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62" d="100"/>
          <a:sy n="162" d="100"/>
        </p:scale>
        <p:origin x="-1616" y="-104"/>
      </p:cViewPr>
      <p:guideLst>
        <p:guide orient="horz" pos="2160"/>
        <p:guide pos="2880"/>
      </p:guideLst>
    </p:cSldViewPr>
  </p:slideViewPr>
  <p:notesTextViewPr>
    <p:cViewPr>
      <p:scale>
        <a:sx n="100" d="100"/>
        <a:sy n="100" d="100"/>
      </p:scale>
      <p:origin x="0" y="1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6B4C9-188E-6341-85E1-DEC01F106E22}" type="datetimeFigureOut">
              <a:rPr lang="en-US" smtClean="0"/>
              <a:t>7/18/12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1F0116-1FB5-7A40-A7E8-67CDACD3A2D1}" type="slidenum">
              <a:rPr lang="en-US" smtClean="0"/>
              <a:t>‹#›</a:t>
            </a:fld>
            <a:endParaRPr lang="en-US"/>
          </a:p>
        </p:txBody>
      </p:sp>
    </p:spTree>
    <p:extLst>
      <p:ext uri="{BB962C8B-B14F-4D97-AF65-F5344CB8AC3E}">
        <p14:creationId xmlns:p14="http://schemas.microsoft.com/office/powerpoint/2010/main" val="18586171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whiteboard</a:t>
            </a:r>
            <a:r>
              <a:rPr lang="en-US" baseline="0" dirty="0" smtClean="0"/>
              <a:t> activity, only takes a few minutes, but gets them thinking about NOT “computing” the real and imaginary parts, but rather just “seeing” from the polar form where the point is in the complex plane. This slide also gets them thinking about “rotations” in the plane as what multiplication or division means. </a:t>
            </a:r>
          </a:p>
          <a:p>
            <a:r>
              <a:rPr lang="en-US" baseline="0" dirty="0" smtClean="0"/>
              <a:t>Might want to add a clicker question at the bottom  to let you know when they’re done with it, though. </a:t>
            </a:r>
            <a:endParaRPr lang="en-US" dirty="0"/>
          </a:p>
        </p:txBody>
      </p:sp>
      <p:sp>
        <p:nvSpPr>
          <p:cNvPr id="4" name="Slide Number Placeholder 3"/>
          <p:cNvSpPr>
            <a:spLocks noGrp="1"/>
          </p:cNvSpPr>
          <p:nvPr>
            <p:ph type="sldNum" sz="quarter" idx="10"/>
          </p:nvPr>
        </p:nvSpPr>
        <p:spPr/>
        <p:txBody>
          <a:bodyPr/>
          <a:lstStyle/>
          <a:p>
            <a:fld id="{761F0116-1FB5-7A40-A7E8-67CDACD3A2D1}" type="slidenum">
              <a:rPr lang="en-US" smtClean="0"/>
              <a:t>1</a:t>
            </a:fld>
            <a:endParaRPr lang="en-US"/>
          </a:p>
        </p:txBody>
      </p:sp>
    </p:spTree>
    <p:extLst>
      <p:ext uri="{BB962C8B-B14F-4D97-AF65-F5344CB8AC3E}">
        <p14:creationId xmlns:p14="http://schemas.microsoft.com/office/powerpoint/2010/main" val="1393996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E3D44-5B6B-7A49-A9D7-31C1CEF83ECB}" type="datetimeFigureOut">
              <a:rPr lang="en-US" smtClean="0"/>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2657055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3D44-5B6B-7A49-A9D7-31C1CEF83ECB}" type="datetimeFigureOut">
              <a:rPr lang="en-US" smtClean="0"/>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9849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3D44-5B6B-7A49-A9D7-31C1CEF83ECB}" type="datetimeFigureOut">
              <a:rPr lang="en-US" smtClean="0"/>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66417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3D44-5B6B-7A49-A9D7-31C1CEF83ECB}" type="datetimeFigureOut">
              <a:rPr lang="en-US" smtClean="0"/>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386528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E3D44-5B6B-7A49-A9D7-31C1CEF83ECB}" type="datetimeFigureOut">
              <a:rPr lang="en-US" smtClean="0"/>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555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4E3D44-5B6B-7A49-A9D7-31C1CEF83ECB}" type="datetimeFigureOut">
              <a:rPr lang="en-US" smtClean="0"/>
              <a:t>7/18/12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414464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E3D44-5B6B-7A49-A9D7-31C1CEF83ECB}" type="datetimeFigureOut">
              <a:rPr lang="en-US" smtClean="0"/>
              <a:t>7/18/12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281242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4E3D44-5B6B-7A49-A9D7-31C1CEF83ECB}" type="datetimeFigureOut">
              <a:rPr lang="en-US" smtClean="0"/>
              <a:t>7/18/12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322274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E3D44-5B6B-7A49-A9D7-31C1CEF83ECB}" type="datetimeFigureOut">
              <a:rPr lang="en-US" smtClean="0"/>
              <a:t>7/18/12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166593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E3D44-5B6B-7A49-A9D7-31C1CEF83ECB}" type="datetimeFigureOut">
              <a:rPr lang="en-US" smtClean="0"/>
              <a:t>7/18/12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214029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E3D44-5B6B-7A49-A9D7-31C1CEF83ECB}" type="datetimeFigureOut">
              <a:rPr lang="en-US" smtClean="0"/>
              <a:t>7/18/12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ADF81-47A6-5E4B-BF7E-E0D726D9D467}" type="slidenum">
              <a:rPr lang="en-US" smtClean="0"/>
              <a:t>‹#›</a:t>
            </a:fld>
            <a:endParaRPr lang="en-US"/>
          </a:p>
        </p:txBody>
      </p:sp>
    </p:spTree>
    <p:extLst>
      <p:ext uri="{BB962C8B-B14F-4D97-AF65-F5344CB8AC3E}">
        <p14:creationId xmlns:p14="http://schemas.microsoft.com/office/powerpoint/2010/main" val="4002704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E3D44-5B6B-7A49-A9D7-31C1CEF83ECB}" type="datetimeFigureOut">
              <a:rPr lang="en-US" smtClean="0"/>
              <a:t>7/18/12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ADF81-47A6-5E4B-BF7E-E0D726D9D467}" type="slidenum">
              <a:rPr lang="en-US" smtClean="0"/>
              <a:t>‹#›</a:t>
            </a:fld>
            <a:endParaRPr lang="en-US"/>
          </a:p>
        </p:txBody>
      </p:sp>
    </p:spTree>
    <p:extLst>
      <p:ext uri="{BB962C8B-B14F-4D97-AF65-F5344CB8AC3E}">
        <p14:creationId xmlns:p14="http://schemas.microsoft.com/office/powerpoint/2010/main" val="1569116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smtClean="0"/>
              <a:pPr>
                <a:defRPr/>
              </a:pPr>
              <a:t>1</a:t>
            </a:fld>
            <a:endParaRPr lang="en-US"/>
          </a:p>
        </p:txBody>
      </p:sp>
      <p:sp>
        <p:nvSpPr>
          <p:cNvPr id="3" name="TextBox 2"/>
          <p:cNvSpPr txBox="1"/>
          <p:nvPr/>
        </p:nvSpPr>
        <p:spPr>
          <a:xfrm>
            <a:off x="186267" y="609600"/>
            <a:ext cx="8140044" cy="5139868"/>
          </a:xfrm>
          <a:prstGeom prst="rect">
            <a:avLst/>
          </a:prstGeom>
          <a:noFill/>
        </p:spPr>
        <p:txBody>
          <a:bodyPr wrap="none" rtlCol="0">
            <a:spAutoFit/>
          </a:bodyPr>
          <a:lstStyle/>
          <a:p>
            <a:r>
              <a:rPr lang="en-US" sz="3600" dirty="0" smtClean="0"/>
              <a:t>On a white board, draw points showing</a:t>
            </a:r>
          </a:p>
          <a:p>
            <a:r>
              <a:rPr lang="en-US" sz="4400" dirty="0" err="1" smtClean="0"/>
              <a:t>i</a:t>
            </a:r>
            <a:r>
              <a:rPr lang="en-US" sz="4400" dirty="0" smtClean="0"/>
              <a:t>) e </a:t>
            </a:r>
            <a:r>
              <a:rPr lang="en-US" sz="4400" baseline="30000" dirty="0" err="1"/>
              <a:t>i</a:t>
            </a:r>
            <a:r>
              <a:rPr lang="en-US" sz="4400" baseline="30000" dirty="0"/>
              <a:t> π</a:t>
            </a:r>
            <a:r>
              <a:rPr lang="en-US" sz="4400" baseline="30000" dirty="0" smtClean="0"/>
              <a:t>/6</a:t>
            </a:r>
          </a:p>
          <a:p>
            <a:pPr marL="857250" indent="-857250">
              <a:buAutoNum type="romanLcParenR"/>
            </a:pPr>
            <a:endParaRPr lang="en-US" sz="4400" baseline="30000" dirty="0" smtClean="0"/>
          </a:p>
          <a:p>
            <a:r>
              <a:rPr lang="en-US" sz="4400" dirty="0" smtClean="0"/>
              <a:t>ii) e </a:t>
            </a:r>
            <a:r>
              <a:rPr lang="en-US" sz="4400" baseline="30000" dirty="0" err="1" smtClean="0"/>
              <a:t>i</a:t>
            </a:r>
            <a:r>
              <a:rPr lang="en-US" sz="4400" baseline="30000" dirty="0" smtClean="0"/>
              <a:t> π/3</a:t>
            </a:r>
          </a:p>
          <a:p>
            <a:endParaRPr lang="en-US" sz="4400" baseline="30000" dirty="0"/>
          </a:p>
          <a:p>
            <a:r>
              <a:rPr lang="en-US" sz="4400" dirty="0" smtClean="0"/>
              <a:t>iii) </a:t>
            </a:r>
            <a:r>
              <a:rPr lang="en-US" sz="4400" dirty="0"/>
              <a:t>e </a:t>
            </a:r>
            <a:r>
              <a:rPr lang="en-US" sz="4400" baseline="30000" dirty="0" err="1"/>
              <a:t>i</a:t>
            </a:r>
            <a:r>
              <a:rPr lang="en-US" sz="4400" baseline="30000" dirty="0"/>
              <a:t> π/</a:t>
            </a:r>
            <a:r>
              <a:rPr lang="en-US" sz="4400" baseline="30000" dirty="0" smtClean="0"/>
              <a:t>3  </a:t>
            </a:r>
            <a:r>
              <a:rPr lang="en-US" sz="4400" dirty="0" smtClean="0"/>
              <a:t>e </a:t>
            </a:r>
            <a:r>
              <a:rPr lang="en-US" sz="4400" baseline="30000" dirty="0" err="1"/>
              <a:t>i</a:t>
            </a:r>
            <a:r>
              <a:rPr lang="en-US" sz="4400" baseline="30000" dirty="0"/>
              <a:t> π</a:t>
            </a:r>
            <a:r>
              <a:rPr lang="en-US" sz="4400" baseline="30000" dirty="0" smtClean="0"/>
              <a:t>/6</a:t>
            </a:r>
          </a:p>
          <a:p>
            <a:endParaRPr lang="en-US" sz="4400" baseline="30000" dirty="0"/>
          </a:p>
          <a:p>
            <a:r>
              <a:rPr lang="en-US" sz="4400" dirty="0" smtClean="0"/>
              <a:t>iv) e </a:t>
            </a:r>
            <a:r>
              <a:rPr lang="en-US" sz="4400" baseline="30000" dirty="0" err="1"/>
              <a:t>i</a:t>
            </a:r>
            <a:r>
              <a:rPr lang="en-US" sz="4400" baseline="30000" dirty="0"/>
              <a:t> π/</a:t>
            </a:r>
            <a:r>
              <a:rPr lang="en-US" sz="4400" baseline="30000" dirty="0" smtClean="0"/>
              <a:t>3 </a:t>
            </a:r>
            <a:r>
              <a:rPr lang="en-US" sz="4400" dirty="0" smtClean="0"/>
              <a:t> / e </a:t>
            </a:r>
            <a:r>
              <a:rPr lang="en-US" sz="4400" baseline="30000" dirty="0" err="1"/>
              <a:t>i</a:t>
            </a:r>
            <a:r>
              <a:rPr lang="en-US" sz="4400" baseline="30000" dirty="0"/>
              <a:t> π</a:t>
            </a:r>
            <a:r>
              <a:rPr lang="en-US" sz="4400" baseline="30000" dirty="0" smtClean="0"/>
              <a:t>/6</a:t>
            </a:r>
            <a:endParaRPr lang="en-US" sz="4400" baseline="30000" dirty="0"/>
          </a:p>
          <a:p>
            <a:endParaRPr lang="en-US" sz="2800" dirty="0" smtClean="0"/>
          </a:p>
        </p:txBody>
      </p:sp>
    </p:spTree>
    <p:extLst>
      <p:ext uri="{BB962C8B-B14F-4D97-AF65-F5344CB8AC3E}">
        <p14:creationId xmlns:p14="http://schemas.microsoft.com/office/powerpoint/2010/main" val="1266469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135</Words>
  <Application>Microsoft Macintosh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Pollock</dc:creator>
  <cp:lastModifiedBy>Marcos Caballero</cp:lastModifiedBy>
  <cp:revision>2</cp:revision>
  <dcterms:created xsi:type="dcterms:W3CDTF">2012-03-13T20:41:47Z</dcterms:created>
  <dcterms:modified xsi:type="dcterms:W3CDTF">2012-07-18T15:09:02Z</dcterms:modified>
</cp:coreProperties>
</file>