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304" autoAdjust="0"/>
    <p:restoredTop sz="48414" autoAdjust="0"/>
  </p:normalViewPr>
  <p:slideViewPr>
    <p:cSldViewPr>
      <p:cViewPr>
        <p:scale>
          <a:sx n="34" d="100"/>
          <a:sy n="34" d="100"/>
        </p:scale>
        <p:origin x="-21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22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FECCA3-2059-47B0-9803-19A9C38D2851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42A1E5-9D25-43E0-A869-DFACE9B4C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7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6701C6-98D2-4D8B-B656-B5D627A6EE1C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3AEC0E-C31B-43CA-BD12-637AF6CA5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83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© STEVEN POLLOCK, 2008</a:t>
            </a:r>
          </a:p>
          <a:p>
            <a:pPr eaLnBrk="1" hangingPunct="1"/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SP08 We didn’t really cover Chapter 7 in Sp 08, just a couple brief lectures at the end of the term)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So, lots of work to be done developing a full set for this chapter! Below are a few starters....  -SJP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22A879-147D-4BF3-9C5D-367D777A5F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FC39-10B6-43FC-9906-F829153EE1F6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04E0C-3296-4CC5-A48E-CF56AF3C5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1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A826A-4E66-483B-A979-186885701A2F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B4459-3B35-4A38-9F63-51AE1C9B5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6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E79B-08C9-4001-B216-501BDCA499A0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91171-99B5-494C-BA96-83194E99E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7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265B3-011A-448B-B83B-37BFC9B41DFF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D4561-68F8-4234-8CC7-8D47091A9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6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33EB2-9869-4A8E-AC4B-C9B55DE5354D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90BC0-F007-44AA-8B5C-F07005010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6C578-2E29-48D1-A8A8-8F68C82C0CD1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4889-F4FC-4CA4-B5CF-684E45439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5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0361C-EF91-49C5-BC06-002EFBA49EFA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F912F-DCCE-41BE-8F3E-EB8E052EC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09821-996E-493A-8C97-5A1EFB37325D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8E53E-FA31-4FFA-8725-63081A3BD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2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A522-76B0-4851-9315-3E90CA366728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F5119-1F2F-447D-96B2-3A39A3043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0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03014-73D9-4455-A6C2-85AD17151693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5C61-E707-4007-A17D-59577F15B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3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2F94-E9D6-442F-8013-7295FA78E3F2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F556C-5824-4ED9-B01D-E492AAA3B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3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73EC27-17A5-4B26-BE66-1267EB8A3F4B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B95EEF-77C9-4FDD-AA85-979427A35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No Slides</a:t>
            </a:r>
            <a:br>
              <a:rPr lang="en-US" altLang="zh-TW" smtClean="0"/>
            </a:b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55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No Slides </vt:lpstr>
    </vt:vector>
  </TitlesOfParts>
  <Company>CU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Steven Pollock</dc:creator>
  <cp:lastModifiedBy>Bethany Wilcox</cp:lastModifiedBy>
  <cp:revision>63</cp:revision>
  <dcterms:created xsi:type="dcterms:W3CDTF">2008-04-30T16:20:41Z</dcterms:created>
  <dcterms:modified xsi:type="dcterms:W3CDTF">2013-05-16T21:24:20Z</dcterms:modified>
</cp:coreProperties>
</file>