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33.xml" ContentType="application/vnd.openxmlformats-officedocument.presentationml.slide+xml"/>
  <Default Extension="bin" ContentType="application/vnd.openxmlformats-officedocument.presentationml.printerSettings"/>
  <Override PartName="/ppt/embeddings/Microsoft_Equation5.bin" ContentType="application/vnd.openxmlformats-officedocument.oleObject"/>
  <Override PartName="/ppt/notesSlides/notesSlide30.xml" ContentType="application/vnd.openxmlformats-officedocument.presentationml.notesSlide+xml"/>
  <Override PartName="/ppt/embeddings/oleObject5.bin" ContentType="application/vnd.openxmlformats-officedocument.oleObject"/>
  <Override PartName="/ppt/notesSlides/notesSlide1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notesSlides/notesSlide48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embeddings/Microsoft_Equation9.bin" ContentType="application/vnd.openxmlformats-officedocument.oleObject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theme/theme1.xml" ContentType="application/vnd.openxmlformats-officedocument.theme+xml"/>
  <Override PartName="/ppt/embeddings/oleObject9.bin" ContentType="application/vnd.openxmlformats-officedocument.oleObject"/>
  <Override PartName="/ppt/notesSlides/notesSlide3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46.xml" ContentType="application/vnd.openxmlformats-officedocument.presentationml.slide+xml"/>
  <Override PartName="/ppt/notesSlides/notesSlide41.xml" ContentType="application/vnd.openxmlformats-officedocument.presentationml.notesSlide+xml"/>
  <Override PartName="/ppt/embeddings/Microsoft_Equation2.bin" ContentType="application/vnd.openxmlformats-officedocument.oleObject"/>
  <Override PartName="/ppt/notesSlides/notesSlide8.xml" ContentType="application/vnd.openxmlformats-officedocument.presentationml.notesSlide+xml"/>
  <Override PartName="/ppt/embeddings/oleObject2.bin" ContentType="application/vnd.openxmlformats-officedocument.oleObject"/>
  <Override PartName="/ppt/notesSlides/notesSlide26.xml" ContentType="application/vnd.openxmlformats-officedocument.presentationml.notesSlide+xml"/>
  <Override PartName="/ppt/notesSlides/notesSlide45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notesSlides/notesSlide31.xml" ContentType="application/vnd.openxmlformats-officedocument.presentationml.notesSlide+xml"/>
  <Override PartName="/ppt/embeddings/Microsoft_Equation6.bin" ContentType="application/vnd.openxmlformats-officedocument.oleObject"/>
  <Override PartName="/ppt/slides/slide20.xml" ContentType="application/vnd.openxmlformats-officedocument.presentationml.slide+xml"/>
  <Override PartName="/ppt/embeddings/oleObject6.bin" ContentType="application/vnd.openxmlformats-officedocument.oleObject"/>
  <Override PartName="/ppt/notesSlides/notesSlide50.xml" ContentType="application/vnd.openxmlformats-officedocument.presentationml.notes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notesSlides/notesSlide49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35.xml" ContentType="application/vnd.openxmlformats-officedocument.presentationml.notesSlide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Default Extension="vml" ContentType="application/vnd.openxmlformats-officedocument.vmlDrawin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embeddings/Microsoft_Equation3.bin" ContentType="application/vnd.openxmlformats-officedocument.oleObject"/>
  <Override PartName="/ppt/notesSlides/notesSlide9.xml" ContentType="application/vnd.openxmlformats-officedocument.presentationml.notesSlide+xml"/>
  <Override PartName="/ppt/embeddings/oleObject3.bin" ContentType="application/vnd.openxmlformats-officedocument.oleObject"/>
  <Override PartName="/ppt/notesSlides/notesSlide2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notesSlides/notesSlide46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embeddings/Microsoft_Equation7.bin" ContentType="application/vnd.openxmlformats-officedocument.oleObject"/>
  <Override PartName="/ppt/slides/slide21.xml" ContentType="application/vnd.openxmlformats-officedocument.presentationml.slide+xml"/>
  <Override PartName="/ppt/embeddings/oleObject7.bin" ContentType="application/vnd.openxmlformats-officedocument.oleObject"/>
  <Override PartName="/ppt/slides/slide40.xml" ContentType="application/vnd.openxmlformats-officedocument.presentationml.slide+xml"/>
  <Override PartName="/ppt/notesSlides/notesSlide5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48.xml" ContentType="application/vnd.openxmlformats-officedocument.presentationml.slide+xml"/>
  <Override PartName="/ppt/notesSlides/notesSlide10.xml" ContentType="application/vnd.openxmlformats-officedocument.presentationml.notesSlide+xml"/>
  <Override PartName="/ppt/embeddings/Microsoft_Equation4.bin" ContentType="application/vnd.openxmlformats-officedocument.oleObject"/>
  <Override PartName="/ppt/slideLayouts/slideLayout7.xml" ContentType="application/vnd.openxmlformats-officedocument.presentationml.slideLayout+xml"/>
  <Override PartName="/ppt/embeddings/oleObject4.bin" ContentType="application/vnd.openxmlformats-officedocument.oleObject"/>
  <Override PartName="/ppt/viewProps.xml" ContentType="application/vnd.openxmlformats-officedocument.presentationml.viewProps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notesSlides/notesSlide43.xml" ContentType="application/vnd.openxmlformats-officedocument.presentationml.notesSlide+xml"/>
  <Override PartName="/ppt/notesMasters/notesMaster1.xml" ContentType="application/vnd.openxmlformats-officedocument.presentationml.notesMaster+xml"/>
  <Override PartName="/docProps/app.xml" ContentType="application/vnd.openxmlformats-officedocument.extended-properties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embeddings/Microsoft_Equation8.bin" ContentType="application/vnd.openxmlformats-officedocument.oleObject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embeddings/oleObject8.bin" ContentType="application/vnd.openxmlformats-officedocument.oleObject"/>
  <Override PartName="/ppt/notesSlides/notesSlide5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Default Extension="pict" ContentType="image/pict"/>
  <Override PartName="/ppt/notesSlides/notesSlide2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.xml" ContentType="application/vnd.openxmlformats-officedocument.presentationml.slide+xml"/>
  <Override PartName="/ppt/notesSlides/notesSlide40.xml" ContentType="application/vnd.openxmlformats-officedocument.presentationml.notesSlide+xml"/>
  <Override PartName="/ppt/embeddings/Microsoft_Equation1.bin" ContentType="application/vnd.openxmlformats-officedocument.oleObject"/>
  <Override PartName="/ppt/embeddings/oleObject1.bin" ContentType="application/vnd.openxmlformats-officedocument.oleObject"/>
  <Override PartName="/ppt/notesSlides/notesSlide39.xml" ContentType="application/vnd.openxmlformats-officedocument.presentationml.notesSlide+xml"/>
  <Default Extension="png" ContentType="image/png"/>
  <Override PartName="/ppt/notesSlides/notesSlide25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538" r:id="rId2"/>
    <p:sldId id="489" r:id="rId3"/>
    <p:sldId id="462" r:id="rId4"/>
    <p:sldId id="464" r:id="rId5"/>
    <p:sldId id="465" r:id="rId6"/>
    <p:sldId id="466" r:id="rId7"/>
    <p:sldId id="467" r:id="rId8"/>
    <p:sldId id="469" r:id="rId9"/>
    <p:sldId id="470" r:id="rId10"/>
    <p:sldId id="471" r:id="rId11"/>
    <p:sldId id="472" r:id="rId12"/>
    <p:sldId id="473" r:id="rId13"/>
    <p:sldId id="474" r:id="rId14"/>
    <p:sldId id="496" r:id="rId15"/>
    <p:sldId id="497" r:id="rId16"/>
    <p:sldId id="498" r:id="rId17"/>
    <p:sldId id="499" r:id="rId18"/>
    <p:sldId id="500" r:id="rId19"/>
    <p:sldId id="501" r:id="rId20"/>
    <p:sldId id="490" r:id="rId21"/>
    <p:sldId id="492" r:id="rId22"/>
    <p:sldId id="493" r:id="rId23"/>
    <p:sldId id="494" r:id="rId24"/>
    <p:sldId id="495" r:id="rId25"/>
    <p:sldId id="539" r:id="rId26"/>
    <p:sldId id="502" r:id="rId27"/>
    <p:sldId id="503" r:id="rId28"/>
    <p:sldId id="504" r:id="rId29"/>
    <p:sldId id="505" r:id="rId30"/>
    <p:sldId id="506" r:id="rId31"/>
    <p:sldId id="507" r:id="rId32"/>
    <p:sldId id="508" r:id="rId33"/>
    <p:sldId id="509" r:id="rId34"/>
    <p:sldId id="514" r:id="rId35"/>
    <p:sldId id="516" r:id="rId36"/>
    <p:sldId id="517" r:id="rId37"/>
    <p:sldId id="519" r:id="rId38"/>
    <p:sldId id="520" r:id="rId39"/>
    <p:sldId id="521" r:id="rId40"/>
    <p:sldId id="522" r:id="rId41"/>
    <p:sldId id="523" r:id="rId42"/>
    <p:sldId id="524" r:id="rId43"/>
    <p:sldId id="525" r:id="rId44"/>
    <p:sldId id="526" r:id="rId45"/>
    <p:sldId id="528" r:id="rId46"/>
    <p:sldId id="527" r:id="rId47"/>
    <p:sldId id="529" r:id="rId48"/>
    <p:sldId id="532" r:id="rId49"/>
    <p:sldId id="533" r:id="rId50"/>
    <p:sldId id="534" r:id="rId51"/>
    <p:sldId id="535" r:id="rId52"/>
    <p:sldId id="536" r:id="rId53"/>
    <p:sldId id="537" r:id="rId54"/>
  </p:sldIdLst>
  <p:sldSz cx="9144000" cy="6858000" type="screen4x3"/>
  <p:notesSz cx="6858000" cy="9180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FFFF"/>
    <a:srgbClr val="FF0000"/>
    <a:srgbClr val="08780B"/>
    <a:srgbClr val="9933FF"/>
    <a:srgbClr val="CC33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63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619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ict"/><Relationship Id="rId4" Type="http://schemas.openxmlformats.org/officeDocument/2006/relationships/image" Target="../media/image5.pict"/><Relationship Id="rId5" Type="http://schemas.openxmlformats.org/officeDocument/2006/relationships/image" Target="../media/image6.pict"/><Relationship Id="rId1" Type="http://schemas.openxmlformats.org/officeDocument/2006/relationships/image" Target="../media/image2.pict"/><Relationship Id="rId2" Type="http://schemas.openxmlformats.org/officeDocument/2006/relationships/image" Target="../media/image3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ict"/><Relationship Id="rId2" Type="http://schemas.openxmlformats.org/officeDocument/2006/relationships/image" Target="../media/image3.pict"/><Relationship Id="rId3" Type="http://schemas.openxmlformats.org/officeDocument/2006/relationships/image" Target="../media/image6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ict"/><Relationship Id="rId2" Type="http://schemas.openxmlformats.org/officeDocument/2006/relationships/image" Target="../media/image6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ict"/><Relationship Id="rId2" Type="http://schemas.openxmlformats.org/officeDocument/2006/relationships/image" Target="../media/image6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ict"/><Relationship Id="rId2" Type="http://schemas.openxmlformats.org/officeDocument/2006/relationships/image" Target="../media/image6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ict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013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2013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A0A4DB6-7CA3-404A-BA92-92E313C41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5063" y="688975"/>
            <a:ext cx="4589462" cy="3441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60863"/>
            <a:ext cx="5486400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013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2013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F758328-943F-4742-8E13-445FC43D4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9FD4C5-17A3-46E4-8117-6EEEFE8A306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B1F8DC-D741-EA4E-BDD4-400DF1E8291D}" type="slidenum">
              <a:rPr lang="en-US"/>
              <a:pPr/>
              <a:t>11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981FCB-8044-B048-9164-F5837B111D74}" type="slidenum">
              <a:rPr lang="en-US"/>
              <a:pPr/>
              <a:t>12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/>
              <a:t>A: 19</a:t>
            </a:r>
          </a:p>
          <a:p>
            <a:pPr eaLnBrk="1" hangingPunct="1"/>
            <a:r>
              <a:rPr lang="en-US"/>
              <a:t>B: 78</a:t>
            </a:r>
          </a:p>
          <a:p>
            <a:pPr eaLnBrk="1" hangingPunct="1"/>
            <a:r>
              <a:rPr lang="en-US"/>
              <a:t>C: 1</a:t>
            </a:r>
          </a:p>
          <a:p>
            <a:pPr eaLnBrk="1" hangingPunct="1"/>
            <a:r>
              <a:rPr lang="en-US"/>
              <a:t>D: 2</a:t>
            </a:r>
          </a:p>
          <a:p>
            <a:pPr eaLnBrk="1" hangingPunct="1"/>
            <a:r>
              <a:rPr lang="en-US"/>
              <a:t>161 responses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06252A-A544-5443-A0BE-E1760D808C7C}" type="slidenum">
              <a:rPr lang="en-US"/>
              <a:pPr/>
              <a:t>13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520C95-0362-2F4C-AB12-A6411F3686BC}" type="slidenum">
              <a:rPr lang="en-US"/>
              <a:pPr/>
              <a:t>14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FFFFAE-70C1-8C4F-8C48-30A87777589E}" type="slidenum">
              <a:rPr lang="en-US"/>
              <a:pPr/>
              <a:t>15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C0B9EF-0D87-8549-9527-A29B9B2D140C}" type="slidenum">
              <a:rPr lang="en-US"/>
              <a:pPr/>
              <a:t>16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DFCB3A-FCBC-0C49-9CC5-CE589901E81A}" type="slidenum">
              <a:rPr lang="en-US"/>
              <a:pPr/>
              <a:t>17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621188-D495-A84C-A0AD-B288C17CC077}" type="slidenum">
              <a:rPr lang="en-US"/>
              <a:pPr/>
              <a:t>18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6A0327-C202-DA47-8137-80D2A08704D5}" type="slidenum">
              <a:rPr lang="en-US"/>
              <a:pPr/>
              <a:t>19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33D949-B57B-7449-8FAD-FE31CB176075}" type="slidenum">
              <a:rPr lang="en-US"/>
              <a:pPr/>
              <a:t>20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4189FA-B440-BE4D-9277-27C3B887F676}" type="slidenum">
              <a:rPr lang="en-US"/>
              <a:pPr/>
              <a:t>3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79DA99-3BC9-8E4C-810D-943382C534F9}" type="slidenum">
              <a:rPr lang="en-US"/>
              <a:pPr/>
              <a:t>21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922A7E-89BF-A641-8812-659E0A0C95B9}" type="slidenum">
              <a:rPr lang="en-US"/>
              <a:pPr/>
              <a:t>22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WHY DOES 100 MeV show up on this 4MeV line?</a:t>
            </a:r>
          </a:p>
          <a:p>
            <a:pPr eaLnBrk="1" hangingPunct="1"/>
            <a:r>
              <a:rPr lang="en-US"/>
              <a:t>What aout 30MeV?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8F3C02-2CE0-C142-AB8B-113B88A63F01}" type="slidenum">
              <a:rPr lang="en-US"/>
              <a:pPr/>
              <a:t>23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/>
              <a:t>A: 71</a:t>
            </a:r>
          </a:p>
          <a:p>
            <a:pPr eaLnBrk="1" hangingPunct="1"/>
            <a:r>
              <a:rPr lang="en-US"/>
              <a:t>B: 19</a:t>
            </a:r>
          </a:p>
          <a:p>
            <a:pPr eaLnBrk="1" hangingPunct="1"/>
            <a:r>
              <a:rPr lang="en-US"/>
              <a:t>C: 10</a:t>
            </a:r>
          </a:p>
          <a:p>
            <a:pPr eaLnBrk="1" hangingPunct="1"/>
            <a:r>
              <a:rPr lang="en-US"/>
              <a:t>158 responses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3D4AB0-B0FE-2F46-ADF9-79D653CD6C64}" type="slidenum">
              <a:rPr lang="en-US"/>
              <a:pPr/>
              <a:t>24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6ADBF4-189C-C74D-A3D2-2497287A7D3A}" type="slidenum">
              <a:rPr lang="en-US"/>
              <a:pPr/>
              <a:t>25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85D3B-1EA1-FF43-BE4C-DD08A1053631}" type="slidenum">
              <a:rPr lang="en-US"/>
              <a:pPr/>
              <a:t>26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3F98C9-3DF9-FE41-8F77-C65152F5A4CD}" type="slidenum">
              <a:rPr lang="en-US"/>
              <a:pPr/>
              <a:t>27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EA037E-22F6-F34F-A1B7-B18FD0F4E804}" type="slidenum">
              <a:rPr lang="en-US"/>
              <a:pPr/>
              <a:t>28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A553B7-AAB5-A743-9C84-CA02DF5F037F}" type="slidenum">
              <a:rPr lang="en-US"/>
              <a:pPr/>
              <a:t>29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4156BD-7264-3C4F-804D-B4A7C5D2F9A4}" type="slidenum">
              <a:rPr lang="en-US"/>
              <a:pPr/>
              <a:t>30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F46D13-F157-AE43-BBC8-0E2838A94C33}" type="slidenum">
              <a:rPr lang="en-US"/>
              <a:pPr/>
              <a:t>4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/>
              <a:t>A: 63</a:t>
            </a:r>
          </a:p>
          <a:p>
            <a:pPr eaLnBrk="1" hangingPunct="1"/>
            <a:r>
              <a:rPr lang="en-US"/>
              <a:t>B: 36</a:t>
            </a:r>
          </a:p>
          <a:p>
            <a:pPr eaLnBrk="1" hangingPunct="1"/>
            <a:r>
              <a:rPr lang="en-US"/>
              <a:t>C: 1</a:t>
            </a:r>
          </a:p>
          <a:p>
            <a:pPr eaLnBrk="1" hangingPunct="1"/>
            <a:r>
              <a:rPr lang="en-US"/>
              <a:t>163 responses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8B1E62-788C-8944-98CA-156A4E180813}" type="slidenum">
              <a:rPr lang="en-US"/>
              <a:pPr/>
              <a:t>31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2FFB37-6828-3C45-9094-6967AD780475}" type="slidenum">
              <a:rPr lang="en-US"/>
              <a:pPr/>
              <a:t>32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3D0DCA-D392-3142-A935-5CFF68D8603E}" type="slidenum">
              <a:rPr lang="en-US"/>
              <a:pPr/>
              <a:t>33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ABE937-1597-F242-A15D-77A9510615BA}" type="slidenum">
              <a:rPr lang="en-US"/>
              <a:pPr/>
              <a:t>34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0B532C-43C0-1949-8DC9-9D12AE68A3EE}" type="slidenum">
              <a:rPr lang="en-US"/>
              <a:pPr/>
              <a:t>35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7F34BA-196E-C94A-90C1-B9F80F248C77}" type="slidenum">
              <a:rPr lang="en-US"/>
              <a:pPr/>
              <a:t>36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5B483C-F971-C749-8863-C771B4B8E217}" type="slidenum">
              <a:rPr lang="en-US"/>
              <a:pPr/>
              <a:t>37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59891C-ECBD-7C4E-B35F-047055DFB99E}" type="slidenum">
              <a:rPr lang="en-US"/>
              <a:pPr/>
              <a:t>38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0E01D2-96CB-8B47-AE3E-11F88CB4A6DB}" type="slidenum">
              <a:rPr lang="en-US"/>
              <a:pPr/>
              <a:t>39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5BC6BF-117F-FC4A-AD00-890C4AD50EB2}" type="slidenum">
              <a:rPr lang="en-US"/>
              <a:pPr/>
              <a:t>40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BFE159-6D10-184E-8E67-9E820CCCEDEC}" type="slidenum">
              <a:rPr lang="en-US"/>
              <a:pPr/>
              <a:t>5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28A606-F1D4-4146-833E-BD750C45DBC5}" type="slidenum">
              <a:rPr lang="en-US"/>
              <a:pPr/>
              <a:t>41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B3BEEA-259A-F143-AFF8-73CB0B72371E}" type="slidenum">
              <a:rPr lang="en-US"/>
              <a:pPr/>
              <a:t>42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0EEBBC-6945-D048-9EBB-655CC2233DA6}" type="slidenum">
              <a:rPr lang="en-US"/>
              <a:pPr/>
              <a:t>43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45D999-867A-7643-B20A-2F2A9E5F9C77}" type="slidenum">
              <a:rPr lang="en-US"/>
              <a:pPr/>
              <a:t>44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C70C3A-0EE1-324D-B6D9-C9686CD32371}" type="slidenum">
              <a:rPr lang="en-US"/>
              <a:pPr/>
              <a:t>45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5E187C-2B62-2A4F-8CA4-BCBFFBA14768}" type="slidenum">
              <a:rPr lang="en-US"/>
              <a:pPr/>
              <a:t>46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222B05-0DEB-8B47-AAA7-0FBEC9A2390E}" type="slidenum">
              <a:rPr lang="en-US"/>
              <a:pPr/>
              <a:t>47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00740C-3598-5540-918F-34D25F70BEAF}" type="slidenum">
              <a:rPr lang="en-US"/>
              <a:pPr/>
              <a:t>48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66C207-4C45-BE40-84E6-1D725768F2E0}" type="slidenum">
              <a:rPr lang="en-US"/>
              <a:pPr/>
              <a:t>49</a:t>
            </a:fld>
            <a:endParaRPr 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DDB81F-9CDE-B94E-99A8-265C6F9CF7B7}" type="slidenum">
              <a:rPr lang="en-US"/>
              <a:pPr/>
              <a:t>50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8545CF-97E7-6142-9DCA-B278767FDB8C}" type="slidenum">
              <a:rPr lang="en-US"/>
              <a:pPr/>
              <a:t>6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/>
              <a:t>A: 6</a:t>
            </a:r>
          </a:p>
          <a:p>
            <a:pPr eaLnBrk="1" hangingPunct="1"/>
            <a:r>
              <a:rPr lang="en-US"/>
              <a:t>B: 3</a:t>
            </a:r>
          </a:p>
          <a:p>
            <a:pPr eaLnBrk="1" hangingPunct="1"/>
            <a:r>
              <a:rPr lang="en-US"/>
              <a:t>C: 90</a:t>
            </a:r>
          </a:p>
          <a:p>
            <a:pPr eaLnBrk="1" hangingPunct="1"/>
            <a:r>
              <a:rPr lang="en-US"/>
              <a:t>D: 1</a:t>
            </a:r>
          </a:p>
          <a:p>
            <a:pPr eaLnBrk="1" hangingPunct="1"/>
            <a:r>
              <a:rPr lang="en-US"/>
              <a:t>158 responses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4E5E75-1131-EE4E-A4F8-AE9D6A258DFD}" type="slidenum">
              <a:rPr lang="en-US"/>
              <a:pPr/>
              <a:t>51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742B16-5736-6041-8FFA-7197EA3D7341}" type="slidenum">
              <a:rPr lang="en-US"/>
              <a:pPr/>
              <a:t>52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667F2F-8623-AE49-884C-4C5E3F4F2A39}" type="slidenum">
              <a:rPr lang="en-US"/>
              <a:pPr/>
              <a:t>53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6238B-F427-EB44-AAA1-8597EEDCE81A}" type="slidenum">
              <a:rPr lang="en-US"/>
              <a:pPr/>
              <a:t>7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4E7EDD-353C-6F4F-9DC8-58670147CA77}" type="slidenum">
              <a:rPr lang="en-US"/>
              <a:pPr/>
              <a:t>8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5DBB91-569D-7146-B3BB-53EDBCDA6847}" type="slidenum">
              <a:rPr lang="en-US"/>
              <a:pPr/>
              <a:t>9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5C1AE0-1301-B04A-A185-5CD5BE1BFAED}" type="slidenum">
              <a:rPr lang="en-US"/>
              <a:pPr/>
              <a:t>10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A0E0A-772D-8C43-B081-A05D8C043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C911D-4A7B-664A-8B4C-D2879863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13C2B-33E9-814B-8C5E-1BE2E175C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11463-D8AF-C245-A087-2E50DC858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855A6-5605-4640-BEC4-114A29B06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5BBA4-5DFB-4445-9554-B240F05DE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1433F-BD69-9E47-8501-A295A4893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2E11C-9CE5-AC45-87DD-E9C6C62C3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0463D-C1C4-EE4B-85E2-DF64CB028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BE12D-1BCE-C348-80E9-0668F294F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A05E9-1F3F-8445-A5E5-177F7F4B8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5F8E0-D857-1749-821A-27680488E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DB1102E-5B69-9E42-96ED-88ED8D1AD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6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7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8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9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Microsoft_Equation1.bin"/><Relationship Id="rId5" Type="http://schemas.openxmlformats.org/officeDocument/2006/relationships/oleObject" Target="../embeddings/Microsoft_Equation2.bin"/><Relationship Id="rId6" Type="http://schemas.openxmlformats.org/officeDocument/2006/relationships/oleObject" Target="../embeddings/Microsoft_Equation3.bin"/><Relationship Id="rId7" Type="http://schemas.openxmlformats.org/officeDocument/2006/relationships/oleObject" Target="../embeddings/Microsoft_Equation4.bin"/><Relationship Id="rId8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Microsoft_Equation5.bin"/><Relationship Id="rId5" Type="http://schemas.openxmlformats.org/officeDocument/2006/relationships/oleObject" Target="../embeddings/Microsoft_Equation6.bin"/><Relationship Id="rId6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Microsoft_Equation7.bin"/><Relationship Id="rId5" Type="http://schemas.openxmlformats.org/officeDocument/2006/relationships/oleObject" Target="../embeddings/oleObject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Microsoft_Equation8.bin"/><Relationship Id="rId5" Type="http://schemas.openxmlformats.org/officeDocument/2006/relationships/oleObject" Target="../embeddings/oleObject4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Microsoft_Equation9.bin"/><Relationship Id="rId5" Type="http://schemas.openxmlformats.org/officeDocument/2006/relationships/oleObject" Target="../embeddings/oleObject5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31965" y="5105400"/>
            <a:ext cx="457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charset="0"/>
              </a:rPr>
              <a:t>4</a:t>
            </a:r>
            <a:r>
              <a:rPr lang="en-US" sz="2400" dirty="0" smtClean="0">
                <a:latin typeface="Calibri" charset="0"/>
              </a:rPr>
              <a:t>/</a:t>
            </a:r>
            <a:r>
              <a:rPr lang="en-US" dirty="0" smtClean="0">
                <a:latin typeface="Calibri" charset="0"/>
              </a:rPr>
              <a:t>12</a:t>
            </a:r>
            <a:r>
              <a:rPr lang="en-US" sz="2400" dirty="0" smtClean="0">
                <a:latin typeface="Calibri" charset="0"/>
              </a:rPr>
              <a:t> Day </a:t>
            </a:r>
            <a:r>
              <a:rPr lang="en-US" dirty="0" smtClean="0">
                <a:latin typeface="Calibri" charset="0"/>
              </a:rPr>
              <a:t>22</a:t>
            </a:r>
            <a:r>
              <a:rPr lang="en-US" sz="2400" dirty="0" smtClean="0">
                <a:latin typeface="Calibri" charset="0"/>
              </a:rPr>
              <a:t>: </a:t>
            </a:r>
            <a:endParaRPr lang="en-US" sz="2400" dirty="0">
              <a:latin typeface="Calibri" charset="0"/>
            </a:endParaRPr>
          </a:p>
          <a:p>
            <a:r>
              <a:rPr lang="en-US" sz="2400" dirty="0">
                <a:latin typeface="Calibri" charset="0"/>
              </a:rPr>
              <a:t>Questions? </a:t>
            </a:r>
            <a:endParaRPr lang="en-US" sz="2400" dirty="0" smtClean="0">
              <a:latin typeface="Calibri" charset="0"/>
            </a:endParaRPr>
          </a:p>
          <a:p>
            <a:r>
              <a:rPr lang="en-US" sz="2400" dirty="0" smtClean="0">
                <a:latin typeface="Calibri" charset="0"/>
              </a:rPr>
              <a:t>Tunneling</a:t>
            </a:r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Alpha-decay, radioactivity</a:t>
            </a:r>
            <a:endParaRPr lang="en-US" sz="2400" dirty="0" smtClean="0">
              <a:latin typeface="Calibri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453840" y="5105400"/>
            <a:ext cx="45720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 smtClean="0">
                <a:latin typeface="Calibri" charset="0"/>
              </a:rPr>
              <a:t>Thursday</a:t>
            </a:r>
            <a:r>
              <a:rPr lang="en-US" sz="2400" dirty="0" smtClean="0">
                <a:latin typeface="Calibri" charset="0"/>
              </a:rPr>
              <a:t>:</a:t>
            </a:r>
          </a:p>
          <a:p>
            <a:pPr algn="r"/>
            <a:r>
              <a:rPr lang="en-US" dirty="0" smtClean="0">
                <a:latin typeface="Calibri" charset="0"/>
              </a:rPr>
              <a:t>Radioactivity</a:t>
            </a:r>
          </a:p>
          <a:p>
            <a:pPr algn="r"/>
            <a:r>
              <a:rPr lang="en-US" dirty="0" smtClean="0">
                <a:latin typeface="Calibri" charset="0"/>
              </a:rPr>
              <a:t>Scanning Tunneling Microscopes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971997" y="107950"/>
            <a:ext cx="49888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PH300 </a:t>
            </a:r>
            <a:r>
              <a:rPr lang="en-US" sz="2800" dirty="0">
                <a:latin typeface="Comic Sans MS" pitchFamily="66" charset="0"/>
              </a:rPr>
              <a:t>Modern </a:t>
            </a:r>
            <a:r>
              <a:rPr lang="en-US" sz="2800" dirty="0" smtClean="0">
                <a:latin typeface="Comic Sans MS" pitchFamily="66" charset="0"/>
              </a:rPr>
              <a:t>Physics SP11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6731" y="1364067"/>
            <a:ext cx="37697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“I am one of those who think like Nobel, that humanity will draw more good than evil from new discoveries.”</a:t>
            </a:r>
          </a:p>
          <a:p>
            <a:r>
              <a:rPr lang="en-US" dirty="0" smtClean="0"/>
              <a:t>– </a:t>
            </a:r>
            <a:r>
              <a:rPr lang="en-US" b="1" dirty="0" smtClean="0"/>
              <a:t>Marie Curie</a:t>
            </a:r>
            <a:endParaRPr lang="en-US" dirty="0"/>
          </a:p>
        </p:txBody>
      </p:sp>
      <p:pic>
        <p:nvPicPr>
          <p:cNvPr id="14" name="Picture 13" descr="Screen shot 2011-04-10 at 11.24.5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33" y="822251"/>
            <a:ext cx="4591050" cy="332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03225"/>
          </a:xfrm>
        </p:spPr>
        <p:txBody>
          <a:bodyPr/>
          <a:lstStyle/>
          <a:p>
            <a:pPr eaLnBrk="1" hangingPunct="1"/>
            <a:r>
              <a:rPr lang="en-US" sz="4000"/>
              <a:t>Radioactive decay</a:t>
            </a:r>
          </a:p>
        </p:txBody>
      </p:sp>
      <p:sp>
        <p:nvSpPr>
          <p:cNvPr id="71683" name="Oval 3"/>
          <p:cNvSpPr>
            <a:spLocks noChangeArrowheads="1"/>
          </p:cNvSpPr>
          <p:nvPr/>
        </p:nvSpPr>
        <p:spPr bwMode="auto">
          <a:xfrm>
            <a:off x="434975" y="2808288"/>
            <a:ext cx="2427288" cy="2478087"/>
          </a:xfrm>
          <a:prstGeom prst="ellipse">
            <a:avLst/>
          </a:prstGeom>
          <a:solidFill>
            <a:srgbClr val="66FFFF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35113" y="3876675"/>
            <a:ext cx="93662" cy="179388"/>
            <a:chOff x="873" y="1623"/>
            <a:chExt cx="70" cy="122"/>
          </a:xfrm>
        </p:grpSpPr>
        <p:sp>
          <p:nvSpPr>
            <p:cNvPr id="71723" name="Oval 5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24" name="Oval 6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25" name="Oval 7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26" name="Oval 8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500188" y="3930650"/>
            <a:ext cx="92075" cy="182563"/>
            <a:chOff x="873" y="1623"/>
            <a:chExt cx="70" cy="122"/>
          </a:xfrm>
        </p:grpSpPr>
        <p:sp>
          <p:nvSpPr>
            <p:cNvPr id="71719" name="Oval 10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20" name="Oval 11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21" name="Oval 12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22" name="Oval 13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620838" y="3941763"/>
            <a:ext cx="92075" cy="180975"/>
            <a:chOff x="873" y="1623"/>
            <a:chExt cx="70" cy="122"/>
          </a:xfrm>
        </p:grpSpPr>
        <p:sp>
          <p:nvSpPr>
            <p:cNvPr id="71715" name="Oval 15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16" name="Oval 16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17" name="Oval 17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18" name="Oval 18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566863" y="3987800"/>
            <a:ext cx="92075" cy="180975"/>
            <a:chOff x="873" y="1623"/>
            <a:chExt cx="70" cy="122"/>
          </a:xfrm>
        </p:grpSpPr>
        <p:sp>
          <p:nvSpPr>
            <p:cNvPr id="71711" name="Oval 20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12" name="Oval 21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13" name="Oval 22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14" name="Oval 23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1592263" y="3898900"/>
            <a:ext cx="93662" cy="182563"/>
            <a:chOff x="873" y="1623"/>
            <a:chExt cx="70" cy="122"/>
          </a:xfrm>
        </p:grpSpPr>
        <p:sp>
          <p:nvSpPr>
            <p:cNvPr id="71707" name="Oval 25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08" name="Oval 26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09" name="Oval 27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10" name="Oval 28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1689" name="Text Box 29"/>
          <p:cNvSpPr txBox="1">
            <a:spLocks noChangeArrowheads="1"/>
          </p:cNvSpPr>
          <p:nvPr/>
        </p:nvSpPr>
        <p:spPr bwMode="auto">
          <a:xfrm>
            <a:off x="688975" y="1649413"/>
            <a:ext cx="20478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Radon-222</a:t>
            </a:r>
          </a:p>
          <a:p>
            <a:r>
              <a:rPr lang="en-US">
                <a:ea typeface="Arial" charset="0"/>
                <a:cs typeface="Arial" charset="0"/>
              </a:rPr>
              <a:t>86 protons, </a:t>
            </a:r>
          </a:p>
          <a:p>
            <a:r>
              <a:rPr lang="en-US">
                <a:ea typeface="Arial" charset="0"/>
                <a:cs typeface="Arial" charset="0"/>
              </a:rPr>
              <a:t>136 neutrons </a:t>
            </a:r>
          </a:p>
        </p:txBody>
      </p: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1646238" y="3954463"/>
            <a:ext cx="93662" cy="182562"/>
            <a:chOff x="873" y="1623"/>
            <a:chExt cx="70" cy="122"/>
          </a:xfrm>
        </p:grpSpPr>
        <p:sp>
          <p:nvSpPr>
            <p:cNvPr id="71703" name="Oval 31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04" name="Oval 32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05" name="Oval 33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06" name="Oval 34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1691" name="Oval 35"/>
          <p:cNvSpPr>
            <a:spLocks noChangeArrowheads="1"/>
          </p:cNvSpPr>
          <p:nvPr/>
        </p:nvSpPr>
        <p:spPr bwMode="auto">
          <a:xfrm>
            <a:off x="476250" y="1316038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92" name="Text Box 36"/>
          <p:cNvSpPr txBox="1">
            <a:spLocks noChangeArrowheads="1"/>
          </p:cNvSpPr>
          <p:nvPr/>
        </p:nvSpPr>
        <p:spPr bwMode="auto">
          <a:xfrm>
            <a:off x="603250" y="854075"/>
            <a:ext cx="29781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latin typeface="Times New Roman" charset="0"/>
                <a:ea typeface="Arial" charset="0"/>
                <a:cs typeface="Arial" charset="0"/>
              </a:rPr>
              <a:t>Proton (</a:t>
            </a:r>
            <a:r>
              <a:rPr lang="en-US" sz="2200" b="1">
                <a:solidFill>
                  <a:srgbClr val="FF3300"/>
                </a:solidFill>
                <a:latin typeface="Times New Roman" charset="0"/>
                <a:ea typeface="Arial" charset="0"/>
                <a:cs typeface="Arial" charset="0"/>
              </a:rPr>
              <a:t>positive charge</a:t>
            </a:r>
            <a:r>
              <a:rPr lang="en-US" sz="2200">
                <a:latin typeface="Times New Roman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71693" name="Text Box 37"/>
          <p:cNvSpPr txBox="1">
            <a:spLocks noChangeArrowheads="1"/>
          </p:cNvSpPr>
          <p:nvPr/>
        </p:nvSpPr>
        <p:spPr bwMode="auto">
          <a:xfrm>
            <a:off x="584200" y="1146175"/>
            <a:ext cx="25273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latin typeface="Times New Roman" charset="0"/>
                <a:ea typeface="Arial" charset="0"/>
                <a:cs typeface="Arial" charset="0"/>
              </a:rPr>
              <a:t>Neutron (</a:t>
            </a:r>
            <a:r>
              <a:rPr lang="en-US" sz="2200" b="1">
                <a:solidFill>
                  <a:schemeClr val="accent2"/>
                </a:solidFill>
                <a:latin typeface="Times New Roman" charset="0"/>
                <a:ea typeface="Arial" charset="0"/>
                <a:cs typeface="Arial" charset="0"/>
              </a:rPr>
              <a:t>no charge</a:t>
            </a:r>
            <a:r>
              <a:rPr lang="en-US" sz="2200">
                <a:latin typeface="Times New Roman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71694" name="Oval 38"/>
          <p:cNvSpPr>
            <a:spLocks noChangeArrowheads="1"/>
          </p:cNvSpPr>
          <p:nvPr/>
        </p:nvSpPr>
        <p:spPr bwMode="auto">
          <a:xfrm>
            <a:off x="479425" y="1025525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1600200" y="3962400"/>
            <a:ext cx="92075" cy="180975"/>
            <a:chOff x="873" y="1623"/>
            <a:chExt cx="70" cy="122"/>
          </a:xfrm>
        </p:grpSpPr>
        <p:sp>
          <p:nvSpPr>
            <p:cNvPr id="71699" name="Oval 40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00" name="Oval 41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01" name="Oval 42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02" name="Oval 43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1696" name="Line 44"/>
          <p:cNvSpPr>
            <a:spLocks noChangeShapeType="1"/>
          </p:cNvSpPr>
          <p:nvPr/>
        </p:nvSpPr>
        <p:spPr bwMode="auto">
          <a:xfrm flipV="1">
            <a:off x="1851025" y="3363913"/>
            <a:ext cx="2046288" cy="611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97" name="Text Box 45"/>
          <p:cNvSpPr txBox="1">
            <a:spLocks noChangeArrowheads="1"/>
          </p:cNvSpPr>
          <p:nvPr/>
        </p:nvSpPr>
        <p:spPr bwMode="auto">
          <a:xfrm>
            <a:off x="3630613" y="1444625"/>
            <a:ext cx="5070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In alpha-decay, an alpha-particle is emitted from the nucleus.  </a:t>
            </a:r>
          </a:p>
        </p:txBody>
      </p:sp>
      <p:sp>
        <p:nvSpPr>
          <p:cNvPr id="71698" name="Text Box 46"/>
          <p:cNvSpPr txBox="1">
            <a:spLocks noChangeArrowheads="1"/>
          </p:cNvSpPr>
          <p:nvPr/>
        </p:nvSpPr>
        <p:spPr bwMode="auto">
          <a:xfrm>
            <a:off x="2968047" y="4415186"/>
            <a:ext cx="59550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Arial" charset="0"/>
                <a:cs typeface="Arial" charset="0"/>
              </a:rPr>
              <a:t>This raises the ratio of neutrons to protons … makes for a more stable atom. </a:t>
            </a:r>
          </a:p>
          <a:p>
            <a:r>
              <a:rPr lang="en-US" dirty="0">
                <a:ea typeface="Arial" charset="0"/>
                <a:cs typeface="Arial" charset="0"/>
              </a:rPr>
              <a:t>(</a:t>
            </a:r>
            <a:r>
              <a:rPr lang="en-US" dirty="0" smtClean="0">
                <a:ea typeface="Arial" charset="0"/>
                <a:cs typeface="Arial" charset="0"/>
              </a:rPr>
              <a:t>Neutrons </a:t>
            </a:r>
            <a:r>
              <a:rPr lang="en-US" dirty="0">
                <a:ea typeface="Arial" charset="0"/>
                <a:cs typeface="Arial" charset="0"/>
              </a:rPr>
              <a:t>are neutral.. no coulomb repulsion, but nuclear force attraction)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22222E-6 L 0.74497 -0.3131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" y="-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ea typeface="Arial" charset="0"/>
                <a:cs typeface="Arial" charset="0"/>
              </a:rPr>
              <a:t>How does this </a:t>
            </a:r>
            <a:r>
              <a:rPr lang="en-US" dirty="0" smtClean="0">
                <a:ea typeface="Arial" charset="0"/>
                <a:cs typeface="Arial" charset="0"/>
              </a:rPr>
              <a:t>happen? </a:t>
            </a:r>
            <a:endParaRPr lang="en-US" dirty="0">
              <a:ea typeface="Arial" charset="0"/>
              <a:cs typeface="Arial" charset="0"/>
            </a:endParaRPr>
          </a:p>
          <a:p>
            <a:pPr algn="ctr"/>
            <a:r>
              <a:rPr lang="en-US" dirty="0">
                <a:ea typeface="Arial" charset="0"/>
                <a:cs typeface="Arial" charset="0"/>
              </a:rPr>
              <a:t>Starting point </a:t>
            </a:r>
            <a:r>
              <a:rPr lang="en-US" i="1" u="sng" dirty="0">
                <a:ea typeface="Arial" charset="0"/>
                <a:cs typeface="Arial" charset="0"/>
              </a:rPr>
              <a:t>always</a:t>
            </a:r>
            <a:r>
              <a:rPr lang="en-US" dirty="0">
                <a:ea typeface="Arial" charset="0"/>
                <a:cs typeface="Arial" charset="0"/>
              </a:rPr>
              <a:t> to look at potential energy curve for particle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933450" y="1119188"/>
            <a:ext cx="2743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ea typeface="Arial" charset="0"/>
                <a:cs typeface="Arial" charset="0"/>
              </a:rPr>
              <a:t>Nucleus</a:t>
            </a:r>
          </a:p>
          <a:p>
            <a:pPr algn="ctr"/>
            <a:r>
              <a:rPr lang="en-US">
                <a:ea typeface="Arial" charset="0"/>
                <a:cs typeface="Arial" charset="0"/>
              </a:rPr>
              <a:t>(Z protons, </a:t>
            </a:r>
          </a:p>
          <a:p>
            <a:pPr algn="ctr"/>
            <a:r>
              <a:rPr lang="en-US">
                <a:ea typeface="Arial" charset="0"/>
                <a:cs typeface="Arial" charset="0"/>
              </a:rPr>
              <a:t>Bunch o’ neutrons)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20913" y="893763"/>
            <a:ext cx="93662" cy="179387"/>
            <a:chOff x="873" y="1623"/>
            <a:chExt cx="70" cy="122"/>
          </a:xfrm>
        </p:grpSpPr>
        <p:sp>
          <p:nvSpPr>
            <p:cNvPr id="73839" name="Oval 5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40" name="Oval 6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41" name="Oval 7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42" name="Oval 8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185988" y="947738"/>
            <a:ext cx="92075" cy="182562"/>
            <a:chOff x="873" y="1623"/>
            <a:chExt cx="70" cy="122"/>
          </a:xfrm>
        </p:grpSpPr>
        <p:sp>
          <p:nvSpPr>
            <p:cNvPr id="73835" name="Oval 10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36" name="Oval 11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37" name="Oval 12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38" name="Oval 13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306638" y="958850"/>
            <a:ext cx="92075" cy="180975"/>
            <a:chOff x="873" y="1623"/>
            <a:chExt cx="70" cy="122"/>
          </a:xfrm>
        </p:grpSpPr>
        <p:sp>
          <p:nvSpPr>
            <p:cNvPr id="73831" name="Oval 15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32" name="Oval 16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33" name="Oval 17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34" name="Oval 18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2252663" y="1004888"/>
            <a:ext cx="92075" cy="180975"/>
            <a:chOff x="873" y="1623"/>
            <a:chExt cx="70" cy="122"/>
          </a:xfrm>
        </p:grpSpPr>
        <p:sp>
          <p:nvSpPr>
            <p:cNvPr id="73827" name="Oval 20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28" name="Oval 21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29" name="Oval 22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30" name="Oval 23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2278063" y="915988"/>
            <a:ext cx="93662" cy="182562"/>
            <a:chOff x="873" y="1623"/>
            <a:chExt cx="70" cy="122"/>
          </a:xfrm>
        </p:grpSpPr>
        <p:sp>
          <p:nvSpPr>
            <p:cNvPr id="73823" name="Oval 25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24" name="Oval 26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25" name="Oval 27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26" name="Oval 28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2332038" y="971550"/>
            <a:ext cx="93662" cy="182563"/>
            <a:chOff x="873" y="1623"/>
            <a:chExt cx="70" cy="122"/>
          </a:xfrm>
        </p:grpSpPr>
        <p:sp>
          <p:nvSpPr>
            <p:cNvPr id="73819" name="Oval 30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20" name="Oval 31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21" name="Oval 32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22" name="Oval 33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7011988" y="960438"/>
            <a:ext cx="92075" cy="180975"/>
            <a:chOff x="873" y="1623"/>
            <a:chExt cx="70" cy="122"/>
          </a:xfrm>
        </p:grpSpPr>
        <p:sp>
          <p:nvSpPr>
            <p:cNvPr id="73815" name="Oval 35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16" name="Oval 36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17" name="Oval 37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18" name="Oval 38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3739" name="Text Box 39"/>
          <p:cNvSpPr txBox="1">
            <a:spLocks noChangeArrowheads="1"/>
          </p:cNvSpPr>
          <p:nvPr/>
        </p:nvSpPr>
        <p:spPr bwMode="auto">
          <a:xfrm>
            <a:off x="3698875" y="1096963"/>
            <a:ext cx="2743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ea typeface="Arial" charset="0"/>
                <a:cs typeface="Arial" charset="0"/>
              </a:rPr>
              <a:t>New nucleus</a:t>
            </a:r>
          </a:p>
          <a:p>
            <a:pPr algn="ctr"/>
            <a:r>
              <a:rPr lang="en-US">
                <a:ea typeface="Arial" charset="0"/>
                <a:cs typeface="Arial" charset="0"/>
              </a:rPr>
              <a:t>(Z-2 protons, </a:t>
            </a:r>
          </a:p>
          <a:p>
            <a:pPr algn="ctr"/>
            <a:r>
              <a:rPr lang="en-US">
                <a:ea typeface="Arial" charset="0"/>
                <a:cs typeface="Arial" charset="0"/>
              </a:rPr>
              <a:t>Bunch o’ neutrons)</a:t>
            </a:r>
          </a:p>
        </p:txBody>
      </p: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4953000" y="927100"/>
            <a:ext cx="93663" cy="179388"/>
            <a:chOff x="873" y="1623"/>
            <a:chExt cx="70" cy="122"/>
          </a:xfrm>
        </p:grpSpPr>
        <p:sp>
          <p:nvSpPr>
            <p:cNvPr id="73811" name="Oval 41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12" name="Oval 42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13" name="Oval 43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14" name="Oval 44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4918075" y="981075"/>
            <a:ext cx="92075" cy="182563"/>
            <a:chOff x="873" y="1623"/>
            <a:chExt cx="70" cy="122"/>
          </a:xfrm>
        </p:grpSpPr>
        <p:sp>
          <p:nvSpPr>
            <p:cNvPr id="73807" name="Oval 46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08" name="Oval 47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09" name="Oval 48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10" name="Oval 49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50"/>
          <p:cNvGrpSpPr>
            <a:grpSpLocks/>
          </p:cNvGrpSpPr>
          <p:nvPr/>
        </p:nvGrpSpPr>
        <p:grpSpPr bwMode="auto">
          <a:xfrm>
            <a:off x="5038725" y="992188"/>
            <a:ext cx="92075" cy="180975"/>
            <a:chOff x="873" y="1623"/>
            <a:chExt cx="70" cy="122"/>
          </a:xfrm>
        </p:grpSpPr>
        <p:sp>
          <p:nvSpPr>
            <p:cNvPr id="73803" name="Oval 51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04" name="Oval 52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05" name="Oval 53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06" name="Oval 54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55"/>
          <p:cNvGrpSpPr>
            <a:grpSpLocks/>
          </p:cNvGrpSpPr>
          <p:nvPr/>
        </p:nvGrpSpPr>
        <p:grpSpPr bwMode="auto">
          <a:xfrm>
            <a:off x="4984750" y="1038225"/>
            <a:ext cx="92075" cy="180975"/>
            <a:chOff x="873" y="1623"/>
            <a:chExt cx="70" cy="122"/>
          </a:xfrm>
        </p:grpSpPr>
        <p:sp>
          <p:nvSpPr>
            <p:cNvPr id="73799" name="Oval 56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00" name="Oval 57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01" name="Oval 58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02" name="Oval 59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60"/>
          <p:cNvGrpSpPr>
            <a:grpSpLocks/>
          </p:cNvGrpSpPr>
          <p:nvPr/>
        </p:nvGrpSpPr>
        <p:grpSpPr bwMode="auto">
          <a:xfrm>
            <a:off x="5010150" y="949325"/>
            <a:ext cx="93663" cy="182563"/>
            <a:chOff x="873" y="1623"/>
            <a:chExt cx="70" cy="122"/>
          </a:xfrm>
        </p:grpSpPr>
        <p:sp>
          <p:nvSpPr>
            <p:cNvPr id="73795" name="Oval 61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96" name="Oval 62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97" name="Oval 63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98" name="Oval 64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65"/>
          <p:cNvGrpSpPr>
            <a:grpSpLocks/>
          </p:cNvGrpSpPr>
          <p:nvPr/>
        </p:nvGrpSpPr>
        <p:grpSpPr bwMode="auto">
          <a:xfrm>
            <a:off x="5064125" y="1004888"/>
            <a:ext cx="93663" cy="182562"/>
            <a:chOff x="873" y="1623"/>
            <a:chExt cx="70" cy="122"/>
          </a:xfrm>
        </p:grpSpPr>
        <p:sp>
          <p:nvSpPr>
            <p:cNvPr id="73791" name="Oval 66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92" name="Oval 67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93" name="Oval 68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94" name="Oval 69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3746" name="Line 70"/>
          <p:cNvSpPr>
            <a:spLocks noChangeShapeType="1"/>
          </p:cNvSpPr>
          <p:nvPr/>
        </p:nvSpPr>
        <p:spPr bwMode="auto">
          <a:xfrm>
            <a:off x="3897313" y="1012825"/>
            <a:ext cx="338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7" name="Line 71"/>
          <p:cNvSpPr>
            <a:spLocks noChangeShapeType="1"/>
          </p:cNvSpPr>
          <p:nvPr/>
        </p:nvSpPr>
        <p:spPr bwMode="auto">
          <a:xfrm>
            <a:off x="3905250" y="1076325"/>
            <a:ext cx="338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8" name="Text Box 72"/>
          <p:cNvSpPr txBox="1">
            <a:spLocks noChangeArrowheads="1"/>
          </p:cNvSpPr>
          <p:nvPr/>
        </p:nvSpPr>
        <p:spPr bwMode="auto">
          <a:xfrm>
            <a:off x="6100763" y="857250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+</a:t>
            </a:r>
          </a:p>
        </p:txBody>
      </p:sp>
      <p:sp>
        <p:nvSpPr>
          <p:cNvPr id="73749" name="Text Box 73"/>
          <p:cNvSpPr txBox="1">
            <a:spLocks noChangeArrowheads="1"/>
          </p:cNvSpPr>
          <p:nvPr/>
        </p:nvSpPr>
        <p:spPr bwMode="auto">
          <a:xfrm>
            <a:off x="6532563" y="1150938"/>
            <a:ext cx="20304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ea typeface="Arial" charset="0"/>
                <a:cs typeface="Arial" charset="0"/>
              </a:rPr>
              <a:t>Alpha particle</a:t>
            </a:r>
          </a:p>
          <a:p>
            <a:pPr algn="ctr"/>
            <a:r>
              <a:rPr lang="en-US">
                <a:ea typeface="Arial" charset="0"/>
                <a:cs typeface="Arial" charset="0"/>
              </a:rPr>
              <a:t>(2 protons, </a:t>
            </a:r>
          </a:p>
          <a:p>
            <a:pPr algn="ctr"/>
            <a:r>
              <a:rPr lang="en-US">
                <a:ea typeface="Arial" charset="0"/>
                <a:cs typeface="Arial" charset="0"/>
              </a:rPr>
              <a:t>2 neutrons)</a:t>
            </a:r>
          </a:p>
        </p:txBody>
      </p:sp>
      <p:sp>
        <p:nvSpPr>
          <p:cNvPr id="73750" name="AutoShape 74"/>
          <p:cNvSpPr>
            <a:spLocks/>
          </p:cNvSpPr>
          <p:nvPr/>
        </p:nvSpPr>
        <p:spPr bwMode="auto">
          <a:xfrm rot="-5400000">
            <a:off x="6139656" y="-54768"/>
            <a:ext cx="327025" cy="4897438"/>
          </a:xfrm>
          <a:prstGeom prst="leftBrace">
            <a:avLst>
              <a:gd name="adj1" fmla="val 124798"/>
              <a:gd name="adj2" fmla="val 50000"/>
            </a:avLst>
          </a:prstGeom>
          <a:noFill/>
          <a:ln w="57150">
            <a:solidFill>
              <a:srgbClr val="8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51" name="Text Box 75"/>
          <p:cNvSpPr txBox="1">
            <a:spLocks noChangeArrowheads="1"/>
          </p:cNvSpPr>
          <p:nvPr/>
        </p:nvSpPr>
        <p:spPr bwMode="auto">
          <a:xfrm>
            <a:off x="3749675" y="2487613"/>
            <a:ext cx="4991100" cy="119697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ea typeface="Arial" charset="0"/>
                <a:cs typeface="Arial" charset="0"/>
              </a:rPr>
              <a:t>Look at this system… as the distance between the alpha particle and the nucleus changes. </a:t>
            </a:r>
          </a:p>
        </p:txBody>
      </p:sp>
      <p:grpSp>
        <p:nvGrpSpPr>
          <p:cNvPr id="15" name="Group 76"/>
          <p:cNvGrpSpPr>
            <a:grpSpLocks/>
          </p:cNvGrpSpPr>
          <p:nvPr/>
        </p:nvGrpSpPr>
        <p:grpSpPr bwMode="auto">
          <a:xfrm>
            <a:off x="1600200" y="5051425"/>
            <a:ext cx="93663" cy="179388"/>
            <a:chOff x="873" y="1623"/>
            <a:chExt cx="70" cy="122"/>
          </a:xfrm>
        </p:grpSpPr>
        <p:sp>
          <p:nvSpPr>
            <p:cNvPr id="73787" name="Oval 77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88" name="Oval 78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89" name="Oval 79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90" name="Oval 80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81"/>
          <p:cNvGrpSpPr>
            <a:grpSpLocks/>
          </p:cNvGrpSpPr>
          <p:nvPr/>
        </p:nvGrpSpPr>
        <p:grpSpPr bwMode="auto">
          <a:xfrm>
            <a:off x="1565275" y="5105400"/>
            <a:ext cx="92075" cy="182563"/>
            <a:chOff x="873" y="1623"/>
            <a:chExt cx="70" cy="122"/>
          </a:xfrm>
        </p:grpSpPr>
        <p:sp>
          <p:nvSpPr>
            <p:cNvPr id="73783" name="Oval 82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84" name="Oval 83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85" name="Oval 84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86" name="Oval 85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" name="Group 86"/>
          <p:cNvGrpSpPr>
            <a:grpSpLocks/>
          </p:cNvGrpSpPr>
          <p:nvPr/>
        </p:nvGrpSpPr>
        <p:grpSpPr bwMode="auto">
          <a:xfrm>
            <a:off x="1685925" y="5116513"/>
            <a:ext cx="92075" cy="180975"/>
            <a:chOff x="873" y="1623"/>
            <a:chExt cx="70" cy="122"/>
          </a:xfrm>
        </p:grpSpPr>
        <p:sp>
          <p:nvSpPr>
            <p:cNvPr id="73779" name="Oval 87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80" name="Oval 88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81" name="Oval 89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82" name="Oval 90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Group 91"/>
          <p:cNvGrpSpPr>
            <a:grpSpLocks/>
          </p:cNvGrpSpPr>
          <p:nvPr/>
        </p:nvGrpSpPr>
        <p:grpSpPr bwMode="auto">
          <a:xfrm>
            <a:off x="1631950" y="5162550"/>
            <a:ext cx="92075" cy="180975"/>
            <a:chOff x="873" y="1623"/>
            <a:chExt cx="70" cy="122"/>
          </a:xfrm>
        </p:grpSpPr>
        <p:sp>
          <p:nvSpPr>
            <p:cNvPr id="73775" name="Oval 92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76" name="Oval 93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77" name="Oval 94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78" name="Oval 95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" name="Group 96"/>
          <p:cNvGrpSpPr>
            <a:grpSpLocks/>
          </p:cNvGrpSpPr>
          <p:nvPr/>
        </p:nvGrpSpPr>
        <p:grpSpPr bwMode="auto">
          <a:xfrm>
            <a:off x="1657350" y="5073650"/>
            <a:ext cx="93663" cy="182563"/>
            <a:chOff x="873" y="1623"/>
            <a:chExt cx="70" cy="122"/>
          </a:xfrm>
        </p:grpSpPr>
        <p:sp>
          <p:nvSpPr>
            <p:cNvPr id="73771" name="Oval 97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72" name="Oval 98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73" name="Oval 99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74" name="Oval 100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101"/>
          <p:cNvGrpSpPr>
            <a:grpSpLocks/>
          </p:cNvGrpSpPr>
          <p:nvPr/>
        </p:nvGrpSpPr>
        <p:grpSpPr bwMode="auto">
          <a:xfrm>
            <a:off x="1711325" y="5129213"/>
            <a:ext cx="93663" cy="182562"/>
            <a:chOff x="873" y="1623"/>
            <a:chExt cx="70" cy="122"/>
          </a:xfrm>
        </p:grpSpPr>
        <p:sp>
          <p:nvSpPr>
            <p:cNvPr id="73767" name="Oval 102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68" name="Oval 103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69" name="Oval 104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70" name="Oval 105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106"/>
          <p:cNvGrpSpPr>
            <a:grpSpLocks/>
          </p:cNvGrpSpPr>
          <p:nvPr/>
        </p:nvGrpSpPr>
        <p:grpSpPr bwMode="auto">
          <a:xfrm>
            <a:off x="8788400" y="5118100"/>
            <a:ext cx="92075" cy="180975"/>
            <a:chOff x="873" y="1623"/>
            <a:chExt cx="70" cy="122"/>
          </a:xfrm>
        </p:grpSpPr>
        <p:sp>
          <p:nvSpPr>
            <p:cNvPr id="73763" name="Oval 107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64" name="Oval 108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65" name="Oval 109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66" name="Oval 110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9855" name="Text Box 111"/>
          <p:cNvSpPr txBox="1">
            <a:spLocks noChangeArrowheads="1"/>
          </p:cNvSpPr>
          <p:nvPr/>
        </p:nvSpPr>
        <p:spPr bwMode="auto">
          <a:xfrm>
            <a:off x="6019800" y="5305425"/>
            <a:ext cx="3124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V=0 </a:t>
            </a:r>
          </a:p>
          <a:p>
            <a:r>
              <a:rPr lang="en-US">
                <a:ea typeface="Arial" charset="0"/>
                <a:cs typeface="Arial" charset="0"/>
              </a:rPr>
              <a:t>At a great distance</a:t>
            </a:r>
          </a:p>
        </p:txBody>
      </p:sp>
      <p:sp>
        <p:nvSpPr>
          <p:cNvPr id="159856" name="Line 112"/>
          <p:cNvSpPr>
            <a:spLocks noChangeShapeType="1"/>
          </p:cNvSpPr>
          <p:nvPr/>
        </p:nvSpPr>
        <p:spPr bwMode="auto">
          <a:xfrm flipH="1">
            <a:off x="6869113" y="5224463"/>
            <a:ext cx="1851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857" name="Text Box 113"/>
          <p:cNvSpPr txBox="1">
            <a:spLocks noChangeArrowheads="1"/>
          </p:cNvSpPr>
          <p:nvPr/>
        </p:nvSpPr>
        <p:spPr bwMode="auto">
          <a:xfrm>
            <a:off x="1258888" y="5243513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(Z-2)</a:t>
            </a:r>
          </a:p>
        </p:txBody>
      </p:sp>
      <p:sp>
        <p:nvSpPr>
          <p:cNvPr id="159858" name="Text Box 114"/>
          <p:cNvSpPr txBox="1">
            <a:spLocks noChangeArrowheads="1"/>
          </p:cNvSpPr>
          <p:nvPr/>
        </p:nvSpPr>
        <p:spPr bwMode="auto">
          <a:xfrm>
            <a:off x="4032250" y="4168775"/>
            <a:ext cx="49031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ea typeface="Arial" charset="0"/>
                <a:cs typeface="Arial" charset="0"/>
              </a:rPr>
              <a:t>As we </a:t>
            </a:r>
            <a:r>
              <a:rPr lang="en-US" dirty="0">
                <a:ea typeface="Arial" charset="0"/>
                <a:cs typeface="Arial" charset="0"/>
              </a:rPr>
              <a:t>bring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α</a:t>
            </a:r>
            <a:r>
              <a:rPr lang="en-US" dirty="0" smtClean="0">
                <a:ea typeface="Arial" charset="0"/>
                <a:cs typeface="Arial" charset="0"/>
              </a:rPr>
              <a:t>-particle </a:t>
            </a:r>
            <a:r>
              <a:rPr lang="en-US" dirty="0">
                <a:ea typeface="Arial" charset="0"/>
                <a:cs typeface="Arial" charset="0"/>
              </a:rPr>
              <a:t>closer, </a:t>
            </a:r>
            <a:endParaRPr lang="en-US" dirty="0" smtClean="0">
              <a:ea typeface="Arial" charset="0"/>
              <a:cs typeface="Arial" charset="0"/>
            </a:endParaRPr>
          </a:p>
          <a:p>
            <a:r>
              <a:rPr lang="en-US" dirty="0"/>
              <a:t>w</a:t>
            </a:r>
            <a:r>
              <a:rPr lang="en-US" dirty="0" smtClean="0">
                <a:ea typeface="Arial" charset="0"/>
                <a:cs typeface="Arial" charset="0"/>
              </a:rPr>
              <a:t>hat </a:t>
            </a:r>
            <a:r>
              <a:rPr lang="en-US" dirty="0">
                <a:ea typeface="Arial" charset="0"/>
                <a:cs typeface="Arial" charset="0"/>
              </a:rPr>
              <a:t>happens to potential energy?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75782 -0.0039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855" grpId="0"/>
      <p:bldP spid="159856" grpId="0" animBg="1"/>
      <p:bldP spid="159857" grpId="0"/>
      <p:bldP spid="1598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ea typeface="Arial" charset="0"/>
                <a:cs typeface="Arial" charset="0"/>
              </a:rPr>
              <a:t>How does this </a:t>
            </a:r>
            <a:r>
              <a:rPr lang="en-US" dirty="0" smtClean="0">
                <a:ea typeface="Arial" charset="0"/>
                <a:cs typeface="Arial" charset="0"/>
              </a:rPr>
              <a:t>happen? </a:t>
            </a:r>
            <a:endParaRPr lang="en-US" dirty="0">
              <a:ea typeface="Arial" charset="0"/>
              <a:cs typeface="Arial" charset="0"/>
            </a:endParaRPr>
          </a:p>
          <a:p>
            <a:pPr algn="ctr"/>
            <a:r>
              <a:rPr lang="en-US" dirty="0">
                <a:ea typeface="Arial" charset="0"/>
                <a:cs typeface="Arial" charset="0"/>
              </a:rPr>
              <a:t>Starting point </a:t>
            </a:r>
            <a:r>
              <a:rPr lang="en-US" i="1" u="sng" dirty="0">
                <a:ea typeface="Arial" charset="0"/>
                <a:cs typeface="Arial" charset="0"/>
              </a:rPr>
              <a:t>always</a:t>
            </a:r>
            <a:r>
              <a:rPr lang="en-US" dirty="0">
                <a:ea typeface="Arial" charset="0"/>
                <a:cs typeface="Arial" charset="0"/>
              </a:rPr>
              <a:t> to look at potential energy curve for particle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88988" y="1839913"/>
            <a:ext cx="93662" cy="179387"/>
            <a:chOff x="873" y="1623"/>
            <a:chExt cx="70" cy="122"/>
          </a:xfrm>
        </p:grpSpPr>
        <p:sp>
          <p:nvSpPr>
            <p:cNvPr id="75926" name="Oval 4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27" name="Oval 5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28" name="Oval 6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29" name="Oval 7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54063" y="1893888"/>
            <a:ext cx="92075" cy="182562"/>
            <a:chOff x="873" y="1623"/>
            <a:chExt cx="70" cy="122"/>
          </a:xfrm>
        </p:grpSpPr>
        <p:sp>
          <p:nvSpPr>
            <p:cNvPr id="75922" name="Oval 9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23" name="Oval 10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24" name="Oval 11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25" name="Oval 12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874713" y="1905000"/>
            <a:ext cx="92075" cy="180975"/>
            <a:chOff x="873" y="1623"/>
            <a:chExt cx="70" cy="122"/>
          </a:xfrm>
        </p:grpSpPr>
        <p:sp>
          <p:nvSpPr>
            <p:cNvPr id="75918" name="Oval 14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19" name="Oval 15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20" name="Oval 16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21" name="Oval 17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820738" y="1951038"/>
            <a:ext cx="92075" cy="180975"/>
            <a:chOff x="873" y="1623"/>
            <a:chExt cx="70" cy="122"/>
          </a:xfrm>
        </p:grpSpPr>
        <p:sp>
          <p:nvSpPr>
            <p:cNvPr id="75914" name="Oval 19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15" name="Oval 20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16" name="Oval 21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17" name="Oval 22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846138" y="1862138"/>
            <a:ext cx="93662" cy="182562"/>
            <a:chOff x="873" y="1623"/>
            <a:chExt cx="70" cy="122"/>
          </a:xfrm>
        </p:grpSpPr>
        <p:sp>
          <p:nvSpPr>
            <p:cNvPr id="75910" name="Oval 24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11" name="Oval 25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12" name="Oval 26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13" name="Oval 27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900113" y="1917700"/>
            <a:ext cx="93662" cy="182563"/>
            <a:chOff x="873" y="1623"/>
            <a:chExt cx="70" cy="122"/>
          </a:xfrm>
        </p:grpSpPr>
        <p:sp>
          <p:nvSpPr>
            <p:cNvPr id="75906" name="Oval 29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07" name="Oval 30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08" name="Oval 31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09" name="Oval 32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7977188" y="1808163"/>
            <a:ext cx="92075" cy="180975"/>
            <a:chOff x="873" y="1623"/>
            <a:chExt cx="70" cy="122"/>
          </a:xfrm>
        </p:grpSpPr>
        <p:sp>
          <p:nvSpPr>
            <p:cNvPr id="75902" name="Oval 34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03" name="Oval 35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04" name="Oval 36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05" name="Oval 37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86" name="Text Box 38"/>
          <p:cNvSpPr txBox="1">
            <a:spLocks noChangeArrowheads="1"/>
          </p:cNvSpPr>
          <p:nvPr/>
        </p:nvSpPr>
        <p:spPr bwMode="auto">
          <a:xfrm>
            <a:off x="5486400" y="1930400"/>
            <a:ext cx="341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V=0 At a great distance</a:t>
            </a:r>
          </a:p>
        </p:txBody>
      </p:sp>
      <p:sp>
        <p:nvSpPr>
          <p:cNvPr id="75787" name="Line 39"/>
          <p:cNvSpPr>
            <a:spLocks noChangeShapeType="1"/>
          </p:cNvSpPr>
          <p:nvPr/>
        </p:nvSpPr>
        <p:spPr bwMode="auto">
          <a:xfrm flipH="1">
            <a:off x="6057900" y="1914525"/>
            <a:ext cx="1851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8" name="Text Box 40"/>
          <p:cNvSpPr txBox="1">
            <a:spLocks noChangeArrowheads="1"/>
          </p:cNvSpPr>
          <p:nvPr/>
        </p:nvSpPr>
        <p:spPr bwMode="auto">
          <a:xfrm>
            <a:off x="179462" y="990600"/>
            <a:ext cx="89645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Arial" charset="0"/>
                <a:cs typeface="Arial" charset="0"/>
              </a:rPr>
              <a:t>As</a:t>
            </a:r>
            <a:r>
              <a:rPr lang="en-US" dirty="0" smtClean="0">
                <a:ea typeface="Arial" charset="0"/>
                <a:cs typeface="Arial" charset="0"/>
              </a:rPr>
              <a:t> we bring </a:t>
            </a:r>
            <a:r>
              <a:rPr lang="en-US" dirty="0" err="1" smtClean="0">
                <a:ea typeface="Arial" charset="0"/>
                <a:cs typeface="Arial" charset="0"/>
              </a:rPr>
              <a:t>α</a:t>
            </a:r>
            <a:r>
              <a:rPr lang="en-US" dirty="0" smtClean="0">
                <a:ea typeface="Arial" charset="0"/>
                <a:cs typeface="Arial" charset="0"/>
              </a:rPr>
              <a:t>-particle </a:t>
            </a:r>
            <a:r>
              <a:rPr lang="en-US" dirty="0">
                <a:ea typeface="Arial" charset="0"/>
                <a:cs typeface="Arial" charset="0"/>
              </a:rPr>
              <a:t>closer, what happens to potential energy?</a:t>
            </a:r>
          </a:p>
        </p:txBody>
      </p: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66675" y="2836863"/>
            <a:ext cx="8688388" cy="3987800"/>
            <a:chOff x="42" y="1787"/>
            <a:chExt cx="5473" cy="2512"/>
          </a:xfrm>
        </p:grpSpPr>
        <p:sp>
          <p:nvSpPr>
            <p:cNvPr id="75790" name="Line 42"/>
            <p:cNvSpPr>
              <a:spLocks noChangeShapeType="1"/>
            </p:cNvSpPr>
            <p:nvPr/>
          </p:nvSpPr>
          <p:spPr bwMode="auto">
            <a:xfrm>
              <a:off x="486" y="3106"/>
              <a:ext cx="0" cy="11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91" name="Line 43"/>
            <p:cNvSpPr>
              <a:spLocks noChangeShapeType="1"/>
            </p:cNvSpPr>
            <p:nvPr/>
          </p:nvSpPr>
          <p:spPr bwMode="auto">
            <a:xfrm>
              <a:off x="123" y="4011"/>
              <a:ext cx="18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92" name="Freeform 44"/>
            <p:cNvSpPr>
              <a:spLocks/>
            </p:cNvSpPr>
            <p:nvPr/>
          </p:nvSpPr>
          <p:spPr bwMode="auto">
            <a:xfrm>
              <a:off x="829" y="3483"/>
              <a:ext cx="1378" cy="517"/>
            </a:xfrm>
            <a:custGeom>
              <a:avLst/>
              <a:gdLst>
                <a:gd name="T0" fmla="*/ 1378 w 1378"/>
                <a:gd name="T1" fmla="*/ 501 h 517"/>
                <a:gd name="T2" fmla="*/ 713 w 1378"/>
                <a:gd name="T3" fmla="*/ 494 h 517"/>
                <a:gd name="T4" fmla="*/ 288 w 1378"/>
                <a:gd name="T5" fmla="*/ 364 h 517"/>
                <a:gd name="T6" fmla="*/ 0 w 1378"/>
                <a:gd name="T7" fmla="*/ 0 h 5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8"/>
                <a:gd name="T13" fmla="*/ 0 h 517"/>
                <a:gd name="T14" fmla="*/ 1378 w 1378"/>
                <a:gd name="T15" fmla="*/ 517 h 5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8" h="517">
                  <a:moveTo>
                    <a:pt x="1378" y="501"/>
                  </a:moveTo>
                  <a:cubicBezTo>
                    <a:pt x="1136" y="509"/>
                    <a:pt x="895" y="517"/>
                    <a:pt x="713" y="494"/>
                  </a:cubicBezTo>
                  <a:cubicBezTo>
                    <a:pt x="531" y="471"/>
                    <a:pt x="407" y="446"/>
                    <a:pt x="288" y="364"/>
                  </a:cubicBezTo>
                  <a:cubicBezTo>
                    <a:pt x="169" y="282"/>
                    <a:pt x="84" y="141"/>
                    <a:pt x="0" y="0"/>
                  </a:cubicBezTo>
                </a:path>
              </a:pathLst>
            </a:cu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93" name="Text Box 45"/>
            <p:cNvSpPr txBox="1">
              <a:spLocks noChangeArrowheads="1"/>
            </p:cNvSpPr>
            <p:nvPr/>
          </p:nvSpPr>
          <p:spPr bwMode="auto">
            <a:xfrm>
              <a:off x="682" y="3192"/>
              <a:ext cx="4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ea typeface="Arial" charset="0"/>
                  <a:cs typeface="Arial" charset="0"/>
                </a:rPr>
                <a:t>V(r)</a:t>
              </a:r>
            </a:p>
          </p:txBody>
        </p:sp>
        <p:sp>
          <p:nvSpPr>
            <p:cNvPr id="75794" name="Line 46"/>
            <p:cNvSpPr>
              <a:spLocks noChangeShapeType="1"/>
            </p:cNvSpPr>
            <p:nvPr/>
          </p:nvSpPr>
          <p:spPr bwMode="auto">
            <a:xfrm>
              <a:off x="3438" y="2023"/>
              <a:ext cx="0" cy="11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95" name="Line 47"/>
            <p:cNvSpPr>
              <a:spLocks noChangeShapeType="1"/>
            </p:cNvSpPr>
            <p:nvPr/>
          </p:nvSpPr>
          <p:spPr bwMode="auto">
            <a:xfrm flipV="1">
              <a:off x="3075" y="2921"/>
              <a:ext cx="2310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96" name="Text Box 48"/>
            <p:cNvSpPr txBox="1">
              <a:spLocks noChangeArrowheads="1"/>
            </p:cNvSpPr>
            <p:nvPr/>
          </p:nvSpPr>
          <p:spPr bwMode="auto">
            <a:xfrm>
              <a:off x="3024" y="1951"/>
              <a:ext cx="4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ea typeface="Arial" charset="0"/>
                  <a:cs typeface="Arial" charset="0"/>
                </a:rPr>
                <a:t>V(r)</a:t>
              </a:r>
            </a:p>
          </p:txBody>
        </p:sp>
        <p:sp>
          <p:nvSpPr>
            <p:cNvPr id="75797" name="Line 49"/>
            <p:cNvSpPr>
              <a:spLocks noChangeShapeType="1"/>
            </p:cNvSpPr>
            <p:nvPr/>
          </p:nvSpPr>
          <p:spPr bwMode="auto">
            <a:xfrm>
              <a:off x="496" y="1798"/>
              <a:ext cx="0" cy="12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98" name="Line 50"/>
            <p:cNvSpPr>
              <a:spLocks noChangeShapeType="1"/>
            </p:cNvSpPr>
            <p:nvPr/>
          </p:nvSpPr>
          <p:spPr bwMode="auto">
            <a:xfrm>
              <a:off x="133" y="2140"/>
              <a:ext cx="18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99" name="Freeform 51"/>
            <p:cNvSpPr>
              <a:spLocks/>
            </p:cNvSpPr>
            <p:nvPr/>
          </p:nvSpPr>
          <p:spPr bwMode="auto">
            <a:xfrm>
              <a:off x="729" y="2153"/>
              <a:ext cx="1503" cy="532"/>
            </a:xfrm>
            <a:custGeom>
              <a:avLst/>
              <a:gdLst>
                <a:gd name="T0" fmla="*/ 1503 w 1503"/>
                <a:gd name="T1" fmla="*/ 0 h 532"/>
                <a:gd name="T2" fmla="*/ 713 w 1503"/>
                <a:gd name="T3" fmla="*/ 38 h 532"/>
                <a:gd name="T4" fmla="*/ 288 w 1503"/>
                <a:gd name="T5" fmla="*/ 168 h 532"/>
                <a:gd name="T6" fmla="*/ 0 w 1503"/>
                <a:gd name="T7" fmla="*/ 532 h 5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03"/>
                <a:gd name="T13" fmla="*/ 0 h 532"/>
                <a:gd name="T14" fmla="*/ 1503 w 1503"/>
                <a:gd name="T15" fmla="*/ 532 h 5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03" h="532">
                  <a:moveTo>
                    <a:pt x="1503" y="0"/>
                  </a:moveTo>
                  <a:cubicBezTo>
                    <a:pt x="1373" y="6"/>
                    <a:pt x="915" y="10"/>
                    <a:pt x="713" y="38"/>
                  </a:cubicBezTo>
                  <a:cubicBezTo>
                    <a:pt x="511" y="66"/>
                    <a:pt x="407" y="86"/>
                    <a:pt x="288" y="168"/>
                  </a:cubicBezTo>
                  <a:cubicBezTo>
                    <a:pt x="169" y="250"/>
                    <a:pt x="84" y="391"/>
                    <a:pt x="0" y="532"/>
                  </a:cubicBezTo>
                </a:path>
              </a:pathLst>
            </a:cu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00" name="Text Box 52"/>
            <p:cNvSpPr txBox="1">
              <a:spLocks noChangeArrowheads="1"/>
            </p:cNvSpPr>
            <p:nvPr/>
          </p:nvSpPr>
          <p:spPr bwMode="auto">
            <a:xfrm>
              <a:off x="631" y="1787"/>
              <a:ext cx="4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ea typeface="Arial" charset="0"/>
                  <a:cs typeface="Arial" charset="0"/>
                </a:rPr>
                <a:t>V(r)</a:t>
              </a:r>
            </a:p>
          </p:txBody>
        </p:sp>
        <p:sp>
          <p:nvSpPr>
            <p:cNvPr id="75801" name="Line 53"/>
            <p:cNvSpPr>
              <a:spLocks noChangeShapeType="1"/>
            </p:cNvSpPr>
            <p:nvPr/>
          </p:nvSpPr>
          <p:spPr bwMode="auto">
            <a:xfrm>
              <a:off x="3829" y="2928"/>
              <a:ext cx="1686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02" name="Text Box 54"/>
            <p:cNvSpPr txBox="1">
              <a:spLocks noChangeArrowheads="1"/>
            </p:cNvSpPr>
            <p:nvPr/>
          </p:nvSpPr>
          <p:spPr bwMode="auto">
            <a:xfrm>
              <a:off x="42" y="1801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ea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75803" name="Text Box 55"/>
            <p:cNvSpPr txBox="1">
              <a:spLocks noChangeArrowheads="1"/>
            </p:cNvSpPr>
            <p:nvPr/>
          </p:nvSpPr>
          <p:spPr bwMode="auto">
            <a:xfrm>
              <a:off x="99" y="296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ea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75804" name="Text Box 56"/>
            <p:cNvSpPr txBox="1">
              <a:spLocks noChangeArrowheads="1"/>
            </p:cNvSpPr>
            <p:nvPr/>
          </p:nvSpPr>
          <p:spPr bwMode="auto">
            <a:xfrm>
              <a:off x="2752" y="1801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ea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75805" name="Text Box 57"/>
            <p:cNvSpPr txBox="1">
              <a:spLocks noChangeArrowheads="1"/>
            </p:cNvSpPr>
            <p:nvPr/>
          </p:nvSpPr>
          <p:spPr bwMode="auto">
            <a:xfrm>
              <a:off x="2827" y="3408"/>
              <a:ext cx="168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ea typeface="Arial" charset="0"/>
                  <a:cs typeface="Arial" charset="0"/>
                </a:rPr>
                <a:t>D. Something else</a:t>
              </a:r>
            </a:p>
          </p:txBody>
        </p:sp>
        <p:grpSp>
          <p:nvGrpSpPr>
            <p:cNvPr id="10" name="Group 58"/>
            <p:cNvGrpSpPr>
              <a:grpSpLocks/>
            </p:cNvGrpSpPr>
            <p:nvPr/>
          </p:nvGrpSpPr>
          <p:grpSpPr bwMode="auto">
            <a:xfrm>
              <a:off x="444" y="2078"/>
              <a:ext cx="106" cy="129"/>
              <a:chOff x="725" y="1529"/>
              <a:chExt cx="151" cy="184"/>
            </a:xfrm>
          </p:grpSpPr>
          <p:grpSp>
            <p:nvGrpSpPr>
              <p:cNvPr id="11" name="Group 59"/>
              <p:cNvGrpSpPr>
                <a:grpSpLocks/>
              </p:cNvGrpSpPr>
              <p:nvPr/>
            </p:nvGrpSpPr>
            <p:grpSpPr bwMode="auto">
              <a:xfrm>
                <a:off x="747" y="1529"/>
                <a:ext cx="59" cy="113"/>
                <a:chOff x="873" y="1623"/>
                <a:chExt cx="70" cy="122"/>
              </a:xfrm>
            </p:grpSpPr>
            <p:sp>
              <p:nvSpPr>
                <p:cNvPr id="75898" name="Oval 60"/>
                <p:cNvSpPr>
                  <a:spLocks noChangeArrowheads="1"/>
                </p:cNvSpPr>
                <p:nvPr/>
              </p:nvSpPr>
              <p:spPr bwMode="auto">
                <a:xfrm>
                  <a:off x="873" y="1648"/>
                  <a:ext cx="44" cy="48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99" name="Oval 61"/>
                <p:cNvSpPr>
                  <a:spLocks noChangeArrowheads="1"/>
                </p:cNvSpPr>
                <p:nvPr/>
              </p:nvSpPr>
              <p:spPr bwMode="auto">
                <a:xfrm>
                  <a:off x="899" y="1653"/>
                  <a:ext cx="44" cy="48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900" name="Oval 62"/>
                <p:cNvSpPr>
                  <a:spLocks noChangeArrowheads="1"/>
                </p:cNvSpPr>
                <p:nvPr/>
              </p:nvSpPr>
              <p:spPr bwMode="auto">
                <a:xfrm>
                  <a:off x="889" y="1623"/>
                  <a:ext cx="44" cy="4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901" name="Oval 63"/>
                <p:cNvSpPr>
                  <a:spLocks noChangeArrowheads="1"/>
                </p:cNvSpPr>
                <p:nvPr/>
              </p:nvSpPr>
              <p:spPr bwMode="auto">
                <a:xfrm>
                  <a:off x="894" y="1697"/>
                  <a:ext cx="44" cy="4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64"/>
              <p:cNvGrpSpPr>
                <a:grpSpLocks/>
              </p:cNvGrpSpPr>
              <p:nvPr/>
            </p:nvGrpSpPr>
            <p:grpSpPr bwMode="auto">
              <a:xfrm>
                <a:off x="725" y="1563"/>
                <a:ext cx="58" cy="115"/>
                <a:chOff x="873" y="1623"/>
                <a:chExt cx="70" cy="122"/>
              </a:xfrm>
            </p:grpSpPr>
            <p:sp>
              <p:nvSpPr>
                <p:cNvPr id="75894" name="Oval 65"/>
                <p:cNvSpPr>
                  <a:spLocks noChangeArrowheads="1"/>
                </p:cNvSpPr>
                <p:nvPr/>
              </p:nvSpPr>
              <p:spPr bwMode="auto">
                <a:xfrm>
                  <a:off x="873" y="1648"/>
                  <a:ext cx="44" cy="48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95" name="Oval 66"/>
                <p:cNvSpPr>
                  <a:spLocks noChangeArrowheads="1"/>
                </p:cNvSpPr>
                <p:nvPr/>
              </p:nvSpPr>
              <p:spPr bwMode="auto">
                <a:xfrm>
                  <a:off x="899" y="1653"/>
                  <a:ext cx="44" cy="48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96" name="Oval 67"/>
                <p:cNvSpPr>
                  <a:spLocks noChangeArrowheads="1"/>
                </p:cNvSpPr>
                <p:nvPr/>
              </p:nvSpPr>
              <p:spPr bwMode="auto">
                <a:xfrm>
                  <a:off x="889" y="1623"/>
                  <a:ext cx="44" cy="4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97" name="Oval 68"/>
                <p:cNvSpPr>
                  <a:spLocks noChangeArrowheads="1"/>
                </p:cNvSpPr>
                <p:nvPr/>
              </p:nvSpPr>
              <p:spPr bwMode="auto">
                <a:xfrm>
                  <a:off x="894" y="1697"/>
                  <a:ext cx="44" cy="4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69"/>
              <p:cNvGrpSpPr>
                <a:grpSpLocks/>
              </p:cNvGrpSpPr>
              <p:nvPr/>
            </p:nvGrpSpPr>
            <p:grpSpPr bwMode="auto">
              <a:xfrm>
                <a:off x="801" y="1570"/>
                <a:ext cx="58" cy="114"/>
                <a:chOff x="873" y="1623"/>
                <a:chExt cx="70" cy="122"/>
              </a:xfrm>
            </p:grpSpPr>
            <p:sp>
              <p:nvSpPr>
                <p:cNvPr id="75890" name="Oval 70"/>
                <p:cNvSpPr>
                  <a:spLocks noChangeArrowheads="1"/>
                </p:cNvSpPr>
                <p:nvPr/>
              </p:nvSpPr>
              <p:spPr bwMode="auto">
                <a:xfrm>
                  <a:off x="873" y="1648"/>
                  <a:ext cx="44" cy="48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91" name="Oval 71"/>
                <p:cNvSpPr>
                  <a:spLocks noChangeArrowheads="1"/>
                </p:cNvSpPr>
                <p:nvPr/>
              </p:nvSpPr>
              <p:spPr bwMode="auto">
                <a:xfrm>
                  <a:off x="899" y="1653"/>
                  <a:ext cx="44" cy="48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92" name="Oval 72"/>
                <p:cNvSpPr>
                  <a:spLocks noChangeArrowheads="1"/>
                </p:cNvSpPr>
                <p:nvPr/>
              </p:nvSpPr>
              <p:spPr bwMode="auto">
                <a:xfrm>
                  <a:off x="889" y="1623"/>
                  <a:ext cx="44" cy="4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93" name="Oval 73"/>
                <p:cNvSpPr>
                  <a:spLocks noChangeArrowheads="1"/>
                </p:cNvSpPr>
                <p:nvPr/>
              </p:nvSpPr>
              <p:spPr bwMode="auto">
                <a:xfrm>
                  <a:off x="894" y="1697"/>
                  <a:ext cx="44" cy="4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74"/>
              <p:cNvGrpSpPr>
                <a:grpSpLocks/>
              </p:cNvGrpSpPr>
              <p:nvPr/>
            </p:nvGrpSpPr>
            <p:grpSpPr bwMode="auto">
              <a:xfrm>
                <a:off x="767" y="1599"/>
                <a:ext cx="58" cy="114"/>
                <a:chOff x="873" y="1623"/>
                <a:chExt cx="70" cy="122"/>
              </a:xfrm>
            </p:grpSpPr>
            <p:sp>
              <p:nvSpPr>
                <p:cNvPr id="75886" name="Oval 75"/>
                <p:cNvSpPr>
                  <a:spLocks noChangeArrowheads="1"/>
                </p:cNvSpPr>
                <p:nvPr/>
              </p:nvSpPr>
              <p:spPr bwMode="auto">
                <a:xfrm>
                  <a:off x="873" y="1648"/>
                  <a:ext cx="44" cy="48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87" name="Oval 76"/>
                <p:cNvSpPr>
                  <a:spLocks noChangeArrowheads="1"/>
                </p:cNvSpPr>
                <p:nvPr/>
              </p:nvSpPr>
              <p:spPr bwMode="auto">
                <a:xfrm>
                  <a:off x="899" y="1653"/>
                  <a:ext cx="44" cy="48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88" name="Oval 77"/>
                <p:cNvSpPr>
                  <a:spLocks noChangeArrowheads="1"/>
                </p:cNvSpPr>
                <p:nvPr/>
              </p:nvSpPr>
              <p:spPr bwMode="auto">
                <a:xfrm>
                  <a:off x="889" y="1623"/>
                  <a:ext cx="44" cy="4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89" name="Oval 78"/>
                <p:cNvSpPr>
                  <a:spLocks noChangeArrowheads="1"/>
                </p:cNvSpPr>
                <p:nvPr/>
              </p:nvSpPr>
              <p:spPr bwMode="auto">
                <a:xfrm>
                  <a:off x="894" y="1697"/>
                  <a:ext cx="44" cy="4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79"/>
              <p:cNvGrpSpPr>
                <a:grpSpLocks/>
              </p:cNvGrpSpPr>
              <p:nvPr/>
            </p:nvGrpSpPr>
            <p:grpSpPr bwMode="auto">
              <a:xfrm>
                <a:off x="783" y="1543"/>
                <a:ext cx="59" cy="115"/>
                <a:chOff x="873" y="1623"/>
                <a:chExt cx="70" cy="122"/>
              </a:xfrm>
            </p:grpSpPr>
            <p:sp>
              <p:nvSpPr>
                <p:cNvPr id="75882" name="Oval 80"/>
                <p:cNvSpPr>
                  <a:spLocks noChangeArrowheads="1"/>
                </p:cNvSpPr>
                <p:nvPr/>
              </p:nvSpPr>
              <p:spPr bwMode="auto">
                <a:xfrm>
                  <a:off x="873" y="1648"/>
                  <a:ext cx="44" cy="48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83" name="Oval 81"/>
                <p:cNvSpPr>
                  <a:spLocks noChangeArrowheads="1"/>
                </p:cNvSpPr>
                <p:nvPr/>
              </p:nvSpPr>
              <p:spPr bwMode="auto">
                <a:xfrm>
                  <a:off x="899" y="1653"/>
                  <a:ext cx="44" cy="48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84" name="Oval 82"/>
                <p:cNvSpPr>
                  <a:spLocks noChangeArrowheads="1"/>
                </p:cNvSpPr>
                <p:nvPr/>
              </p:nvSpPr>
              <p:spPr bwMode="auto">
                <a:xfrm>
                  <a:off x="889" y="1623"/>
                  <a:ext cx="44" cy="4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85" name="Oval 83"/>
                <p:cNvSpPr>
                  <a:spLocks noChangeArrowheads="1"/>
                </p:cNvSpPr>
                <p:nvPr/>
              </p:nvSpPr>
              <p:spPr bwMode="auto">
                <a:xfrm>
                  <a:off x="894" y="1697"/>
                  <a:ext cx="44" cy="4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84"/>
              <p:cNvGrpSpPr>
                <a:grpSpLocks/>
              </p:cNvGrpSpPr>
              <p:nvPr/>
            </p:nvGrpSpPr>
            <p:grpSpPr bwMode="auto">
              <a:xfrm>
                <a:off x="817" y="1578"/>
                <a:ext cx="59" cy="115"/>
                <a:chOff x="873" y="1623"/>
                <a:chExt cx="70" cy="122"/>
              </a:xfrm>
            </p:grpSpPr>
            <p:sp>
              <p:nvSpPr>
                <p:cNvPr id="75878" name="Oval 85"/>
                <p:cNvSpPr>
                  <a:spLocks noChangeArrowheads="1"/>
                </p:cNvSpPr>
                <p:nvPr/>
              </p:nvSpPr>
              <p:spPr bwMode="auto">
                <a:xfrm>
                  <a:off x="873" y="1648"/>
                  <a:ext cx="44" cy="48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79" name="Oval 86"/>
                <p:cNvSpPr>
                  <a:spLocks noChangeArrowheads="1"/>
                </p:cNvSpPr>
                <p:nvPr/>
              </p:nvSpPr>
              <p:spPr bwMode="auto">
                <a:xfrm>
                  <a:off x="899" y="1653"/>
                  <a:ext cx="44" cy="48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80" name="Oval 87"/>
                <p:cNvSpPr>
                  <a:spLocks noChangeArrowheads="1"/>
                </p:cNvSpPr>
                <p:nvPr/>
              </p:nvSpPr>
              <p:spPr bwMode="auto">
                <a:xfrm>
                  <a:off x="889" y="1623"/>
                  <a:ext cx="44" cy="4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81" name="Oval 88"/>
                <p:cNvSpPr>
                  <a:spLocks noChangeArrowheads="1"/>
                </p:cNvSpPr>
                <p:nvPr/>
              </p:nvSpPr>
              <p:spPr bwMode="auto">
                <a:xfrm>
                  <a:off x="894" y="1697"/>
                  <a:ext cx="44" cy="4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7" name="Group 89"/>
            <p:cNvGrpSpPr>
              <a:grpSpLocks/>
            </p:cNvGrpSpPr>
            <p:nvPr/>
          </p:nvGrpSpPr>
          <p:grpSpPr bwMode="auto">
            <a:xfrm>
              <a:off x="437" y="3943"/>
              <a:ext cx="106" cy="129"/>
              <a:chOff x="725" y="1529"/>
              <a:chExt cx="151" cy="184"/>
            </a:xfrm>
          </p:grpSpPr>
          <p:grpSp>
            <p:nvGrpSpPr>
              <p:cNvPr id="18" name="Group 90"/>
              <p:cNvGrpSpPr>
                <a:grpSpLocks/>
              </p:cNvGrpSpPr>
              <p:nvPr/>
            </p:nvGrpSpPr>
            <p:grpSpPr bwMode="auto">
              <a:xfrm>
                <a:off x="747" y="1529"/>
                <a:ext cx="59" cy="113"/>
                <a:chOff x="873" y="1623"/>
                <a:chExt cx="70" cy="122"/>
              </a:xfrm>
            </p:grpSpPr>
            <p:sp>
              <p:nvSpPr>
                <p:cNvPr id="75868" name="Oval 91"/>
                <p:cNvSpPr>
                  <a:spLocks noChangeArrowheads="1"/>
                </p:cNvSpPr>
                <p:nvPr/>
              </p:nvSpPr>
              <p:spPr bwMode="auto">
                <a:xfrm>
                  <a:off x="873" y="1648"/>
                  <a:ext cx="44" cy="48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69" name="Oval 92"/>
                <p:cNvSpPr>
                  <a:spLocks noChangeArrowheads="1"/>
                </p:cNvSpPr>
                <p:nvPr/>
              </p:nvSpPr>
              <p:spPr bwMode="auto">
                <a:xfrm>
                  <a:off x="899" y="1653"/>
                  <a:ext cx="44" cy="48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70" name="Oval 93"/>
                <p:cNvSpPr>
                  <a:spLocks noChangeArrowheads="1"/>
                </p:cNvSpPr>
                <p:nvPr/>
              </p:nvSpPr>
              <p:spPr bwMode="auto">
                <a:xfrm>
                  <a:off x="889" y="1623"/>
                  <a:ext cx="44" cy="4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71" name="Oval 94"/>
                <p:cNvSpPr>
                  <a:spLocks noChangeArrowheads="1"/>
                </p:cNvSpPr>
                <p:nvPr/>
              </p:nvSpPr>
              <p:spPr bwMode="auto">
                <a:xfrm>
                  <a:off x="894" y="1697"/>
                  <a:ext cx="44" cy="4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95"/>
              <p:cNvGrpSpPr>
                <a:grpSpLocks/>
              </p:cNvGrpSpPr>
              <p:nvPr/>
            </p:nvGrpSpPr>
            <p:grpSpPr bwMode="auto">
              <a:xfrm>
                <a:off x="725" y="1563"/>
                <a:ext cx="58" cy="115"/>
                <a:chOff x="873" y="1623"/>
                <a:chExt cx="70" cy="122"/>
              </a:xfrm>
            </p:grpSpPr>
            <p:sp>
              <p:nvSpPr>
                <p:cNvPr id="75864" name="Oval 96"/>
                <p:cNvSpPr>
                  <a:spLocks noChangeArrowheads="1"/>
                </p:cNvSpPr>
                <p:nvPr/>
              </p:nvSpPr>
              <p:spPr bwMode="auto">
                <a:xfrm>
                  <a:off x="873" y="1648"/>
                  <a:ext cx="44" cy="48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65" name="Oval 97"/>
                <p:cNvSpPr>
                  <a:spLocks noChangeArrowheads="1"/>
                </p:cNvSpPr>
                <p:nvPr/>
              </p:nvSpPr>
              <p:spPr bwMode="auto">
                <a:xfrm>
                  <a:off x="899" y="1653"/>
                  <a:ext cx="44" cy="48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66" name="Oval 98"/>
                <p:cNvSpPr>
                  <a:spLocks noChangeArrowheads="1"/>
                </p:cNvSpPr>
                <p:nvPr/>
              </p:nvSpPr>
              <p:spPr bwMode="auto">
                <a:xfrm>
                  <a:off x="889" y="1623"/>
                  <a:ext cx="44" cy="4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67" name="Oval 99"/>
                <p:cNvSpPr>
                  <a:spLocks noChangeArrowheads="1"/>
                </p:cNvSpPr>
                <p:nvPr/>
              </p:nvSpPr>
              <p:spPr bwMode="auto">
                <a:xfrm>
                  <a:off x="894" y="1697"/>
                  <a:ext cx="44" cy="4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100"/>
              <p:cNvGrpSpPr>
                <a:grpSpLocks/>
              </p:cNvGrpSpPr>
              <p:nvPr/>
            </p:nvGrpSpPr>
            <p:grpSpPr bwMode="auto">
              <a:xfrm>
                <a:off x="801" y="1570"/>
                <a:ext cx="58" cy="114"/>
                <a:chOff x="873" y="1623"/>
                <a:chExt cx="70" cy="122"/>
              </a:xfrm>
            </p:grpSpPr>
            <p:sp>
              <p:nvSpPr>
                <p:cNvPr id="75860" name="Oval 101"/>
                <p:cNvSpPr>
                  <a:spLocks noChangeArrowheads="1"/>
                </p:cNvSpPr>
                <p:nvPr/>
              </p:nvSpPr>
              <p:spPr bwMode="auto">
                <a:xfrm>
                  <a:off x="873" y="1648"/>
                  <a:ext cx="44" cy="48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61" name="Oval 102"/>
                <p:cNvSpPr>
                  <a:spLocks noChangeArrowheads="1"/>
                </p:cNvSpPr>
                <p:nvPr/>
              </p:nvSpPr>
              <p:spPr bwMode="auto">
                <a:xfrm>
                  <a:off x="899" y="1653"/>
                  <a:ext cx="44" cy="48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62" name="Oval 103"/>
                <p:cNvSpPr>
                  <a:spLocks noChangeArrowheads="1"/>
                </p:cNvSpPr>
                <p:nvPr/>
              </p:nvSpPr>
              <p:spPr bwMode="auto">
                <a:xfrm>
                  <a:off x="889" y="1623"/>
                  <a:ext cx="44" cy="4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63" name="Oval 104"/>
                <p:cNvSpPr>
                  <a:spLocks noChangeArrowheads="1"/>
                </p:cNvSpPr>
                <p:nvPr/>
              </p:nvSpPr>
              <p:spPr bwMode="auto">
                <a:xfrm>
                  <a:off x="894" y="1697"/>
                  <a:ext cx="44" cy="4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105"/>
              <p:cNvGrpSpPr>
                <a:grpSpLocks/>
              </p:cNvGrpSpPr>
              <p:nvPr/>
            </p:nvGrpSpPr>
            <p:grpSpPr bwMode="auto">
              <a:xfrm>
                <a:off x="767" y="1599"/>
                <a:ext cx="58" cy="114"/>
                <a:chOff x="873" y="1623"/>
                <a:chExt cx="70" cy="122"/>
              </a:xfrm>
            </p:grpSpPr>
            <p:sp>
              <p:nvSpPr>
                <p:cNvPr id="75856" name="Oval 106"/>
                <p:cNvSpPr>
                  <a:spLocks noChangeArrowheads="1"/>
                </p:cNvSpPr>
                <p:nvPr/>
              </p:nvSpPr>
              <p:spPr bwMode="auto">
                <a:xfrm>
                  <a:off x="873" y="1648"/>
                  <a:ext cx="44" cy="48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7" name="Oval 107"/>
                <p:cNvSpPr>
                  <a:spLocks noChangeArrowheads="1"/>
                </p:cNvSpPr>
                <p:nvPr/>
              </p:nvSpPr>
              <p:spPr bwMode="auto">
                <a:xfrm>
                  <a:off x="899" y="1653"/>
                  <a:ext cx="44" cy="48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8" name="Oval 108"/>
                <p:cNvSpPr>
                  <a:spLocks noChangeArrowheads="1"/>
                </p:cNvSpPr>
                <p:nvPr/>
              </p:nvSpPr>
              <p:spPr bwMode="auto">
                <a:xfrm>
                  <a:off x="889" y="1623"/>
                  <a:ext cx="44" cy="4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9" name="Oval 109"/>
                <p:cNvSpPr>
                  <a:spLocks noChangeArrowheads="1"/>
                </p:cNvSpPr>
                <p:nvPr/>
              </p:nvSpPr>
              <p:spPr bwMode="auto">
                <a:xfrm>
                  <a:off x="894" y="1697"/>
                  <a:ext cx="44" cy="4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110"/>
              <p:cNvGrpSpPr>
                <a:grpSpLocks/>
              </p:cNvGrpSpPr>
              <p:nvPr/>
            </p:nvGrpSpPr>
            <p:grpSpPr bwMode="auto">
              <a:xfrm>
                <a:off x="783" y="1543"/>
                <a:ext cx="59" cy="115"/>
                <a:chOff x="873" y="1623"/>
                <a:chExt cx="70" cy="122"/>
              </a:xfrm>
            </p:grpSpPr>
            <p:sp>
              <p:nvSpPr>
                <p:cNvPr id="75852" name="Oval 111"/>
                <p:cNvSpPr>
                  <a:spLocks noChangeArrowheads="1"/>
                </p:cNvSpPr>
                <p:nvPr/>
              </p:nvSpPr>
              <p:spPr bwMode="auto">
                <a:xfrm>
                  <a:off x="873" y="1648"/>
                  <a:ext cx="44" cy="48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3" name="Oval 112"/>
                <p:cNvSpPr>
                  <a:spLocks noChangeArrowheads="1"/>
                </p:cNvSpPr>
                <p:nvPr/>
              </p:nvSpPr>
              <p:spPr bwMode="auto">
                <a:xfrm>
                  <a:off x="899" y="1653"/>
                  <a:ext cx="44" cy="48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4" name="Oval 113"/>
                <p:cNvSpPr>
                  <a:spLocks noChangeArrowheads="1"/>
                </p:cNvSpPr>
                <p:nvPr/>
              </p:nvSpPr>
              <p:spPr bwMode="auto">
                <a:xfrm>
                  <a:off x="889" y="1623"/>
                  <a:ext cx="44" cy="4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5" name="Oval 114"/>
                <p:cNvSpPr>
                  <a:spLocks noChangeArrowheads="1"/>
                </p:cNvSpPr>
                <p:nvPr/>
              </p:nvSpPr>
              <p:spPr bwMode="auto">
                <a:xfrm>
                  <a:off x="894" y="1697"/>
                  <a:ext cx="44" cy="4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115"/>
              <p:cNvGrpSpPr>
                <a:grpSpLocks/>
              </p:cNvGrpSpPr>
              <p:nvPr/>
            </p:nvGrpSpPr>
            <p:grpSpPr bwMode="auto">
              <a:xfrm>
                <a:off x="817" y="1578"/>
                <a:ext cx="59" cy="115"/>
                <a:chOff x="873" y="1623"/>
                <a:chExt cx="70" cy="122"/>
              </a:xfrm>
            </p:grpSpPr>
            <p:sp>
              <p:nvSpPr>
                <p:cNvPr id="75848" name="Oval 116"/>
                <p:cNvSpPr>
                  <a:spLocks noChangeArrowheads="1"/>
                </p:cNvSpPr>
                <p:nvPr/>
              </p:nvSpPr>
              <p:spPr bwMode="auto">
                <a:xfrm>
                  <a:off x="873" y="1648"/>
                  <a:ext cx="44" cy="48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49" name="Oval 117"/>
                <p:cNvSpPr>
                  <a:spLocks noChangeArrowheads="1"/>
                </p:cNvSpPr>
                <p:nvPr/>
              </p:nvSpPr>
              <p:spPr bwMode="auto">
                <a:xfrm>
                  <a:off x="899" y="1653"/>
                  <a:ext cx="44" cy="48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0" name="Oval 118"/>
                <p:cNvSpPr>
                  <a:spLocks noChangeArrowheads="1"/>
                </p:cNvSpPr>
                <p:nvPr/>
              </p:nvSpPr>
              <p:spPr bwMode="auto">
                <a:xfrm>
                  <a:off x="889" y="1623"/>
                  <a:ext cx="44" cy="4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1" name="Oval 119"/>
                <p:cNvSpPr>
                  <a:spLocks noChangeArrowheads="1"/>
                </p:cNvSpPr>
                <p:nvPr/>
              </p:nvSpPr>
              <p:spPr bwMode="auto">
                <a:xfrm>
                  <a:off x="894" y="1697"/>
                  <a:ext cx="44" cy="4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4" name="Group 120"/>
            <p:cNvGrpSpPr>
              <a:grpSpLocks/>
            </p:cNvGrpSpPr>
            <p:nvPr/>
          </p:nvGrpSpPr>
          <p:grpSpPr bwMode="auto">
            <a:xfrm>
              <a:off x="3380" y="2853"/>
              <a:ext cx="106" cy="129"/>
              <a:chOff x="725" y="1529"/>
              <a:chExt cx="151" cy="184"/>
            </a:xfrm>
          </p:grpSpPr>
          <p:grpSp>
            <p:nvGrpSpPr>
              <p:cNvPr id="25" name="Group 121"/>
              <p:cNvGrpSpPr>
                <a:grpSpLocks/>
              </p:cNvGrpSpPr>
              <p:nvPr/>
            </p:nvGrpSpPr>
            <p:grpSpPr bwMode="auto">
              <a:xfrm>
                <a:off x="747" y="1529"/>
                <a:ext cx="59" cy="113"/>
                <a:chOff x="873" y="1623"/>
                <a:chExt cx="70" cy="122"/>
              </a:xfrm>
            </p:grpSpPr>
            <p:sp>
              <p:nvSpPr>
                <p:cNvPr id="75838" name="Oval 122"/>
                <p:cNvSpPr>
                  <a:spLocks noChangeArrowheads="1"/>
                </p:cNvSpPr>
                <p:nvPr/>
              </p:nvSpPr>
              <p:spPr bwMode="auto">
                <a:xfrm>
                  <a:off x="873" y="1648"/>
                  <a:ext cx="44" cy="48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9" name="Oval 123"/>
                <p:cNvSpPr>
                  <a:spLocks noChangeArrowheads="1"/>
                </p:cNvSpPr>
                <p:nvPr/>
              </p:nvSpPr>
              <p:spPr bwMode="auto">
                <a:xfrm>
                  <a:off x="899" y="1653"/>
                  <a:ext cx="44" cy="48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40" name="Oval 124"/>
                <p:cNvSpPr>
                  <a:spLocks noChangeArrowheads="1"/>
                </p:cNvSpPr>
                <p:nvPr/>
              </p:nvSpPr>
              <p:spPr bwMode="auto">
                <a:xfrm>
                  <a:off x="889" y="1623"/>
                  <a:ext cx="44" cy="4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41" name="Oval 125"/>
                <p:cNvSpPr>
                  <a:spLocks noChangeArrowheads="1"/>
                </p:cNvSpPr>
                <p:nvPr/>
              </p:nvSpPr>
              <p:spPr bwMode="auto">
                <a:xfrm>
                  <a:off x="894" y="1697"/>
                  <a:ext cx="44" cy="4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126"/>
              <p:cNvGrpSpPr>
                <a:grpSpLocks/>
              </p:cNvGrpSpPr>
              <p:nvPr/>
            </p:nvGrpSpPr>
            <p:grpSpPr bwMode="auto">
              <a:xfrm>
                <a:off x="725" y="1563"/>
                <a:ext cx="58" cy="115"/>
                <a:chOff x="873" y="1623"/>
                <a:chExt cx="70" cy="122"/>
              </a:xfrm>
            </p:grpSpPr>
            <p:sp>
              <p:nvSpPr>
                <p:cNvPr id="75834" name="Oval 127"/>
                <p:cNvSpPr>
                  <a:spLocks noChangeArrowheads="1"/>
                </p:cNvSpPr>
                <p:nvPr/>
              </p:nvSpPr>
              <p:spPr bwMode="auto">
                <a:xfrm>
                  <a:off x="873" y="1648"/>
                  <a:ext cx="44" cy="48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5" name="Oval 128"/>
                <p:cNvSpPr>
                  <a:spLocks noChangeArrowheads="1"/>
                </p:cNvSpPr>
                <p:nvPr/>
              </p:nvSpPr>
              <p:spPr bwMode="auto">
                <a:xfrm>
                  <a:off x="899" y="1653"/>
                  <a:ext cx="44" cy="48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6" name="Oval 129"/>
                <p:cNvSpPr>
                  <a:spLocks noChangeArrowheads="1"/>
                </p:cNvSpPr>
                <p:nvPr/>
              </p:nvSpPr>
              <p:spPr bwMode="auto">
                <a:xfrm>
                  <a:off x="889" y="1623"/>
                  <a:ext cx="44" cy="4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7" name="Oval 130"/>
                <p:cNvSpPr>
                  <a:spLocks noChangeArrowheads="1"/>
                </p:cNvSpPr>
                <p:nvPr/>
              </p:nvSpPr>
              <p:spPr bwMode="auto">
                <a:xfrm>
                  <a:off x="894" y="1697"/>
                  <a:ext cx="44" cy="4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131"/>
              <p:cNvGrpSpPr>
                <a:grpSpLocks/>
              </p:cNvGrpSpPr>
              <p:nvPr/>
            </p:nvGrpSpPr>
            <p:grpSpPr bwMode="auto">
              <a:xfrm>
                <a:off x="801" y="1570"/>
                <a:ext cx="58" cy="114"/>
                <a:chOff x="873" y="1623"/>
                <a:chExt cx="70" cy="122"/>
              </a:xfrm>
            </p:grpSpPr>
            <p:sp>
              <p:nvSpPr>
                <p:cNvPr id="75830" name="Oval 132"/>
                <p:cNvSpPr>
                  <a:spLocks noChangeArrowheads="1"/>
                </p:cNvSpPr>
                <p:nvPr/>
              </p:nvSpPr>
              <p:spPr bwMode="auto">
                <a:xfrm>
                  <a:off x="873" y="1648"/>
                  <a:ext cx="44" cy="48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1" name="Oval 133"/>
                <p:cNvSpPr>
                  <a:spLocks noChangeArrowheads="1"/>
                </p:cNvSpPr>
                <p:nvPr/>
              </p:nvSpPr>
              <p:spPr bwMode="auto">
                <a:xfrm>
                  <a:off x="899" y="1653"/>
                  <a:ext cx="44" cy="48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2" name="Oval 134"/>
                <p:cNvSpPr>
                  <a:spLocks noChangeArrowheads="1"/>
                </p:cNvSpPr>
                <p:nvPr/>
              </p:nvSpPr>
              <p:spPr bwMode="auto">
                <a:xfrm>
                  <a:off x="889" y="1623"/>
                  <a:ext cx="44" cy="4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3" name="Oval 135"/>
                <p:cNvSpPr>
                  <a:spLocks noChangeArrowheads="1"/>
                </p:cNvSpPr>
                <p:nvPr/>
              </p:nvSpPr>
              <p:spPr bwMode="auto">
                <a:xfrm>
                  <a:off x="894" y="1697"/>
                  <a:ext cx="44" cy="4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136"/>
              <p:cNvGrpSpPr>
                <a:grpSpLocks/>
              </p:cNvGrpSpPr>
              <p:nvPr/>
            </p:nvGrpSpPr>
            <p:grpSpPr bwMode="auto">
              <a:xfrm>
                <a:off x="767" y="1599"/>
                <a:ext cx="58" cy="114"/>
                <a:chOff x="873" y="1623"/>
                <a:chExt cx="70" cy="122"/>
              </a:xfrm>
            </p:grpSpPr>
            <p:sp>
              <p:nvSpPr>
                <p:cNvPr id="75826" name="Oval 137"/>
                <p:cNvSpPr>
                  <a:spLocks noChangeArrowheads="1"/>
                </p:cNvSpPr>
                <p:nvPr/>
              </p:nvSpPr>
              <p:spPr bwMode="auto">
                <a:xfrm>
                  <a:off x="873" y="1648"/>
                  <a:ext cx="44" cy="48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7" name="Oval 138"/>
                <p:cNvSpPr>
                  <a:spLocks noChangeArrowheads="1"/>
                </p:cNvSpPr>
                <p:nvPr/>
              </p:nvSpPr>
              <p:spPr bwMode="auto">
                <a:xfrm>
                  <a:off x="899" y="1653"/>
                  <a:ext cx="44" cy="48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8" name="Oval 139"/>
                <p:cNvSpPr>
                  <a:spLocks noChangeArrowheads="1"/>
                </p:cNvSpPr>
                <p:nvPr/>
              </p:nvSpPr>
              <p:spPr bwMode="auto">
                <a:xfrm>
                  <a:off x="889" y="1623"/>
                  <a:ext cx="44" cy="4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9" name="Oval 140"/>
                <p:cNvSpPr>
                  <a:spLocks noChangeArrowheads="1"/>
                </p:cNvSpPr>
                <p:nvPr/>
              </p:nvSpPr>
              <p:spPr bwMode="auto">
                <a:xfrm>
                  <a:off x="894" y="1697"/>
                  <a:ext cx="44" cy="4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141"/>
              <p:cNvGrpSpPr>
                <a:grpSpLocks/>
              </p:cNvGrpSpPr>
              <p:nvPr/>
            </p:nvGrpSpPr>
            <p:grpSpPr bwMode="auto">
              <a:xfrm>
                <a:off x="783" y="1543"/>
                <a:ext cx="59" cy="115"/>
                <a:chOff x="873" y="1623"/>
                <a:chExt cx="70" cy="122"/>
              </a:xfrm>
            </p:grpSpPr>
            <p:sp>
              <p:nvSpPr>
                <p:cNvPr id="75822" name="Oval 142"/>
                <p:cNvSpPr>
                  <a:spLocks noChangeArrowheads="1"/>
                </p:cNvSpPr>
                <p:nvPr/>
              </p:nvSpPr>
              <p:spPr bwMode="auto">
                <a:xfrm>
                  <a:off x="873" y="1648"/>
                  <a:ext cx="44" cy="48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3" name="Oval 143"/>
                <p:cNvSpPr>
                  <a:spLocks noChangeArrowheads="1"/>
                </p:cNvSpPr>
                <p:nvPr/>
              </p:nvSpPr>
              <p:spPr bwMode="auto">
                <a:xfrm>
                  <a:off x="899" y="1653"/>
                  <a:ext cx="44" cy="48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4" name="Oval 144"/>
                <p:cNvSpPr>
                  <a:spLocks noChangeArrowheads="1"/>
                </p:cNvSpPr>
                <p:nvPr/>
              </p:nvSpPr>
              <p:spPr bwMode="auto">
                <a:xfrm>
                  <a:off x="889" y="1623"/>
                  <a:ext cx="44" cy="4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5" name="Oval 145"/>
                <p:cNvSpPr>
                  <a:spLocks noChangeArrowheads="1"/>
                </p:cNvSpPr>
                <p:nvPr/>
              </p:nvSpPr>
              <p:spPr bwMode="auto">
                <a:xfrm>
                  <a:off x="894" y="1697"/>
                  <a:ext cx="44" cy="4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146"/>
              <p:cNvGrpSpPr>
                <a:grpSpLocks/>
              </p:cNvGrpSpPr>
              <p:nvPr/>
            </p:nvGrpSpPr>
            <p:grpSpPr bwMode="auto">
              <a:xfrm>
                <a:off x="817" y="1578"/>
                <a:ext cx="59" cy="115"/>
                <a:chOff x="873" y="1623"/>
                <a:chExt cx="70" cy="122"/>
              </a:xfrm>
            </p:grpSpPr>
            <p:sp>
              <p:nvSpPr>
                <p:cNvPr id="75818" name="Oval 147"/>
                <p:cNvSpPr>
                  <a:spLocks noChangeArrowheads="1"/>
                </p:cNvSpPr>
                <p:nvPr/>
              </p:nvSpPr>
              <p:spPr bwMode="auto">
                <a:xfrm>
                  <a:off x="873" y="1648"/>
                  <a:ext cx="44" cy="48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19" name="Oval 148"/>
                <p:cNvSpPr>
                  <a:spLocks noChangeArrowheads="1"/>
                </p:cNvSpPr>
                <p:nvPr/>
              </p:nvSpPr>
              <p:spPr bwMode="auto">
                <a:xfrm>
                  <a:off x="899" y="1653"/>
                  <a:ext cx="44" cy="48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0" name="Oval 149"/>
                <p:cNvSpPr>
                  <a:spLocks noChangeArrowheads="1"/>
                </p:cNvSpPr>
                <p:nvPr/>
              </p:nvSpPr>
              <p:spPr bwMode="auto">
                <a:xfrm>
                  <a:off x="889" y="1623"/>
                  <a:ext cx="44" cy="4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1" name="Oval 150"/>
                <p:cNvSpPr>
                  <a:spLocks noChangeArrowheads="1"/>
                </p:cNvSpPr>
                <p:nvPr/>
              </p:nvSpPr>
              <p:spPr bwMode="auto">
                <a:xfrm>
                  <a:off x="894" y="1697"/>
                  <a:ext cx="44" cy="4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75809" name="Rectangle 151"/>
            <p:cNvSpPr>
              <a:spLocks noChangeArrowheads="1"/>
            </p:cNvSpPr>
            <p:nvPr/>
          </p:nvSpPr>
          <p:spPr bwMode="auto">
            <a:xfrm>
              <a:off x="1912" y="1831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ea typeface="Arial" charset="0"/>
                  <a:cs typeface="Arial" charset="0"/>
                </a:rPr>
                <a:t>r</a:t>
              </a:r>
            </a:p>
          </p:txBody>
        </p:sp>
        <p:sp>
          <p:nvSpPr>
            <p:cNvPr id="75810" name="Rectangle 152"/>
            <p:cNvSpPr>
              <a:spLocks noChangeArrowheads="1"/>
            </p:cNvSpPr>
            <p:nvPr/>
          </p:nvSpPr>
          <p:spPr bwMode="auto">
            <a:xfrm>
              <a:off x="1885" y="3723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ea typeface="Arial" charset="0"/>
                  <a:cs typeface="Arial" charset="0"/>
                </a:rPr>
                <a:t>r</a:t>
              </a:r>
            </a:p>
          </p:txBody>
        </p:sp>
        <p:sp>
          <p:nvSpPr>
            <p:cNvPr id="75811" name="Rectangle 153"/>
            <p:cNvSpPr>
              <a:spLocks noChangeArrowheads="1"/>
            </p:cNvSpPr>
            <p:nvPr/>
          </p:nvSpPr>
          <p:spPr bwMode="auto">
            <a:xfrm>
              <a:off x="5253" y="2640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ea typeface="Arial" charset="0"/>
                  <a:cs typeface="Arial" charset="0"/>
                </a:rPr>
                <a:t>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74584 0.00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ea typeface="Arial" charset="0"/>
                <a:cs typeface="Arial" charset="0"/>
              </a:rPr>
              <a:t>How does this happen… </a:t>
            </a:r>
          </a:p>
          <a:p>
            <a:pPr algn="ctr"/>
            <a:r>
              <a:rPr lang="en-US">
                <a:ea typeface="Arial" charset="0"/>
                <a:cs typeface="Arial" charset="0"/>
              </a:rPr>
              <a:t>Starting point </a:t>
            </a:r>
            <a:r>
              <a:rPr lang="en-US" i="1" u="sng">
                <a:ea typeface="Arial" charset="0"/>
                <a:cs typeface="Arial" charset="0"/>
              </a:rPr>
              <a:t>always</a:t>
            </a:r>
            <a:r>
              <a:rPr lang="en-US">
                <a:ea typeface="Arial" charset="0"/>
                <a:cs typeface="Arial" charset="0"/>
              </a:rPr>
              <a:t> to look at potential energy curve for particle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33463" y="2274888"/>
            <a:ext cx="93662" cy="179387"/>
            <a:chOff x="873" y="1623"/>
            <a:chExt cx="70" cy="122"/>
          </a:xfrm>
        </p:grpSpPr>
        <p:sp>
          <p:nvSpPr>
            <p:cNvPr id="77899" name="Oval 4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00" name="Oval 5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01" name="Oval 6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02" name="Oval 7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998538" y="2328863"/>
            <a:ext cx="92075" cy="182562"/>
            <a:chOff x="873" y="1623"/>
            <a:chExt cx="70" cy="122"/>
          </a:xfrm>
        </p:grpSpPr>
        <p:sp>
          <p:nvSpPr>
            <p:cNvPr id="77895" name="Oval 9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96" name="Oval 10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97" name="Oval 11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98" name="Oval 12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119188" y="2339975"/>
            <a:ext cx="92075" cy="180975"/>
            <a:chOff x="873" y="1623"/>
            <a:chExt cx="70" cy="122"/>
          </a:xfrm>
        </p:grpSpPr>
        <p:sp>
          <p:nvSpPr>
            <p:cNvPr id="77891" name="Oval 14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92" name="Oval 15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93" name="Oval 16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94" name="Oval 17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065213" y="2386013"/>
            <a:ext cx="92075" cy="180975"/>
            <a:chOff x="873" y="1623"/>
            <a:chExt cx="70" cy="122"/>
          </a:xfrm>
        </p:grpSpPr>
        <p:sp>
          <p:nvSpPr>
            <p:cNvPr id="77887" name="Oval 19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88" name="Oval 20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89" name="Oval 21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90" name="Oval 22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1090613" y="2297113"/>
            <a:ext cx="93662" cy="182562"/>
            <a:chOff x="873" y="1623"/>
            <a:chExt cx="70" cy="122"/>
          </a:xfrm>
        </p:grpSpPr>
        <p:sp>
          <p:nvSpPr>
            <p:cNvPr id="77883" name="Oval 24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84" name="Oval 25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85" name="Oval 26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86" name="Oval 27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1144588" y="2352675"/>
            <a:ext cx="93662" cy="182563"/>
            <a:chOff x="873" y="1623"/>
            <a:chExt cx="70" cy="122"/>
          </a:xfrm>
        </p:grpSpPr>
        <p:sp>
          <p:nvSpPr>
            <p:cNvPr id="77879" name="Oval 29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80" name="Oval 30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81" name="Oval 31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82" name="Oval 32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7834" name="Text Box 33"/>
          <p:cNvSpPr txBox="1">
            <a:spLocks noChangeArrowheads="1"/>
          </p:cNvSpPr>
          <p:nvPr/>
        </p:nvSpPr>
        <p:spPr bwMode="auto">
          <a:xfrm>
            <a:off x="5730875" y="2365375"/>
            <a:ext cx="341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V=0 At a great distance</a:t>
            </a:r>
          </a:p>
        </p:txBody>
      </p:sp>
      <p:sp>
        <p:nvSpPr>
          <p:cNvPr id="77835" name="Line 34"/>
          <p:cNvSpPr>
            <a:spLocks noChangeShapeType="1"/>
          </p:cNvSpPr>
          <p:nvPr/>
        </p:nvSpPr>
        <p:spPr bwMode="auto">
          <a:xfrm flipH="1">
            <a:off x="6302375" y="2349500"/>
            <a:ext cx="1851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6" name="Text Box 35"/>
          <p:cNvSpPr txBox="1">
            <a:spLocks noChangeArrowheads="1"/>
          </p:cNvSpPr>
          <p:nvPr/>
        </p:nvSpPr>
        <p:spPr bwMode="auto">
          <a:xfrm>
            <a:off x="4268788" y="1425575"/>
            <a:ext cx="49031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ea typeface="Arial" charset="0"/>
                <a:cs typeface="Arial" charset="0"/>
              </a:rPr>
              <a:t>As we </a:t>
            </a:r>
            <a:r>
              <a:rPr lang="en-US" dirty="0">
                <a:ea typeface="Arial" charset="0"/>
                <a:cs typeface="Arial" charset="0"/>
              </a:rPr>
              <a:t>bring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Symbol" charset="2"/>
                <a:ea typeface="Arial" charset="0"/>
                <a:cs typeface="Arial" charset="0"/>
              </a:rPr>
              <a:t>α</a:t>
            </a:r>
            <a:r>
              <a:rPr lang="en-US" dirty="0" smtClean="0">
                <a:latin typeface="Symbol" charset="2"/>
                <a:ea typeface="Arial" charset="0"/>
                <a:cs typeface="Arial" charset="0"/>
              </a:rPr>
              <a:t>-particle </a:t>
            </a:r>
            <a:r>
              <a:rPr lang="en-US" dirty="0" smtClean="0">
                <a:ea typeface="Arial" charset="0"/>
                <a:cs typeface="Arial" charset="0"/>
              </a:rPr>
              <a:t>closer</a:t>
            </a:r>
            <a:r>
              <a:rPr lang="en-US" dirty="0">
                <a:ea typeface="Arial" charset="0"/>
                <a:cs typeface="Arial" charset="0"/>
              </a:rPr>
              <a:t>, </a:t>
            </a:r>
            <a:endParaRPr lang="en-US" dirty="0" smtClean="0">
              <a:ea typeface="Arial" charset="0"/>
              <a:cs typeface="Arial" charset="0"/>
            </a:endParaRPr>
          </a:p>
          <a:p>
            <a:r>
              <a:rPr lang="en-US" dirty="0"/>
              <a:t>w</a:t>
            </a:r>
            <a:r>
              <a:rPr lang="en-US" dirty="0" smtClean="0">
                <a:ea typeface="Arial" charset="0"/>
                <a:cs typeface="Arial" charset="0"/>
              </a:rPr>
              <a:t>hat </a:t>
            </a:r>
            <a:r>
              <a:rPr lang="en-US" dirty="0">
                <a:ea typeface="Arial" charset="0"/>
                <a:cs typeface="Arial" charset="0"/>
              </a:rPr>
              <a:t>happens to potential energy?</a:t>
            </a:r>
          </a:p>
        </p:txBody>
      </p:sp>
      <p:sp>
        <p:nvSpPr>
          <p:cNvPr id="77837" name="Line 36"/>
          <p:cNvSpPr>
            <a:spLocks noChangeShapeType="1"/>
          </p:cNvSpPr>
          <p:nvPr/>
        </p:nvSpPr>
        <p:spPr bwMode="auto">
          <a:xfrm>
            <a:off x="1284288" y="3798888"/>
            <a:ext cx="0" cy="18938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8" name="Line 37"/>
          <p:cNvSpPr>
            <a:spLocks noChangeShapeType="1"/>
          </p:cNvSpPr>
          <p:nvPr/>
        </p:nvSpPr>
        <p:spPr bwMode="auto">
          <a:xfrm>
            <a:off x="708025" y="5235575"/>
            <a:ext cx="3003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9" name="Freeform 38"/>
          <p:cNvSpPr>
            <a:spLocks/>
          </p:cNvSpPr>
          <p:nvPr/>
        </p:nvSpPr>
        <p:spPr bwMode="auto">
          <a:xfrm>
            <a:off x="1828800" y="4397375"/>
            <a:ext cx="2187575" cy="820738"/>
          </a:xfrm>
          <a:custGeom>
            <a:avLst/>
            <a:gdLst>
              <a:gd name="T0" fmla="*/ 1378 w 1378"/>
              <a:gd name="T1" fmla="*/ 501 h 517"/>
              <a:gd name="T2" fmla="*/ 713 w 1378"/>
              <a:gd name="T3" fmla="*/ 494 h 517"/>
              <a:gd name="T4" fmla="*/ 288 w 1378"/>
              <a:gd name="T5" fmla="*/ 364 h 517"/>
              <a:gd name="T6" fmla="*/ 0 w 1378"/>
              <a:gd name="T7" fmla="*/ 0 h 517"/>
              <a:gd name="T8" fmla="*/ 0 60000 65536"/>
              <a:gd name="T9" fmla="*/ 0 60000 65536"/>
              <a:gd name="T10" fmla="*/ 0 60000 65536"/>
              <a:gd name="T11" fmla="*/ 0 60000 65536"/>
              <a:gd name="T12" fmla="*/ 0 w 1378"/>
              <a:gd name="T13" fmla="*/ 0 h 517"/>
              <a:gd name="T14" fmla="*/ 1378 w 1378"/>
              <a:gd name="T15" fmla="*/ 517 h 5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8" h="517">
                <a:moveTo>
                  <a:pt x="1378" y="501"/>
                </a:moveTo>
                <a:cubicBezTo>
                  <a:pt x="1136" y="509"/>
                  <a:pt x="895" y="517"/>
                  <a:pt x="713" y="494"/>
                </a:cubicBezTo>
                <a:cubicBezTo>
                  <a:pt x="531" y="471"/>
                  <a:pt x="407" y="446"/>
                  <a:pt x="288" y="364"/>
                </a:cubicBezTo>
                <a:cubicBezTo>
                  <a:pt x="169" y="282"/>
                  <a:pt x="84" y="141"/>
                  <a:pt x="0" y="0"/>
                </a:cubicBezTo>
              </a:path>
            </a:pathLst>
          </a:cu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40" name="Text Box 39"/>
          <p:cNvSpPr txBox="1">
            <a:spLocks noChangeArrowheads="1"/>
          </p:cNvSpPr>
          <p:nvPr/>
        </p:nvSpPr>
        <p:spPr bwMode="auto">
          <a:xfrm>
            <a:off x="1595438" y="3935413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V(r)</a:t>
            </a:r>
          </a:p>
        </p:txBody>
      </p:sp>
      <p:sp>
        <p:nvSpPr>
          <p:cNvPr id="77841" name="Text Box 40"/>
          <p:cNvSpPr txBox="1">
            <a:spLocks noChangeArrowheads="1"/>
          </p:cNvSpPr>
          <p:nvPr/>
        </p:nvSpPr>
        <p:spPr bwMode="auto">
          <a:xfrm>
            <a:off x="669925" y="356711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B</a:t>
            </a:r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1206500" y="5127625"/>
            <a:ext cx="168275" cy="204788"/>
            <a:chOff x="725" y="1529"/>
            <a:chExt cx="151" cy="184"/>
          </a:xfrm>
        </p:grpSpPr>
        <p:grpSp>
          <p:nvGrpSpPr>
            <p:cNvPr id="9" name="Group 42"/>
            <p:cNvGrpSpPr>
              <a:grpSpLocks/>
            </p:cNvGrpSpPr>
            <p:nvPr/>
          </p:nvGrpSpPr>
          <p:grpSpPr bwMode="auto">
            <a:xfrm>
              <a:off x="747" y="1529"/>
              <a:ext cx="59" cy="113"/>
              <a:chOff x="873" y="1623"/>
              <a:chExt cx="70" cy="122"/>
            </a:xfrm>
          </p:grpSpPr>
          <p:sp>
            <p:nvSpPr>
              <p:cNvPr id="77875" name="Oval 43"/>
              <p:cNvSpPr>
                <a:spLocks noChangeArrowheads="1"/>
              </p:cNvSpPr>
              <p:nvPr/>
            </p:nvSpPr>
            <p:spPr bwMode="auto">
              <a:xfrm>
                <a:off x="873" y="164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76" name="Oval 44"/>
              <p:cNvSpPr>
                <a:spLocks noChangeArrowheads="1"/>
              </p:cNvSpPr>
              <p:nvPr/>
            </p:nvSpPr>
            <p:spPr bwMode="auto">
              <a:xfrm>
                <a:off x="899" y="165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77" name="Oval 45"/>
              <p:cNvSpPr>
                <a:spLocks noChangeArrowheads="1"/>
              </p:cNvSpPr>
              <p:nvPr/>
            </p:nvSpPr>
            <p:spPr bwMode="auto">
              <a:xfrm>
                <a:off x="889" y="162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78" name="Oval 46"/>
              <p:cNvSpPr>
                <a:spLocks noChangeArrowheads="1"/>
              </p:cNvSpPr>
              <p:nvPr/>
            </p:nvSpPr>
            <p:spPr bwMode="auto">
              <a:xfrm>
                <a:off x="894" y="169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47"/>
            <p:cNvGrpSpPr>
              <a:grpSpLocks/>
            </p:cNvGrpSpPr>
            <p:nvPr/>
          </p:nvGrpSpPr>
          <p:grpSpPr bwMode="auto">
            <a:xfrm>
              <a:off x="725" y="1563"/>
              <a:ext cx="58" cy="115"/>
              <a:chOff x="873" y="1623"/>
              <a:chExt cx="70" cy="122"/>
            </a:xfrm>
          </p:grpSpPr>
          <p:sp>
            <p:nvSpPr>
              <p:cNvPr id="77871" name="Oval 48"/>
              <p:cNvSpPr>
                <a:spLocks noChangeArrowheads="1"/>
              </p:cNvSpPr>
              <p:nvPr/>
            </p:nvSpPr>
            <p:spPr bwMode="auto">
              <a:xfrm>
                <a:off x="873" y="164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72" name="Oval 49"/>
              <p:cNvSpPr>
                <a:spLocks noChangeArrowheads="1"/>
              </p:cNvSpPr>
              <p:nvPr/>
            </p:nvSpPr>
            <p:spPr bwMode="auto">
              <a:xfrm>
                <a:off x="899" y="165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73" name="Oval 50"/>
              <p:cNvSpPr>
                <a:spLocks noChangeArrowheads="1"/>
              </p:cNvSpPr>
              <p:nvPr/>
            </p:nvSpPr>
            <p:spPr bwMode="auto">
              <a:xfrm>
                <a:off x="889" y="162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74" name="Oval 51"/>
              <p:cNvSpPr>
                <a:spLocks noChangeArrowheads="1"/>
              </p:cNvSpPr>
              <p:nvPr/>
            </p:nvSpPr>
            <p:spPr bwMode="auto">
              <a:xfrm>
                <a:off x="894" y="169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52"/>
            <p:cNvGrpSpPr>
              <a:grpSpLocks/>
            </p:cNvGrpSpPr>
            <p:nvPr/>
          </p:nvGrpSpPr>
          <p:grpSpPr bwMode="auto">
            <a:xfrm>
              <a:off x="801" y="1570"/>
              <a:ext cx="58" cy="114"/>
              <a:chOff x="873" y="1623"/>
              <a:chExt cx="70" cy="122"/>
            </a:xfrm>
          </p:grpSpPr>
          <p:sp>
            <p:nvSpPr>
              <p:cNvPr id="77867" name="Oval 53"/>
              <p:cNvSpPr>
                <a:spLocks noChangeArrowheads="1"/>
              </p:cNvSpPr>
              <p:nvPr/>
            </p:nvSpPr>
            <p:spPr bwMode="auto">
              <a:xfrm>
                <a:off x="873" y="164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68" name="Oval 54"/>
              <p:cNvSpPr>
                <a:spLocks noChangeArrowheads="1"/>
              </p:cNvSpPr>
              <p:nvPr/>
            </p:nvSpPr>
            <p:spPr bwMode="auto">
              <a:xfrm>
                <a:off x="899" y="165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69" name="Oval 55"/>
              <p:cNvSpPr>
                <a:spLocks noChangeArrowheads="1"/>
              </p:cNvSpPr>
              <p:nvPr/>
            </p:nvSpPr>
            <p:spPr bwMode="auto">
              <a:xfrm>
                <a:off x="889" y="162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70" name="Oval 56"/>
              <p:cNvSpPr>
                <a:spLocks noChangeArrowheads="1"/>
              </p:cNvSpPr>
              <p:nvPr/>
            </p:nvSpPr>
            <p:spPr bwMode="auto">
              <a:xfrm>
                <a:off x="894" y="169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57"/>
            <p:cNvGrpSpPr>
              <a:grpSpLocks/>
            </p:cNvGrpSpPr>
            <p:nvPr/>
          </p:nvGrpSpPr>
          <p:grpSpPr bwMode="auto">
            <a:xfrm>
              <a:off x="767" y="1599"/>
              <a:ext cx="58" cy="114"/>
              <a:chOff x="873" y="1623"/>
              <a:chExt cx="70" cy="122"/>
            </a:xfrm>
          </p:grpSpPr>
          <p:sp>
            <p:nvSpPr>
              <p:cNvPr id="77863" name="Oval 58"/>
              <p:cNvSpPr>
                <a:spLocks noChangeArrowheads="1"/>
              </p:cNvSpPr>
              <p:nvPr/>
            </p:nvSpPr>
            <p:spPr bwMode="auto">
              <a:xfrm>
                <a:off x="873" y="164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64" name="Oval 59"/>
              <p:cNvSpPr>
                <a:spLocks noChangeArrowheads="1"/>
              </p:cNvSpPr>
              <p:nvPr/>
            </p:nvSpPr>
            <p:spPr bwMode="auto">
              <a:xfrm>
                <a:off x="899" y="165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65" name="Oval 60"/>
              <p:cNvSpPr>
                <a:spLocks noChangeArrowheads="1"/>
              </p:cNvSpPr>
              <p:nvPr/>
            </p:nvSpPr>
            <p:spPr bwMode="auto">
              <a:xfrm>
                <a:off x="889" y="162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66" name="Oval 61"/>
              <p:cNvSpPr>
                <a:spLocks noChangeArrowheads="1"/>
              </p:cNvSpPr>
              <p:nvPr/>
            </p:nvSpPr>
            <p:spPr bwMode="auto">
              <a:xfrm>
                <a:off x="894" y="169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62"/>
            <p:cNvGrpSpPr>
              <a:grpSpLocks/>
            </p:cNvGrpSpPr>
            <p:nvPr/>
          </p:nvGrpSpPr>
          <p:grpSpPr bwMode="auto">
            <a:xfrm>
              <a:off x="783" y="1543"/>
              <a:ext cx="59" cy="115"/>
              <a:chOff x="873" y="1623"/>
              <a:chExt cx="70" cy="122"/>
            </a:xfrm>
          </p:grpSpPr>
          <p:sp>
            <p:nvSpPr>
              <p:cNvPr id="77859" name="Oval 63"/>
              <p:cNvSpPr>
                <a:spLocks noChangeArrowheads="1"/>
              </p:cNvSpPr>
              <p:nvPr/>
            </p:nvSpPr>
            <p:spPr bwMode="auto">
              <a:xfrm>
                <a:off x="873" y="164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60" name="Oval 64"/>
              <p:cNvSpPr>
                <a:spLocks noChangeArrowheads="1"/>
              </p:cNvSpPr>
              <p:nvPr/>
            </p:nvSpPr>
            <p:spPr bwMode="auto">
              <a:xfrm>
                <a:off x="899" y="165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61" name="Oval 65"/>
              <p:cNvSpPr>
                <a:spLocks noChangeArrowheads="1"/>
              </p:cNvSpPr>
              <p:nvPr/>
            </p:nvSpPr>
            <p:spPr bwMode="auto">
              <a:xfrm>
                <a:off x="889" y="162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62" name="Oval 66"/>
              <p:cNvSpPr>
                <a:spLocks noChangeArrowheads="1"/>
              </p:cNvSpPr>
              <p:nvPr/>
            </p:nvSpPr>
            <p:spPr bwMode="auto">
              <a:xfrm>
                <a:off x="894" y="169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67"/>
            <p:cNvGrpSpPr>
              <a:grpSpLocks/>
            </p:cNvGrpSpPr>
            <p:nvPr/>
          </p:nvGrpSpPr>
          <p:grpSpPr bwMode="auto">
            <a:xfrm>
              <a:off x="817" y="1578"/>
              <a:ext cx="59" cy="115"/>
              <a:chOff x="873" y="1623"/>
              <a:chExt cx="70" cy="122"/>
            </a:xfrm>
          </p:grpSpPr>
          <p:sp>
            <p:nvSpPr>
              <p:cNvPr id="77855" name="Oval 68"/>
              <p:cNvSpPr>
                <a:spLocks noChangeArrowheads="1"/>
              </p:cNvSpPr>
              <p:nvPr/>
            </p:nvSpPr>
            <p:spPr bwMode="auto">
              <a:xfrm>
                <a:off x="873" y="164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56" name="Oval 69"/>
              <p:cNvSpPr>
                <a:spLocks noChangeArrowheads="1"/>
              </p:cNvSpPr>
              <p:nvPr/>
            </p:nvSpPr>
            <p:spPr bwMode="auto">
              <a:xfrm>
                <a:off x="899" y="165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57" name="Oval 70"/>
              <p:cNvSpPr>
                <a:spLocks noChangeArrowheads="1"/>
              </p:cNvSpPr>
              <p:nvPr/>
            </p:nvSpPr>
            <p:spPr bwMode="auto">
              <a:xfrm>
                <a:off x="889" y="162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58" name="Oval 71"/>
              <p:cNvSpPr>
                <a:spLocks noChangeArrowheads="1"/>
              </p:cNvSpPr>
              <p:nvPr/>
            </p:nvSpPr>
            <p:spPr bwMode="auto">
              <a:xfrm>
                <a:off x="894" y="169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7843" name="Text Box 72"/>
          <p:cNvSpPr txBox="1">
            <a:spLocks noChangeArrowheads="1"/>
          </p:cNvSpPr>
          <p:nvPr/>
        </p:nvSpPr>
        <p:spPr bwMode="auto">
          <a:xfrm>
            <a:off x="4478338" y="5057775"/>
            <a:ext cx="4665662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Arial" charset="0"/>
                <a:cs typeface="Arial" charset="0"/>
              </a:rPr>
              <a:t>Takes energy to push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α</a:t>
            </a:r>
            <a:r>
              <a:rPr lang="en-US" dirty="0" smtClean="0">
                <a:ea typeface="Arial" charset="0"/>
                <a:cs typeface="Arial" charset="0"/>
              </a:rPr>
              <a:t>-particle </a:t>
            </a:r>
            <a:r>
              <a:rPr lang="en-US" dirty="0">
                <a:ea typeface="Arial" charset="0"/>
                <a:cs typeface="Arial" charset="0"/>
              </a:rPr>
              <a:t>towards the nucleus, so potential energy must increase. </a:t>
            </a:r>
          </a:p>
        </p:txBody>
      </p:sp>
      <p:grpSp>
        <p:nvGrpSpPr>
          <p:cNvPr id="15" name="Group 73"/>
          <p:cNvGrpSpPr>
            <a:grpSpLocks/>
          </p:cNvGrpSpPr>
          <p:nvPr/>
        </p:nvGrpSpPr>
        <p:grpSpPr bwMode="auto">
          <a:xfrm>
            <a:off x="8229600" y="2257425"/>
            <a:ext cx="92075" cy="180975"/>
            <a:chOff x="873" y="1623"/>
            <a:chExt cx="70" cy="122"/>
          </a:xfrm>
        </p:grpSpPr>
        <p:sp>
          <p:nvSpPr>
            <p:cNvPr id="77845" name="Oval 74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46" name="Oval 75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47" name="Oval 76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48" name="Oval 77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77826" name="Object 2"/>
          <p:cNvGraphicFramePr>
            <a:graphicFrameLocks noChangeAspect="1"/>
          </p:cNvGraphicFramePr>
          <p:nvPr/>
        </p:nvGraphicFramePr>
        <p:xfrm>
          <a:off x="4419600" y="3733800"/>
          <a:ext cx="4394200" cy="896938"/>
        </p:xfrm>
        <a:graphic>
          <a:graphicData uri="http://schemas.openxmlformats.org/presentationml/2006/ole">
            <p:oleObj spid="_x0000_s120834" name="Equation" r:id="rId4" imgW="1930797" imgH="394097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74584 0.00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3F17FC-75FA-F64C-AB85-C89C1749D12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6867" name="Oval 6"/>
          <p:cNvSpPr>
            <a:spLocks noChangeArrowheads="1"/>
          </p:cNvSpPr>
          <p:nvPr/>
        </p:nvSpPr>
        <p:spPr bwMode="auto">
          <a:xfrm>
            <a:off x="4046538" y="2792413"/>
            <a:ext cx="119062" cy="117475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Oval 7"/>
          <p:cNvSpPr>
            <a:spLocks noChangeArrowheads="1"/>
          </p:cNvSpPr>
          <p:nvPr/>
        </p:nvSpPr>
        <p:spPr bwMode="auto">
          <a:xfrm>
            <a:off x="4530725" y="2798763"/>
            <a:ext cx="119063" cy="115887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9" name="Oval 8"/>
          <p:cNvSpPr>
            <a:spLocks noChangeArrowheads="1"/>
          </p:cNvSpPr>
          <p:nvPr/>
        </p:nvSpPr>
        <p:spPr bwMode="auto">
          <a:xfrm>
            <a:off x="8345488" y="2778125"/>
            <a:ext cx="119062" cy="119063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Line 9"/>
          <p:cNvSpPr>
            <a:spLocks noChangeShapeType="1"/>
          </p:cNvSpPr>
          <p:nvPr/>
        </p:nvSpPr>
        <p:spPr bwMode="auto">
          <a:xfrm flipH="1">
            <a:off x="4743450" y="2846388"/>
            <a:ext cx="3532188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1" name="Line 11"/>
          <p:cNvSpPr>
            <a:spLocks noChangeShapeType="1"/>
          </p:cNvSpPr>
          <p:nvPr/>
        </p:nvSpPr>
        <p:spPr bwMode="auto">
          <a:xfrm flipV="1">
            <a:off x="4068763" y="2692400"/>
            <a:ext cx="536575" cy="9525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 type="arrow" w="med" len="med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Text Box 21"/>
          <p:cNvSpPr txBox="1">
            <a:spLocks noChangeArrowheads="1"/>
          </p:cNvSpPr>
          <p:nvPr/>
        </p:nvSpPr>
        <p:spPr bwMode="auto">
          <a:xfrm>
            <a:off x="0" y="0"/>
            <a:ext cx="9324975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US" i="1" dirty="0" smtClean="0"/>
              <a:t>What if proton starts </a:t>
            </a:r>
            <a:r>
              <a:rPr lang="en-US" i="1" dirty="0"/>
              <a:t>out going towards </a:t>
            </a:r>
            <a:r>
              <a:rPr lang="en-US" i="1" dirty="0" smtClean="0"/>
              <a:t>nitrogen</a:t>
            </a:r>
          </a:p>
          <a:p>
            <a:pPr marL="457200" indent="-457200"/>
            <a:r>
              <a:rPr lang="en-US" i="1" dirty="0" smtClean="0"/>
              <a:t> </a:t>
            </a:r>
            <a:r>
              <a:rPr lang="en-US" i="1" dirty="0"/>
              <a:t>nucleus with a lot of speed (lots of kinetic energy)?  </a:t>
            </a:r>
          </a:p>
          <a:p>
            <a:pPr marL="457200" indent="-457200"/>
            <a:r>
              <a:rPr lang="en-US" sz="2200" dirty="0">
                <a:latin typeface="Comic Sans MS" charset="0"/>
              </a:rPr>
              <a:t>Starts with lots of kinetic energy </a:t>
            </a:r>
            <a:r>
              <a:rPr lang="en-US" sz="2200" dirty="0" err="1">
                <a:latin typeface="Comic Sans MS" charset="0"/>
                <a:sym typeface="Wingdings" charset="2"/>
              </a:rPr>
              <a:t></a:t>
            </a:r>
            <a:endParaRPr lang="en-US" sz="2200" dirty="0">
              <a:latin typeface="Comic Sans MS" charset="0"/>
            </a:endParaRPr>
          </a:p>
          <a:p>
            <a:pPr marL="457200" indent="-457200"/>
            <a:r>
              <a:rPr lang="en-US" sz="2200" dirty="0">
                <a:latin typeface="Comic Sans MS" charset="0"/>
              </a:rPr>
              <a:t>Repelling force from nucleus slows down proton  </a:t>
            </a:r>
            <a:r>
              <a:rPr lang="en-US" sz="2200" dirty="0" err="1">
                <a:latin typeface="Comic Sans MS" charset="0"/>
                <a:sym typeface="Wingdings" charset="2"/>
              </a:rPr>
              <a:t></a:t>
            </a:r>
            <a:endParaRPr lang="en-US" sz="2200" dirty="0">
              <a:latin typeface="Comic Sans MS" charset="0"/>
            </a:endParaRPr>
          </a:p>
          <a:p>
            <a:pPr marL="457200" indent="-457200"/>
            <a:r>
              <a:rPr lang="en-US" sz="2200" dirty="0">
                <a:solidFill>
                  <a:schemeClr val="accent2"/>
                </a:solidFill>
                <a:latin typeface="Comic Sans MS" charset="0"/>
              </a:rPr>
              <a:t>Proton’s kinetic energy converted into electrostatic potential </a:t>
            </a:r>
            <a:r>
              <a:rPr lang="en-US" sz="2200" dirty="0" smtClean="0">
                <a:solidFill>
                  <a:schemeClr val="accent2"/>
                </a:solidFill>
                <a:latin typeface="Comic Sans MS" charset="0"/>
              </a:rPr>
              <a:t>energy</a:t>
            </a:r>
            <a:r>
              <a:rPr lang="en-US" sz="2200" dirty="0" smtClean="0">
                <a:latin typeface="Comic Sans MS" charset="0"/>
              </a:rPr>
              <a:t> </a:t>
            </a:r>
            <a:endParaRPr lang="en-US" sz="2200" dirty="0">
              <a:latin typeface="Comic Sans MS" charset="0"/>
            </a:endParaRPr>
          </a:p>
          <a:p>
            <a:pPr marL="457200" indent="-457200"/>
            <a:r>
              <a:rPr lang="en-US" sz="2200" dirty="0">
                <a:latin typeface="Comic Sans MS" charset="0"/>
              </a:rPr>
              <a:t>	</a:t>
            </a:r>
            <a:r>
              <a:rPr lang="en-US" sz="2200" dirty="0">
                <a:solidFill>
                  <a:schemeClr val="accent2"/>
                </a:solidFill>
                <a:latin typeface="Comic Sans MS" charset="0"/>
              </a:rPr>
              <a:t>as it gets closer to nucleus 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014788" y="2762250"/>
            <a:ext cx="180975" cy="179388"/>
            <a:chOff x="1191" y="1008"/>
            <a:chExt cx="114" cy="113"/>
          </a:xfrm>
        </p:grpSpPr>
        <p:grpSp>
          <p:nvGrpSpPr>
            <p:cNvPr id="3" name="Group 28"/>
            <p:cNvGrpSpPr>
              <a:grpSpLocks/>
            </p:cNvGrpSpPr>
            <p:nvPr/>
          </p:nvGrpSpPr>
          <p:grpSpPr bwMode="auto">
            <a:xfrm>
              <a:off x="1217" y="1008"/>
              <a:ext cx="59" cy="113"/>
              <a:chOff x="873" y="1623"/>
              <a:chExt cx="70" cy="122"/>
            </a:xfrm>
          </p:grpSpPr>
          <p:sp>
            <p:nvSpPr>
              <p:cNvPr id="36896" name="Oval 29"/>
              <p:cNvSpPr>
                <a:spLocks noChangeArrowheads="1"/>
              </p:cNvSpPr>
              <p:nvPr/>
            </p:nvSpPr>
            <p:spPr bwMode="auto">
              <a:xfrm>
                <a:off x="873" y="164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97" name="Oval 30"/>
              <p:cNvSpPr>
                <a:spLocks noChangeArrowheads="1"/>
              </p:cNvSpPr>
              <p:nvPr/>
            </p:nvSpPr>
            <p:spPr bwMode="auto">
              <a:xfrm>
                <a:off x="899" y="165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98" name="Oval 31"/>
              <p:cNvSpPr>
                <a:spLocks noChangeArrowheads="1"/>
              </p:cNvSpPr>
              <p:nvPr/>
            </p:nvSpPr>
            <p:spPr bwMode="auto">
              <a:xfrm>
                <a:off x="889" y="162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99" name="Oval 32"/>
              <p:cNvSpPr>
                <a:spLocks noChangeArrowheads="1"/>
              </p:cNvSpPr>
              <p:nvPr/>
            </p:nvSpPr>
            <p:spPr bwMode="auto">
              <a:xfrm>
                <a:off x="894" y="169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33"/>
            <p:cNvGrpSpPr>
              <a:grpSpLocks/>
            </p:cNvGrpSpPr>
            <p:nvPr/>
          </p:nvGrpSpPr>
          <p:grpSpPr bwMode="auto">
            <a:xfrm rot="5947810">
              <a:off x="1219" y="1013"/>
              <a:ext cx="58" cy="114"/>
              <a:chOff x="873" y="1623"/>
              <a:chExt cx="70" cy="122"/>
            </a:xfrm>
          </p:grpSpPr>
          <p:sp>
            <p:nvSpPr>
              <p:cNvPr id="36892" name="Oval 34"/>
              <p:cNvSpPr>
                <a:spLocks noChangeArrowheads="1"/>
              </p:cNvSpPr>
              <p:nvPr/>
            </p:nvSpPr>
            <p:spPr bwMode="auto">
              <a:xfrm>
                <a:off x="873" y="164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93" name="Oval 35"/>
              <p:cNvSpPr>
                <a:spLocks noChangeArrowheads="1"/>
              </p:cNvSpPr>
              <p:nvPr/>
            </p:nvSpPr>
            <p:spPr bwMode="auto">
              <a:xfrm>
                <a:off x="899" y="165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94" name="Oval 36"/>
              <p:cNvSpPr>
                <a:spLocks noChangeArrowheads="1"/>
              </p:cNvSpPr>
              <p:nvPr/>
            </p:nvSpPr>
            <p:spPr bwMode="auto">
              <a:xfrm>
                <a:off x="889" y="162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95" name="Oval 37"/>
              <p:cNvSpPr>
                <a:spLocks noChangeArrowheads="1"/>
              </p:cNvSpPr>
              <p:nvPr/>
            </p:nvSpPr>
            <p:spPr bwMode="auto">
              <a:xfrm>
                <a:off x="894" y="169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6874" name="Text Box 38"/>
          <p:cNvSpPr txBox="1">
            <a:spLocks noChangeArrowheads="1"/>
          </p:cNvSpPr>
          <p:nvPr/>
        </p:nvSpPr>
        <p:spPr bwMode="auto">
          <a:xfrm>
            <a:off x="4127500" y="2260600"/>
            <a:ext cx="2765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r, separation distance</a:t>
            </a:r>
          </a:p>
        </p:txBody>
      </p:sp>
      <p:sp>
        <p:nvSpPr>
          <p:cNvPr id="36875" name="Oval 39"/>
          <p:cNvSpPr>
            <a:spLocks noChangeArrowheads="1"/>
          </p:cNvSpPr>
          <p:nvPr/>
        </p:nvSpPr>
        <p:spPr bwMode="auto">
          <a:xfrm>
            <a:off x="8335963" y="6011863"/>
            <a:ext cx="119062" cy="119062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0" y="3140075"/>
            <a:ext cx="9144000" cy="3265488"/>
            <a:chOff x="0" y="1978"/>
            <a:chExt cx="5760" cy="2057"/>
          </a:xfrm>
        </p:grpSpPr>
        <p:sp>
          <p:nvSpPr>
            <p:cNvPr id="36880" name="Freeform 15"/>
            <p:cNvSpPr>
              <a:spLocks/>
            </p:cNvSpPr>
            <p:nvPr/>
          </p:nvSpPr>
          <p:spPr bwMode="auto">
            <a:xfrm>
              <a:off x="2577" y="2644"/>
              <a:ext cx="2853" cy="1251"/>
            </a:xfrm>
            <a:custGeom>
              <a:avLst/>
              <a:gdLst>
                <a:gd name="T0" fmla="*/ 0 w 2853"/>
                <a:gd name="T1" fmla="*/ 0 h 1251"/>
                <a:gd name="T2" fmla="*/ 21 w 2853"/>
                <a:gd name="T3" fmla="*/ 235 h 1251"/>
                <a:gd name="T4" fmla="*/ 111 w 2853"/>
                <a:gd name="T5" fmla="*/ 487 h 1251"/>
                <a:gd name="T6" fmla="*/ 261 w 2853"/>
                <a:gd name="T7" fmla="*/ 740 h 1251"/>
                <a:gd name="T8" fmla="*/ 471 w 2853"/>
                <a:gd name="T9" fmla="*/ 942 h 1251"/>
                <a:gd name="T10" fmla="*/ 711 w 2853"/>
                <a:gd name="T11" fmla="*/ 1086 h 1251"/>
                <a:gd name="T12" fmla="*/ 917 w 2853"/>
                <a:gd name="T13" fmla="*/ 1163 h 1251"/>
                <a:gd name="T14" fmla="*/ 1156 w 2853"/>
                <a:gd name="T15" fmla="*/ 1212 h 1251"/>
                <a:gd name="T16" fmla="*/ 1379 w 2853"/>
                <a:gd name="T17" fmla="*/ 1244 h 1251"/>
                <a:gd name="T18" fmla="*/ 1623 w 2853"/>
                <a:gd name="T19" fmla="*/ 1249 h 1251"/>
                <a:gd name="T20" fmla="*/ 2853 w 2853"/>
                <a:gd name="T21" fmla="*/ 1232 h 12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53"/>
                <a:gd name="T34" fmla="*/ 0 h 1251"/>
                <a:gd name="T35" fmla="*/ 2853 w 2853"/>
                <a:gd name="T36" fmla="*/ 1251 h 12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53" h="1251">
                  <a:moveTo>
                    <a:pt x="0" y="0"/>
                  </a:moveTo>
                  <a:cubicBezTo>
                    <a:pt x="2" y="76"/>
                    <a:pt x="3" y="153"/>
                    <a:pt x="21" y="235"/>
                  </a:cubicBezTo>
                  <a:cubicBezTo>
                    <a:pt x="39" y="316"/>
                    <a:pt x="71" y="403"/>
                    <a:pt x="111" y="487"/>
                  </a:cubicBezTo>
                  <a:cubicBezTo>
                    <a:pt x="151" y="571"/>
                    <a:pt x="201" y="664"/>
                    <a:pt x="261" y="740"/>
                  </a:cubicBezTo>
                  <a:cubicBezTo>
                    <a:pt x="321" y="815"/>
                    <a:pt x="396" y="884"/>
                    <a:pt x="471" y="942"/>
                  </a:cubicBezTo>
                  <a:cubicBezTo>
                    <a:pt x="546" y="1000"/>
                    <a:pt x="637" y="1050"/>
                    <a:pt x="711" y="1086"/>
                  </a:cubicBezTo>
                  <a:cubicBezTo>
                    <a:pt x="785" y="1123"/>
                    <a:pt x="842" y="1142"/>
                    <a:pt x="917" y="1163"/>
                  </a:cubicBezTo>
                  <a:cubicBezTo>
                    <a:pt x="991" y="1183"/>
                    <a:pt x="1079" y="1199"/>
                    <a:pt x="1156" y="1212"/>
                  </a:cubicBezTo>
                  <a:cubicBezTo>
                    <a:pt x="1233" y="1226"/>
                    <a:pt x="1301" y="1238"/>
                    <a:pt x="1379" y="1244"/>
                  </a:cubicBezTo>
                  <a:cubicBezTo>
                    <a:pt x="1457" y="1250"/>
                    <a:pt x="1377" y="1251"/>
                    <a:pt x="1623" y="1249"/>
                  </a:cubicBezTo>
                  <a:cubicBezTo>
                    <a:pt x="1869" y="1247"/>
                    <a:pt x="2597" y="1236"/>
                    <a:pt x="2853" y="1232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Freeform 16"/>
            <p:cNvSpPr>
              <a:spLocks/>
            </p:cNvSpPr>
            <p:nvPr/>
          </p:nvSpPr>
          <p:spPr bwMode="auto">
            <a:xfrm flipH="1">
              <a:off x="739" y="2642"/>
              <a:ext cx="1833" cy="1253"/>
            </a:xfrm>
            <a:custGeom>
              <a:avLst/>
              <a:gdLst>
                <a:gd name="T0" fmla="*/ 0 w 2326"/>
                <a:gd name="T1" fmla="*/ 0 h 1511"/>
                <a:gd name="T2" fmla="*/ 5 w 2326"/>
                <a:gd name="T3" fmla="*/ 76 h 1511"/>
                <a:gd name="T4" fmla="*/ 27 w 2326"/>
                <a:gd name="T5" fmla="*/ 159 h 1511"/>
                <a:gd name="T6" fmla="*/ 63 w 2326"/>
                <a:gd name="T7" fmla="*/ 240 h 1511"/>
                <a:gd name="T8" fmla="*/ 113 w 2326"/>
                <a:gd name="T9" fmla="*/ 306 h 1511"/>
                <a:gd name="T10" fmla="*/ 170 w 2326"/>
                <a:gd name="T11" fmla="*/ 352 h 1511"/>
                <a:gd name="T12" fmla="*/ 220 w 2326"/>
                <a:gd name="T13" fmla="*/ 378 h 1511"/>
                <a:gd name="T14" fmla="*/ 277 w 2326"/>
                <a:gd name="T15" fmla="*/ 394 h 1511"/>
                <a:gd name="T16" fmla="*/ 330 w 2326"/>
                <a:gd name="T17" fmla="*/ 405 h 1511"/>
                <a:gd name="T18" fmla="*/ 389 w 2326"/>
                <a:gd name="T19" fmla="*/ 406 h 1511"/>
                <a:gd name="T20" fmla="*/ 439 w 2326"/>
                <a:gd name="T21" fmla="*/ 408 h 15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26"/>
                <a:gd name="T34" fmla="*/ 0 h 1511"/>
                <a:gd name="T35" fmla="*/ 2326 w 2326"/>
                <a:gd name="T36" fmla="*/ 1511 h 15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26" h="1511">
                  <a:moveTo>
                    <a:pt x="0" y="0"/>
                  </a:moveTo>
                  <a:cubicBezTo>
                    <a:pt x="2" y="92"/>
                    <a:pt x="4" y="185"/>
                    <a:pt x="27" y="283"/>
                  </a:cubicBezTo>
                  <a:cubicBezTo>
                    <a:pt x="50" y="381"/>
                    <a:pt x="90" y="486"/>
                    <a:pt x="141" y="587"/>
                  </a:cubicBezTo>
                  <a:cubicBezTo>
                    <a:pt x="192" y="688"/>
                    <a:pt x="255" y="801"/>
                    <a:pt x="331" y="892"/>
                  </a:cubicBezTo>
                  <a:cubicBezTo>
                    <a:pt x="407" y="983"/>
                    <a:pt x="503" y="1066"/>
                    <a:pt x="598" y="1136"/>
                  </a:cubicBezTo>
                  <a:cubicBezTo>
                    <a:pt x="693" y="1206"/>
                    <a:pt x="808" y="1266"/>
                    <a:pt x="902" y="1310"/>
                  </a:cubicBezTo>
                  <a:cubicBezTo>
                    <a:pt x="996" y="1354"/>
                    <a:pt x="1069" y="1377"/>
                    <a:pt x="1163" y="1402"/>
                  </a:cubicBezTo>
                  <a:cubicBezTo>
                    <a:pt x="1257" y="1427"/>
                    <a:pt x="1369" y="1446"/>
                    <a:pt x="1467" y="1462"/>
                  </a:cubicBezTo>
                  <a:cubicBezTo>
                    <a:pt x="1565" y="1478"/>
                    <a:pt x="1651" y="1493"/>
                    <a:pt x="1750" y="1500"/>
                  </a:cubicBezTo>
                  <a:cubicBezTo>
                    <a:pt x="1849" y="1507"/>
                    <a:pt x="1963" y="1504"/>
                    <a:pt x="2059" y="1506"/>
                  </a:cubicBezTo>
                  <a:cubicBezTo>
                    <a:pt x="2155" y="1508"/>
                    <a:pt x="2282" y="1509"/>
                    <a:pt x="2326" y="1511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2" name="Line 17"/>
            <p:cNvSpPr>
              <a:spLocks noChangeShapeType="1"/>
            </p:cNvSpPr>
            <p:nvPr/>
          </p:nvSpPr>
          <p:spPr bwMode="auto">
            <a:xfrm>
              <a:off x="2614" y="3917"/>
              <a:ext cx="157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3" name="Text Box 18"/>
            <p:cNvSpPr txBox="1">
              <a:spLocks noChangeArrowheads="1"/>
            </p:cNvSpPr>
            <p:nvPr/>
          </p:nvSpPr>
          <p:spPr bwMode="auto">
            <a:xfrm>
              <a:off x="2630" y="3869"/>
              <a:ext cx="1857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1382" tIns="40691" rIns="81382" bIns="40691">
              <a:prstTxWarp prst="textNoShape">
                <a:avLst/>
              </a:prstTxWarp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separation distance, </a:t>
              </a:r>
              <a:r>
                <a:rPr lang="en-US" sz="2000" dirty="0" err="1">
                  <a:solidFill>
                    <a:srgbClr val="000000"/>
                  </a:solidFill>
                </a:rPr>
                <a:t>r</a:t>
              </a:r>
              <a:endParaRPr lang="en-US" sz="2000" dirty="0"/>
            </a:p>
          </p:txBody>
        </p:sp>
        <p:sp>
          <p:nvSpPr>
            <p:cNvPr id="36884" name="Line 19"/>
            <p:cNvSpPr>
              <a:spLocks noChangeShapeType="1"/>
            </p:cNvSpPr>
            <p:nvPr/>
          </p:nvSpPr>
          <p:spPr bwMode="auto">
            <a:xfrm>
              <a:off x="2614" y="3862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5" name="Line 20"/>
            <p:cNvSpPr>
              <a:spLocks noChangeShapeType="1"/>
            </p:cNvSpPr>
            <p:nvPr/>
          </p:nvSpPr>
          <p:spPr bwMode="auto">
            <a:xfrm flipV="1">
              <a:off x="2571" y="2407"/>
              <a:ext cx="0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6" name="Text Box 24"/>
            <p:cNvSpPr txBox="1">
              <a:spLocks noChangeArrowheads="1"/>
            </p:cNvSpPr>
            <p:nvPr/>
          </p:nvSpPr>
          <p:spPr bwMode="auto">
            <a:xfrm>
              <a:off x="2568" y="2360"/>
              <a:ext cx="15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3300"/>
                  </a:solidFill>
                  <a:latin typeface="Comic Sans MS" charset="0"/>
                </a:rPr>
                <a:t>Potential energy</a:t>
              </a:r>
            </a:p>
          </p:txBody>
        </p:sp>
        <p:sp>
          <p:nvSpPr>
            <p:cNvPr id="36887" name="Rectangle 26"/>
            <p:cNvSpPr>
              <a:spLocks noChangeArrowheads="1"/>
            </p:cNvSpPr>
            <p:nvPr/>
          </p:nvSpPr>
          <p:spPr bwMode="auto">
            <a:xfrm>
              <a:off x="0" y="1978"/>
              <a:ext cx="5760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i="1">
                  <a:solidFill>
                    <a:srgbClr val="FF3300"/>
                  </a:solidFill>
                </a:rPr>
                <a:t>Potential energy curves-</a:t>
              </a:r>
              <a:r>
                <a:rPr lang="en-US" i="1"/>
                <a:t> </a:t>
              </a:r>
            </a:p>
            <a:p>
              <a:r>
                <a:rPr lang="en-US" i="1"/>
                <a:t>represent energy to bring </a:t>
              </a:r>
            </a:p>
            <a:p>
              <a:r>
                <a:rPr lang="en-US" i="1"/>
                <a:t>particles together. </a:t>
              </a:r>
            </a:p>
            <a:p>
              <a:endParaRPr lang="en-US" i="1"/>
            </a:p>
          </p:txBody>
        </p:sp>
        <p:sp>
          <p:nvSpPr>
            <p:cNvPr id="36888" name="Freeform 41"/>
            <p:cNvSpPr>
              <a:spLocks/>
            </p:cNvSpPr>
            <p:nvPr/>
          </p:nvSpPr>
          <p:spPr bwMode="auto">
            <a:xfrm>
              <a:off x="2740" y="3179"/>
              <a:ext cx="2629" cy="720"/>
            </a:xfrm>
            <a:custGeom>
              <a:avLst/>
              <a:gdLst>
                <a:gd name="T0" fmla="*/ 2629 w 2629"/>
                <a:gd name="T1" fmla="*/ 4 h 720"/>
                <a:gd name="T2" fmla="*/ 1661 w 2629"/>
                <a:gd name="T3" fmla="*/ 11 h 720"/>
                <a:gd name="T4" fmla="*/ 1130 w 2629"/>
                <a:gd name="T5" fmla="*/ 70 h 720"/>
                <a:gd name="T6" fmla="*/ 664 w 2629"/>
                <a:gd name="T7" fmla="*/ 225 h 720"/>
                <a:gd name="T8" fmla="*/ 266 w 2629"/>
                <a:gd name="T9" fmla="*/ 462 h 720"/>
                <a:gd name="T10" fmla="*/ 0 w 2629"/>
                <a:gd name="T11" fmla="*/ 720 h 7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29"/>
                <a:gd name="T19" fmla="*/ 0 h 720"/>
                <a:gd name="T20" fmla="*/ 2629 w 2629"/>
                <a:gd name="T21" fmla="*/ 720 h 7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29" h="720">
                  <a:moveTo>
                    <a:pt x="2629" y="4"/>
                  </a:moveTo>
                  <a:cubicBezTo>
                    <a:pt x="2468" y="4"/>
                    <a:pt x="1911" y="0"/>
                    <a:pt x="1661" y="11"/>
                  </a:cubicBezTo>
                  <a:cubicBezTo>
                    <a:pt x="1411" y="22"/>
                    <a:pt x="1296" y="34"/>
                    <a:pt x="1130" y="70"/>
                  </a:cubicBezTo>
                  <a:cubicBezTo>
                    <a:pt x="964" y="106"/>
                    <a:pt x="808" y="160"/>
                    <a:pt x="664" y="225"/>
                  </a:cubicBezTo>
                  <a:cubicBezTo>
                    <a:pt x="520" y="290"/>
                    <a:pt x="377" y="379"/>
                    <a:pt x="266" y="462"/>
                  </a:cubicBezTo>
                  <a:cubicBezTo>
                    <a:pt x="155" y="545"/>
                    <a:pt x="55" y="666"/>
                    <a:pt x="0" y="720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9" name="Text Box 42"/>
            <p:cNvSpPr txBox="1">
              <a:spLocks noChangeArrowheads="1"/>
            </p:cNvSpPr>
            <p:nvPr/>
          </p:nvSpPr>
          <p:spPr bwMode="auto">
            <a:xfrm>
              <a:off x="4107" y="2928"/>
              <a:ext cx="139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  <a:latin typeface="Comic Sans MS" charset="0"/>
                </a:rPr>
                <a:t>Kinetic energy</a:t>
              </a:r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0" y="6048375"/>
            <a:ext cx="9166226" cy="801688"/>
            <a:chOff x="0" y="3810"/>
            <a:chExt cx="5774" cy="505"/>
          </a:xfrm>
        </p:grpSpPr>
        <p:sp>
          <p:nvSpPr>
            <p:cNvPr id="36878" name="Text Box 25"/>
            <p:cNvSpPr txBox="1">
              <a:spLocks noChangeArrowheads="1"/>
            </p:cNvSpPr>
            <p:nvPr/>
          </p:nvSpPr>
          <p:spPr bwMode="auto">
            <a:xfrm>
              <a:off x="0" y="4063"/>
              <a:ext cx="577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/>
                <a:t>I</a:t>
              </a:r>
              <a:r>
                <a:rPr lang="en-US" sz="2000" dirty="0" smtClean="0"/>
                <a:t>f </a:t>
              </a:r>
              <a:r>
                <a:rPr lang="en-US" sz="2000" dirty="0"/>
                <a:t>at center, want to roll down hill/fly apart … lots of electrostatic potential energy</a:t>
              </a:r>
            </a:p>
          </p:txBody>
        </p:sp>
        <p:sp>
          <p:nvSpPr>
            <p:cNvPr id="36879" name="Rectangle 45"/>
            <p:cNvSpPr>
              <a:spLocks noChangeArrowheads="1"/>
            </p:cNvSpPr>
            <p:nvPr/>
          </p:nvSpPr>
          <p:spPr bwMode="auto">
            <a:xfrm>
              <a:off x="20" y="3810"/>
              <a:ext cx="219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i="1" dirty="0"/>
                <a:t>Gravity energy </a:t>
              </a:r>
              <a:r>
                <a:rPr lang="en-US" i="1" dirty="0" smtClean="0"/>
                <a:t>analogy:</a:t>
              </a:r>
              <a:endParaRPr lang="en-US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69962D-2C82-6A42-B523-930D44B88FF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8915" name="Rectangle 30"/>
          <p:cNvSpPr>
            <a:spLocks noChangeArrowheads="1"/>
          </p:cNvSpPr>
          <p:nvPr/>
        </p:nvSpPr>
        <p:spPr bwMode="auto">
          <a:xfrm>
            <a:off x="25400" y="4762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i="1" dirty="0">
                <a:solidFill>
                  <a:srgbClr val="FF3300"/>
                </a:solidFill>
              </a:rPr>
              <a:t>Potential energy curves-</a:t>
            </a:r>
            <a:r>
              <a:rPr lang="en-US" i="1" dirty="0"/>
              <a:t> represent energy to bring particles together</a:t>
            </a:r>
            <a:r>
              <a:rPr lang="en-US" i="1" dirty="0" smtClean="0"/>
              <a:t>.</a:t>
            </a:r>
            <a:endParaRPr lang="en-US" i="1" dirty="0"/>
          </a:p>
        </p:txBody>
      </p:sp>
      <p:sp>
        <p:nvSpPr>
          <p:cNvPr id="38916" name="Oval 2"/>
          <p:cNvSpPr>
            <a:spLocks noChangeArrowheads="1"/>
          </p:cNvSpPr>
          <p:nvPr/>
        </p:nvSpPr>
        <p:spPr bwMode="auto">
          <a:xfrm>
            <a:off x="4002088" y="836613"/>
            <a:ext cx="92075" cy="90487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7" name="Oval 3"/>
          <p:cNvSpPr>
            <a:spLocks noChangeArrowheads="1"/>
          </p:cNvSpPr>
          <p:nvPr/>
        </p:nvSpPr>
        <p:spPr bwMode="auto">
          <a:xfrm>
            <a:off x="4376738" y="841375"/>
            <a:ext cx="92075" cy="889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8" name="Oval 4"/>
          <p:cNvSpPr>
            <a:spLocks noChangeArrowheads="1"/>
          </p:cNvSpPr>
          <p:nvPr/>
        </p:nvSpPr>
        <p:spPr bwMode="auto">
          <a:xfrm>
            <a:off x="7327900" y="825500"/>
            <a:ext cx="92075" cy="92075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9" name="Line 5"/>
          <p:cNvSpPr>
            <a:spLocks noChangeShapeType="1"/>
          </p:cNvSpPr>
          <p:nvPr/>
        </p:nvSpPr>
        <p:spPr bwMode="auto">
          <a:xfrm flipH="1">
            <a:off x="4540250" y="877888"/>
            <a:ext cx="2733675" cy="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0" name="Line 6"/>
          <p:cNvSpPr>
            <a:spLocks noChangeShapeType="1"/>
          </p:cNvSpPr>
          <p:nvPr/>
        </p:nvSpPr>
        <p:spPr bwMode="auto">
          <a:xfrm flipV="1">
            <a:off x="4019550" y="758825"/>
            <a:ext cx="414338" cy="635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 type="arrow" w="med" len="med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903663" y="763588"/>
            <a:ext cx="273050" cy="282575"/>
            <a:chOff x="1191" y="1008"/>
            <a:chExt cx="114" cy="113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217" y="1008"/>
              <a:ext cx="59" cy="113"/>
              <a:chOff x="873" y="1623"/>
              <a:chExt cx="70" cy="122"/>
            </a:xfrm>
          </p:grpSpPr>
          <p:sp>
            <p:nvSpPr>
              <p:cNvPr id="38943" name="Oval 10"/>
              <p:cNvSpPr>
                <a:spLocks noChangeArrowheads="1"/>
              </p:cNvSpPr>
              <p:nvPr/>
            </p:nvSpPr>
            <p:spPr bwMode="auto">
              <a:xfrm>
                <a:off x="873" y="164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44" name="Oval 11"/>
              <p:cNvSpPr>
                <a:spLocks noChangeArrowheads="1"/>
              </p:cNvSpPr>
              <p:nvPr/>
            </p:nvSpPr>
            <p:spPr bwMode="auto">
              <a:xfrm>
                <a:off x="899" y="165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45" name="Oval 12"/>
              <p:cNvSpPr>
                <a:spLocks noChangeArrowheads="1"/>
              </p:cNvSpPr>
              <p:nvPr/>
            </p:nvSpPr>
            <p:spPr bwMode="auto">
              <a:xfrm>
                <a:off x="889" y="162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46" name="Oval 13"/>
              <p:cNvSpPr>
                <a:spLocks noChangeArrowheads="1"/>
              </p:cNvSpPr>
              <p:nvPr/>
            </p:nvSpPr>
            <p:spPr bwMode="auto">
              <a:xfrm>
                <a:off x="894" y="169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14"/>
            <p:cNvGrpSpPr>
              <a:grpSpLocks/>
            </p:cNvGrpSpPr>
            <p:nvPr/>
          </p:nvGrpSpPr>
          <p:grpSpPr bwMode="auto">
            <a:xfrm rot="5947810">
              <a:off x="1219" y="1013"/>
              <a:ext cx="58" cy="114"/>
              <a:chOff x="873" y="1623"/>
              <a:chExt cx="70" cy="122"/>
            </a:xfrm>
          </p:grpSpPr>
          <p:sp>
            <p:nvSpPr>
              <p:cNvPr id="38939" name="Oval 15"/>
              <p:cNvSpPr>
                <a:spLocks noChangeArrowheads="1"/>
              </p:cNvSpPr>
              <p:nvPr/>
            </p:nvSpPr>
            <p:spPr bwMode="auto">
              <a:xfrm>
                <a:off x="873" y="164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40" name="Oval 16"/>
              <p:cNvSpPr>
                <a:spLocks noChangeArrowheads="1"/>
              </p:cNvSpPr>
              <p:nvPr/>
            </p:nvSpPr>
            <p:spPr bwMode="auto">
              <a:xfrm>
                <a:off x="899" y="165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41" name="Oval 17"/>
              <p:cNvSpPr>
                <a:spLocks noChangeArrowheads="1"/>
              </p:cNvSpPr>
              <p:nvPr/>
            </p:nvSpPr>
            <p:spPr bwMode="auto">
              <a:xfrm>
                <a:off x="889" y="162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42" name="Oval 18"/>
              <p:cNvSpPr>
                <a:spLocks noChangeArrowheads="1"/>
              </p:cNvSpPr>
              <p:nvPr/>
            </p:nvSpPr>
            <p:spPr bwMode="auto">
              <a:xfrm>
                <a:off x="894" y="169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8922" name="Text Box 19"/>
          <p:cNvSpPr txBox="1">
            <a:spLocks noChangeArrowheads="1"/>
          </p:cNvSpPr>
          <p:nvPr/>
        </p:nvSpPr>
        <p:spPr bwMode="auto">
          <a:xfrm>
            <a:off x="4064000" y="412750"/>
            <a:ext cx="212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r, separation distance</a:t>
            </a:r>
          </a:p>
        </p:txBody>
      </p:sp>
      <p:sp>
        <p:nvSpPr>
          <p:cNvPr id="38923" name="Oval 20"/>
          <p:cNvSpPr>
            <a:spLocks noChangeArrowheads="1"/>
          </p:cNvSpPr>
          <p:nvPr/>
        </p:nvSpPr>
        <p:spPr bwMode="auto">
          <a:xfrm>
            <a:off x="7292975" y="2657475"/>
            <a:ext cx="92075" cy="92075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4" name="Freeform 22"/>
          <p:cNvSpPr>
            <a:spLocks/>
          </p:cNvSpPr>
          <p:nvPr/>
        </p:nvSpPr>
        <p:spPr bwMode="auto">
          <a:xfrm>
            <a:off x="4035425" y="1282700"/>
            <a:ext cx="3505200" cy="1536700"/>
          </a:xfrm>
          <a:custGeom>
            <a:avLst/>
            <a:gdLst>
              <a:gd name="T0" fmla="*/ 0 w 2853"/>
              <a:gd name="T1" fmla="*/ 0 h 1251"/>
              <a:gd name="T2" fmla="*/ 2147483647 w 2853"/>
              <a:gd name="T3" fmla="*/ 2147483647 h 1251"/>
              <a:gd name="T4" fmla="*/ 2147483647 w 2853"/>
              <a:gd name="T5" fmla="*/ 2147483647 h 1251"/>
              <a:gd name="T6" fmla="*/ 2147483647 w 2853"/>
              <a:gd name="T7" fmla="*/ 2147483647 h 1251"/>
              <a:gd name="T8" fmla="*/ 2147483647 w 2853"/>
              <a:gd name="T9" fmla="*/ 2147483647 h 1251"/>
              <a:gd name="T10" fmla="*/ 2147483647 w 2853"/>
              <a:gd name="T11" fmla="*/ 2147483647 h 1251"/>
              <a:gd name="T12" fmla="*/ 2147483647 w 2853"/>
              <a:gd name="T13" fmla="*/ 2147483647 h 1251"/>
              <a:gd name="T14" fmla="*/ 2147483647 w 2853"/>
              <a:gd name="T15" fmla="*/ 2147483647 h 1251"/>
              <a:gd name="T16" fmla="*/ 2147483647 w 2853"/>
              <a:gd name="T17" fmla="*/ 2147483647 h 1251"/>
              <a:gd name="T18" fmla="*/ 2147483647 w 2853"/>
              <a:gd name="T19" fmla="*/ 2147483647 h 1251"/>
              <a:gd name="T20" fmla="*/ 2147483647 w 2853"/>
              <a:gd name="T21" fmla="*/ 2147483647 h 12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53"/>
              <a:gd name="T34" fmla="*/ 0 h 1251"/>
              <a:gd name="T35" fmla="*/ 2853 w 2853"/>
              <a:gd name="T36" fmla="*/ 1251 h 125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53" h="1251">
                <a:moveTo>
                  <a:pt x="0" y="0"/>
                </a:moveTo>
                <a:cubicBezTo>
                  <a:pt x="2" y="76"/>
                  <a:pt x="3" y="153"/>
                  <a:pt x="21" y="235"/>
                </a:cubicBezTo>
                <a:cubicBezTo>
                  <a:pt x="39" y="316"/>
                  <a:pt x="71" y="403"/>
                  <a:pt x="111" y="487"/>
                </a:cubicBezTo>
                <a:cubicBezTo>
                  <a:pt x="151" y="571"/>
                  <a:pt x="201" y="664"/>
                  <a:pt x="261" y="740"/>
                </a:cubicBezTo>
                <a:cubicBezTo>
                  <a:pt x="321" y="815"/>
                  <a:pt x="396" y="884"/>
                  <a:pt x="471" y="942"/>
                </a:cubicBezTo>
                <a:cubicBezTo>
                  <a:pt x="546" y="1000"/>
                  <a:pt x="637" y="1050"/>
                  <a:pt x="711" y="1086"/>
                </a:cubicBezTo>
                <a:cubicBezTo>
                  <a:pt x="785" y="1123"/>
                  <a:pt x="842" y="1142"/>
                  <a:pt x="917" y="1163"/>
                </a:cubicBezTo>
                <a:cubicBezTo>
                  <a:pt x="991" y="1183"/>
                  <a:pt x="1079" y="1199"/>
                  <a:pt x="1156" y="1212"/>
                </a:cubicBezTo>
                <a:cubicBezTo>
                  <a:pt x="1233" y="1226"/>
                  <a:pt x="1301" y="1238"/>
                  <a:pt x="1379" y="1244"/>
                </a:cubicBezTo>
                <a:cubicBezTo>
                  <a:pt x="1457" y="1250"/>
                  <a:pt x="1377" y="1251"/>
                  <a:pt x="1623" y="1249"/>
                </a:cubicBezTo>
                <a:cubicBezTo>
                  <a:pt x="1869" y="1247"/>
                  <a:pt x="2597" y="1236"/>
                  <a:pt x="2853" y="1232"/>
                </a:cubicBez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5" name="Freeform 23"/>
          <p:cNvSpPr>
            <a:spLocks/>
          </p:cNvSpPr>
          <p:nvPr/>
        </p:nvSpPr>
        <p:spPr bwMode="auto">
          <a:xfrm flipH="1">
            <a:off x="1778000" y="1266825"/>
            <a:ext cx="2251075" cy="1539875"/>
          </a:xfrm>
          <a:custGeom>
            <a:avLst/>
            <a:gdLst>
              <a:gd name="T0" fmla="*/ 0 w 2326"/>
              <a:gd name="T1" fmla="*/ 0 h 1511"/>
              <a:gd name="T2" fmla="*/ 2147483647 w 2326"/>
              <a:gd name="T3" fmla="*/ 2147483647 h 1511"/>
              <a:gd name="T4" fmla="*/ 2147483647 w 2326"/>
              <a:gd name="T5" fmla="*/ 2147483647 h 1511"/>
              <a:gd name="T6" fmla="*/ 2147483647 w 2326"/>
              <a:gd name="T7" fmla="*/ 2147483647 h 1511"/>
              <a:gd name="T8" fmla="*/ 2147483647 w 2326"/>
              <a:gd name="T9" fmla="*/ 2147483647 h 1511"/>
              <a:gd name="T10" fmla="*/ 2147483647 w 2326"/>
              <a:gd name="T11" fmla="*/ 2147483647 h 1511"/>
              <a:gd name="T12" fmla="*/ 2147483647 w 2326"/>
              <a:gd name="T13" fmla="*/ 2147483647 h 1511"/>
              <a:gd name="T14" fmla="*/ 2147483647 w 2326"/>
              <a:gd name="T15" fmla="*/ 2147483647 h 1511"/>
              <a:gd name="T16" fmla="*/ 2147483647 w 2326"/>
              <a:gd name="T17" fmla="*/ 2147483647 h 1511"/>
              <a:gd name="T18" fmla="*/ 2147483647 w 2326"/>
              <a:gd name="T19" fmla="*/ 2147483647 h 1511"/>
              <a:gd name="T20" fmla="*/ 2147483647 w 2326"/>
              <a:gd name="T21" fmla="*/ 2147483647 h 151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26"/>
              <a:gd name="T34" fmla="*/ 0 h 1511"/>
              <a:gd name="T35" fmla="*/ 2326 w 2326"/>
              <a:gd name="T36" fmla="*/ 1511 h 151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26" h="1511">
                <a:moveTo>
                  <a:pt x="0" y="0"/>
                </a:moveTo>
                <a:cubicBezTo>
                  <a:pt x="2" y="92"/>
                  <a:pt x="4" y="185"/>
                  <a:pt x="27" y="283"/>
                </a:cubicBezTo>
                <a:cubicBezTo>
                  <a:pt x="50" y="381"/>
                  <a:pt x="90" y="486"/>
                  <a:pt x="141" y="587"/>
                </a:cubicBezTo>
                <a:cubicBezTo>
                  <a:pt x="192" y="688"/>
                  <a:pt x="255" y="801"/>
                  <a:pt x="331" y="892"/>
                </a:cubicBezTo>
                <a:cubicBezTo>
                  <a:pt x="407" y="983"/>
                  <a:pt x="503" y="1066"/>
                  <a:pt x="598" y="1136"/>
                </a:cubicBezTo>
                <a:cubicBezTo>
                  <a:pt x="693" y="1206"/>
                  <a:pt x="808" y="1266"/>
                  <a:pt x="902" y="1310"/>
                </a:cubicBezTo>
                <a:cubicBezTo>
                  <a:pt x="996" y="1354"/>
                  <a:pt x="1069" y="1377"/>
                  <a:pt x="1163" y="1402"/>
                </a:cubicBezTo>
                <a:cubicBezTo>
                  <a:pt x="1257" y="1427"/>
                  <a:pt x="1369" y="1446"/>
                  <a:pt x="1467" y="1462"/>
                </a:cubicBezTo>
                <a:cubicBezTo>
                  <a:pt x="1565" y="1478"/>
                  <a:pt x="1651" y="1493"/>
                  <a:pt x="1750" y="1500"/>
                </a:cubicBezTo>
                <a:cubicBezTo>
                  <a:pt x="1849" y="1507"/>
                  <a:pt x="1963" y="1504"/>
                  <a:pt x="2059" y="1506"/>
                </a:cubicBezTo>
                <a:cubicBezTo>
                  <a:pt x="2155" y="1508"/>
                  <a:pt x="2282" y="1509"/>
                  <a:pt x="2326" y="1511"/>
                </a:cubicBez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6" name="Line 24"/>
          <p:cNvSpPr>
            <a:spLocks noChangeShapeType="1"/>
          </p:cNvSpPr>
          <p:nvPr/>
        </p:nvSpPr>
        <p:spPr bwMode="auto">
          <a:xfrm>
            <a:off x="4081463" y="2833688"/>
            <a:ext cx="1930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7" name="Text Box 25"/>
          <p:cNvSpPr txBox="1">
            <a:spLocks noChangeArrowheads="1"/>
          </p:cNvSpPr>
          <p:nvPr/>
        </p:nvSpPr>
        <p:spPr bwMode="auto">
          <a:xfrm>
            <a:off x="4100513" y="2773363"/>
            <a:ext cx="1851025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382" tIns="40691" rIns="81382" bIns="40691">
            <a:prstTxWarp prst="textNoShape">
              <a:avLst/>
            </a:prstTxWarp>
          </a:bodyPr>
          <a:lstStyle/>
          <a:p>
            <a:r>
              <a:rPr lang="en-US" sz="1800">
                <a:solidFill>
                  <a:srgbClr val="000000"/>
                </a:solidFill>
              </a:rPr>
              <a:t>separation distance, r</a:t>
            </a:r>
            <a:endParaRPr lang="en-US" sz="1800"/>
          </a:p>
        </p:txBody>
      </p:sp>
      <p:sp>
        <p:nvSpPr>
          <p:cNvPr id="38928" name="Line 26"/>
          <p:cNvSpPr>
            <a:spLocks noChangeShapeType="1"/>
          </p:cNvSpPr>
          <p:nvPr/>
        </p:nvSpPr>
        <p:spPr bwMode="auto">
          <a:xfrm>
            <a:off x="4081463" y="2765425"/>
            <a:ext cx="0" cy="153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9" name="Line 27"/>
          <p:cNvSpPr>
            <a:spLocks noChangeShapeType="1"/>
          </p:cNvSpPr>
          <p:nvPr/>
        </p:nvSpPr>
        <p:spPr bwMode="auto">
          <a:xfrm flipV="1">
            <a:off x="4029075" y="977900"/>
            <a:ext cx="0" cy="222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30" name="Text Box 28"/>
          <p:cNvSpPr txBox="1">
            <a:spLocks noChangeArrowheads="1"/>
          </p:cNvSpPr>
          <p:nvPr/>
        </p:nvSpPr>
        <p:spPr bwMode="auto">
          <a:xfrm>
            <a:off x="4000500" y="1206500"/>
            <a:ext cx="1916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3300"/>
                </a:solidFill>
                <a:latin typeface="Comic Sans MS" charset="0"/>
              </a:rPr>
              <a:t>Potential energy</a:t>
            </a:r>
          </a:p>
        </p:txBody>
      </p:sp>
      <p:sp>
        <p:nvSpPr>
          <p:cNvPr id="38931" name="Freeform 31"/>
          <p:cNvSpPr>
            <a:spLocks/>
          </p:cNvSpPr>
          <p:nvPr/>
        </p:nvSpPr>
        <p:spPr bwMode="auto">
          <a:xfrm>
            <a:off x="4235450" y="1927225"/>
            <a:ext cx="3230563" cy="884238"/>
          </a:xfrm>
          <a:custGeom>
            <a:avLst/>
            <a:gdLst>
              <a:gd name="T0" fmla="*/ 2147483647 w 2629"/>
              <a:gd name="T1" fmla="*/ 2147483647 h 720"/>
              <a:gd name="T2" fmla="*/ 2147483647 w 2629"/>
              <a:gd name="T3" fmla="*/ 2147483647 h 720"/>
              <a:gd name="T4" fmla="*/ 2147483647 w 2629"/>
              <a:gd name="T5" fmla="*/ 2147483647 h 720"/>
              <a:gd name="T6" fmla="*/ 2147483647 w 2629"/>
              <a:gd name="T7" fmla="*/ 2147483647 h 720"/>
              <a:gd name="T8" fmla="*/ 2147483647 w 2629"/>
              <a:gd name="T9" fmla="*/ 2147483647 h 720"/>
              <a:gd name="T10" fmla="*/ 0 w 2629"/>
              <a:gd name="T11" fmla="*/ 2147483647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29"/>
              <a:gd name="T19" fmla="*/ 0 h 720"/>
              <a:gd name="T20" fmla="*/ 2629 w 2629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29" h="720">
                <a:moveTo>
                  <a:pt x="2629" y="4"/>
                </a:moveTo>
                <a:cubicBezTo>
                  <a:pt x="2468" y="4"/>
                  <a:pt x="1911" y="0"/>
                  <a:pt x="1661" y="11"/>
                </a:cubicBezTo>
                <a:cubicBezTo>
                  <a:pt x="1411" y="22"/>
                  <a:pt x="1296" y="34"/>
                  <a:pt x="1130" y="70"/>
                </a:cubicBezTo>
                <a:cubicBezTo>
                  <a:pt x="964" y="106"/>
                  <a:pt x="808" y="160"/>
                  <a:pt x="664" y="225"/>
                </a:cubicBezTo>
                <a:cubicBezTo>
                  <a:pt x="520" y="290"/>
                  <a:pt x="377" y="379"/>
                  <a:pt x="266" y="462"/>
                </a:cubicBezTo>
                <a:cubicBezTo>
                  <a:pt x="155" y="545"/>
                  <a:pt x="55" y="666"/>
                  <a:pt x="0" y="720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32" name="Text Box 32"/>
          <p:cNvSpPr txBox="1">
            <a:spLocks noChangeArrowheads="1"/>
          </p:cNvSpPr>
          <p:nvPr/>
        </p:nvSpPr>
        <p:spPr bwMode="auto">
          <a:xfrm>
            <a:off x="5915025" y="1581150"/>
            <a:ext cx="1711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8000"/>
                </a:solidFill>
                <a:latin typeface="Comic Sans MS" charset="0"/>
              </a:rPr>
              <a:t>Kinetic energy</a:t>
            </a:r>
          </a:p>
        </p:txBody>
      </p:sp>
      <p:sp>
        <p:nvSpPr>
          <p:cNvPr id="38933" name="Text Box 33"/>
          <p:cNvSpPr txBox="1">
            <a:spLocks noChangeArrowheads="1"/>
          </p:cNvSpPr>
          <p:nvPr/>
        </p:nvSpPr>
        <p:spPr bwMode="auto">
          <a:xfrm>
            <a:off x="-61913" y="3346450"/>
            <a:ext cx="925036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FF3300"/>
                </a:solidFill>
                <a:latin typeface="Comic Sans MS" charset="0"/>
              </a:rPr>
              <a:t>Potential energy =</a:t>
            </a:r>
            <a:r>
              <a:rPr lang="en-US" dirty="0">
                <a:solidFill>
                  <a:srgbClr val="FF3300"/>
                </a:solidFill>
                <a:latin typeface="Comic Sans MS" charset="0"/>
              </a:rPr>
              <a:t> </a:t>
            </a:r>
            <a:r>
              <a:rPr lang="en-US" sz="2000" u="sng" dirty="0" err="1">
                <a:latin typeface="Comic Sans MS" charset="0"/>
              </a:rPr>
              <a:t>k</a:t>
            </a:r>
            <a:r>
              <a:rPr lang="en-US" sz="2000" u="sng" dirty="0">
                <a:latin typeface="Comic Sans MS" charset="0"/>
              </a:rPr>
              <a:t> x charge of 7</a:t>
            </a:r>
            <a:r>
              <a:rPr lang="en-US" sz="2000" u="sng" dirty="0" smtClean="0">
                <a:latin typeface="Comic Sans MS" charset="0"/>
              </a:rPr>
              <a:t> </a:t>
            </a:r>
            <a:r>
              <a:rPr lang="en-US" sz="2000" u="sng" dirty="0" err="1" smtClean="0">
                <a:latin typeface="Comic Sans MS" charset="0"/>
              </a:rPr>
              <a:t>nucl</a:t>
            </a:r>
            <a:r>
              <a:rPr lang="en-US" sz="2000" u="sng" dirty="0" smtClean="0">
                <a:latin typeface="Comic Sans MS" charset="0"/>
              </a:rPr>
              <a:t>. protons </a:t>
            </a:r>
            <a:r>
              <a:rPr lang="en-US" sz="2000" u="sng" dirty="0">
                <a:latin typeface="Comic Sans MS" charset="0"/>
              </a:rPr>
              <a:t>x charge of single proton</a:t>
            </a:r>
          </a:p>
          <a:p>
            <a:r>
              <a:rPr lang="en-US" sz="2000" dirty="0">
                <a:solidFill>
                  <a:srgbClr val="FF3300"/>
                </a:solidFill>
                <a:latin typeface="Comic Sans MS" charset="0"/>
              </a:rPr>
              <a:t>at separation </a:t>
            </a:r>
            <a:r>
              <a:rPr lang="en-US" sz="2000" dirty="0">
                <a:latin typeface="Comic Sans MS" charset="0"/>
              </a:rPr>
              <a:t>	                                  (separation distance)</a:t>
            </a:r>
            <a:endParaRPr lang="en-US" sz="2000" baseline="30000" dirty="0">
              <a:latin typeface="Comic Sans MS" charset="0"/>
            </a:endParaRPr>
          </a:p>
          <a:p>
            <a:r>
              <a:rPr lang="en-US" sz="2000" dirty="0">
                <a:solidFill>
                  <a:srgbClr val="FF3300"/>
                </a:solidFill>
                <a:latin typeface="Comic Sans MS" charset="0"/>
              </a:rPr>
              <a:t>distance of </a:t>
            </a:r>
            <a:r>
              <a:rPr lang="en-US" sz="2000" dirty="0" err="1">
                <a:solidFill>
                  <a:srgbClr val="FF3300"/>
                </a:solidFill>
                <a:latin typeface="Comic Sans MS" charset="0"/>
              </a:rPr>
              <a:t>r</a:t>
            </a:r>
            <a:r>
              <a:rPr lang="en-US" dirty="0">
                <a:solidFill>
                  <a:srgbClr val="FF3300"/>
                </a:solidFill>
                <a:latin typeface="Comic Sans MS" charset="0"/>
              </a:rPr>
              <a:t> </a:t>
            </a:r>
          </a:p>
        </p:txBody>
      </p:sp>
      <p:sp>
        <p:nvSpPr>
          <p:cNvPr id="56356" name="Rectangle 36"/>
          <p:cNvSpPr>
            <a:spLocks noChangeArrowheads="1"/>
          </p:cNvSpPr>
          <p:nvPr/>
        </p:nvSpPr>
        <p:spPr bwMode="auto">
          <a:xfrm>
            <a:off x="203200" y="4406900"/>
            <a:ext cx="8964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omic Sans MS" charset="0"/>
              </a:rPr>
              <a:t>Charge of 1 proton = 1.6 x 10</a:t>
            </a:r>
            <a:r>
              <a:rPr lang="en-US" sz="1800" baseline="30000">
                <a:latin typeface="Comic Sans MS" charset="0"/>
              </a:rPr>
              <a:t>-19</a:t>
            </a:r>
            <a:r>
              <a:rPr lang="en-US" sz="1800">
                <a:latin typeface="Comic Sans MS" charset="0"/>
              </a:rPr>
              <a:t> Coulombs</a:t>
            </a:r>
            <a:r>
              <a:rPr lang="en-US">
                <a:latin typeface="Comic Sans MS" charset="0"/>
              </a:rPr>
              <a:t>; </a:t>
            </a:r>
            <a:r>
              <a:rPr lang="en-US" sz="1800">
                <a:latin typeface="Comic Sans MS" charset="0"/>
              </a:rPr>
              <a:t>Charge of 7 protons=11.2 x 10</a:t>
            </a:r>
            <a:r>
              <a:rPr lang="en-US" sz="1800" baseline="30000">
                <a:latin typeface="Comic Sans MS" charset="0"/>
              </a:rPr>
              <a:t>-19</a:t>
            </a:r>
            <a:r>
              <a:rPr lang="en-US" sz="1800">
                <a:latin typeface="Comic Sans MS" charset="0"/>
              </a:rPr>
              <a:t> C</a:t>
            </a:r>
            <a:r>
              <a:rPr lang="en-US">
                <a:latin typeface="Comic Sans MS" charset="0"/>
              </a:rPr>
              <a:t> </a:t>
            </a:r>
          </a:p>
        </p:txBody>
      </p:sp>
      <p:sp>
        <p:nvSpPr>
          <p:cNvPr id="56358" name="Rectangle 38"/>
          <p:cNvSpPr>
            <a:spLocks noChangeArrowheads="1"/>
          </p:cNvSpPr>
          <p:nvPr/>
        </p:nvSpPr>
        <p:spPr bwMode="auto">
          <a:xfrm>
            <a:off x="0" y="5067300"/>
            <a:ext cx="9047163" cy="13843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omic Sans MS" charset="0"/>
              </a:rPr>
              <a:t>So at 10</a:t>
            </a:r>
            <a:r>
              <a:rPr lang="en-US" sz="2000" baseline="30000">
                <a:latin typeface="Comic Sans MS" charset="0"/>
              </a:rPr>
              <a:t>-15</a:t>
            </a:r>
            <a:r>
              <a:rPr lang="en-US" sz="2000">
                <a:latin typeface="Comic Sans MS" charset="0"/>
              </a:rPr>
              <a:t> m away (~ radius of nucleus), </a:t>
            </a:r>
          </a:p>
          <a:p>
            <a:r>
              <a:rPr lang="en-US" sz="2000">
                <a:latin typeface="Comic Sans MS" charset="0"/>
              </a:rPr>
              <a:t>Potential energy = </a:t>
            </a:r>
            <a:r>
              <a:rPr lang="en-US" sz="2000" u="sng">
                <a:latin typeface="Comic Sans MS" charset="0"/>
              </a:rPr>
              <a:t>8.99 x 10</a:t>
            </a:r>
            <a:r>
              <a:rPr lang="en-US" sz="2000" baseline="30000">
                <a:latin typeface="Comic Sans MS" charset="0"/>
              </a:rPr>
              <a:t>9</a:t>
            </a:r>
            <a:r>
              <a:rPr lang="en-US" sz="2000" u="sng">
                <a:latin typeface="Comic Sans MS" charset="0"/>
              </a:rPr>
              <a:t> N m</a:t>
            </a:r>
            <a:r>
              <a:rPr lang="en-US" sz="2000" baseline="30000">
                <a:latin typeface="Comic Sans MS" charset="0"/>
              </a:rPr>
              <a:t>2</a:t>
            </a:r>
            <a:r>
              <a:rPr lang="en-US" sz="2000" u="sng">
                <a:latin typeface="Comic Sans MS" charset="0"/>
              </a:rPr>
              <a:t>/C</a:t>
            </a:r>
            <a:r>
              <a:rPr lang="en-US" sz="2000" baseline="30000">
                <a:latin typeface="Comic Sans MS" charset="0"/>
              </a:rPr>
              <a:t>2</a:t>
            </a:r>
            <a:r>
              <a:rPr lang="en-US" sz="2000" u="sng">
                <a:latin typeface="Comic Sans MS" charset="0"/>
              </a:rPr>
              <a:t> x </a:t>
            </a:r>
            <a:r>
              <a:rPr lang="en-US" sz="1800" u="sng">
                <a:latin typeface="Comic Sans MS" charset="0"/>
              </a:rPr>
              <a:t>11.2 x 10</a:t>
            </a:r>
            <a:r>
              <a:rPr lang="en-US" sz="2000" baseline="30000">
                <a:latin typeface="Comic Sans MS" charset="0"/>
              </a:rPr>
              <a:t>-19</a:t>
            </a:r>
            <a:r>
              <a:rPr lang="en-US" sz="1800" u="sng">
                <a:latin typeface="Comic Sans MS" charset="0"/>
              </a:rPr>
              <a:t> C</a:t>
            </a:r>
            <a:r>
              <a:rPr lang="en-US" u="sng">
                <a:latin typeface="Comic Sans MS" charset="0"/>
              </a:rPr>
              <a:t> </a:t>
            </a:r>
            <a:r>
              <a:rPr lang="en-US" sz="2000" u="sng">
                <a:latin typeface="Comic Sans MS" charset="0"/>
              </a:rPr>
              <a:t>x </a:t>
            </a:r>
            <a:r>
              <a:rPr lang="en-US" sz="1800" u="sng">
                <a:latin typeface="Comic Sans MS" charset="0"/>
              </a:rPr>
              <a:t>1.6 x 10</a:t>
            </a:r>
            <a:r>
              <a:rPr lang="en-US" sz="2000" baseline="30000">
                <a:latin typeface="Comic Sans MS" charset="0"/>
              </a:rPr>
              <a:t>-19</a:t>
            </a:r>
            <a:r>
              <a:rPr lang="en-US" sz="1800" u="sng">
                <a:latin typeface="Comic Sans MS" charset="0"/>
              </a:rPr>
              <a:t> C</a:t>
            </a:r>
            <a:endParaRPr lang="en-US" sz="2000" u="sng">
              <a:latin typeface="Comic Sans MS" charset="0"/>
            </a:endParaRPr>
          </a:p>
          <a:p>
            <a:r>
              <a:rPr lang="en-US" sz="2000">
                <a:latin typeface="Comic Sans MS" charset="0"/>
              </a:rPr>
              <a:t>	                                     (10</a:t>
            </a:r>
            <a:r>
              <a:rPr lang="en-US" sz="2000" baseline="30000">
                <a:latin typeface="Comic Sans MS" charset="0"/>
              </a:rPr>
              <a:t>-15</a:t>
            </a:r>
            <a:r>
              <a:rPr lang="en-US" sz="2000">
                <a:latin typeface="Comic Sans MS" charset="0"/>
              </a:rPr>
              <a:t> m)</a:t>
            </a:r>
          </a:p>
          <a:p>
            <a:r>
              <a:rPr lang="en-US" sz="2000">
                <a:latin typeface="Comic Sans MS" charset="0"/>
              </a:rPr>
              <a:t>		  = 1.61 x 10</a:t>
            </a:r>
            <a:r>
              <a:rPr lang="en-US" sz="2000" baseline="30000">
                <a:latin typeface="Comic Sans MS" charset="0"/>
              </a:rPr>
              <a:t>-12</a:t>
            </a:r>
            <a:r>
              <a:rPr lang="en-US" sz="2000">
                <a:latin typeface="Comic Sans MS" charset="0"/>
              </a:rPr>
              <a:t> Joules  = 10 million electron Volts.</a:t>
            </a:r>
          </a:p>
        </p:txBody>
      </p:sp>
      <p:sp>
        <p:nvSpPr>
          <p:cNvPr id="38936" name="TextBox 33"/>
          <p:cNvSpPr txBox="1">
            <a:spLocks noChangeArrowheads="1"/>
          </p:cNvSpPr>
          <p:nvPr/>
        </p:nvSpPr>
        <p:spPr bwMode="auto">
          <a:xfrm>
            <a:off x="0" y="1341438"/>
            <a:ext cx="31718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6"/>
                </a:solidFill>
              </a:rPr>
              <a:t>Consider Simple Case:</a:t>
            </a:r>
          </a:p>
          <a:p>
            <a:pPr>
              <a:defRPr/>
            </a:pPr>
            <a:r>
              <a:rPr lang="en-US" b="1" dirty="0">
                <a:solidFill>
                  <a:schemeClr val="accent6"/>
                </a:solidFill>
              </a:rPr>
              <a:t>Oxygen and 1 proton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56" grpId="0"/>
      <p:bldP spid="563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12BFD0-5887-2A4C-860C-AC4B8EC37AC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7107" name="AutoShape 3"/>
          <p:cNvSpPr>
            <a:spLocks noChangeAspect="1" noChangeArrowheads="1"/>
          </p:cNvSpPr>
          <p:nvPr/>
        </p:nvSpPr>
        <p:spPr bwMode="auto">
          <a:xfrm>
            <a:off x="471488" y="446088"/>
            <a:ext cx="4262437" cy="4346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88963" y="709613"/>
            <a:ext cx="3990975" cy="1657350"/>
            <a:chOff x="57" y="415"/>
            <a:chExt cx="4659" cy="1514"/>
          </a:xfrm>
        </p:grpSpPr>
        <p:sp>
          <p:nvSpPr>
            <p:cNvPr id="47146" name="Freeform 7"/>
            <p:cNvSpPr>
              <a:spLocks/>
            </p:cNvSpPr>
            <p:nvPr/>
          </p:nvSpPr>
          <p:spPr bwMode="auto">
            <a:xfrm>
              <a:off x="2390" y="418"/>
              <a:ext cx="2326" cy="1511"/>
            </a:xfrm>
            <a:custGeom>
              <a:avLst/>
              <a:gdLst>
                <a:gd name="T0" fmla="*/ 0 w 2326"/>
                <a:gd name="T1" fmla="*/ 0 h 1511"/>
                <a:gd name="T2" fmla="*/ 27 w 2326"/>
                <a:gd name="T3" fmla="*/ 283 h 1511"/>
                <a:gd name="T4" fmla="*/ 141 w 2326"/>
                <a:gd name="T5" fmla="*/ 587 h 1511"/>
                <a:gd name="T6" fmla="*/ 331 w 2326"/>
                <a:gd name="T7" fmla="*/ 892 h 1511"/>
                <a:gd name="T8" fmla="*/ 598 w 2326"/>
                <a:gd name="T9" fmla="*/ 1136 h 1511"/>
                <a:gd name="T10" fmla="*/ 902 w 2326"/>
                <a:gd name="T11" fmla="*/ 1310 h 1511"/>
                <a:gd name="T12" fmla="*/ 1163 w 2326"/>
                <a:gd name="T13" fmla="*/ 1402 h 1511"/>
                <a:gd name="T14" fmla="*/ 1467 w 2326"/>
                <a:gd name="T15" fmla="*/ 1462 h 1511"/>
                <a:gd name="T16" fmla="*/ 1750 w 2326"/>
                <a:gd name="T17" fmla="*/ 1500 h 1511"/>
                <a:gd name="T18" fmla="*/ 2059 w 2326"/>
                <a:gd name="T19" fmla="*/ 1506 h 1511"/>
                <a:gd name="T20" fmla="*/ 2326 w 2326"/>
                <a:gd name="T21" fmla="*/ 1511 h 15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26"/>
                <a:gd name="T34" fmla="*/ 0 h 1511"/>
                <a:gd name="T35" fmla="*/ 2326 w 2326"/>
                <a:gd name="T36" fmla="*/ 1511 h 15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26" h="1511">
                  <a:moveTo>
                    <a:pt x="0" y="0"/>
                  </a:moveTo>
                  <a:cubicBezTo>
                    <a:pt x="2" y="92"/>
                    <a:pt x="4" y="185"/>
                    <a:pt x="27" y="283"/>
                  </a:cubicBezTo>
                  <a:cubicBezTo>
                    <a:pt x="50" y="381"/>
                    <a:pt x="90" y="486"/>
                    <a:pt x="141" y="587"/>
                  </a:cubicBezTo>
                  <a:cubicBezTo>
                    <a:pt x="192" y="688"/>
                    <a:pt x="255" y="801"/>
                    <a:pt x="331" y="892"/>
                  </a:cubicBezTo>
                  <a:cubicBezTo>
                    <a:pt x="407" y="983"/>
                    <a:pt x="503" y="1066"/>
                    <a:pt x="598" y="1136"/>
                  </a:cubicBezTo>
                  <a:cubicBezTo>
                    <a:pt x="693" y="1206"/>
                    <a:pt x="808" y="1266"/>
                    <a:pt x="902" y="1310"/>
                  </a:cubicBezTo>
                  <a:cubicBezTo>
                    <a:pt x="996" y="1354"/>
                    <a:pt x="1069" y="1377"/>
                    <a:pt x="1163" y="1402"/>
                  </a:cubicBezTo>
                  <a:cubicBezTo>
                    <a:pt x="1257" y="1427"/>
                    <a:pt x="1369" y="1446"/>
                    <a:pt x="1467" y="1462"/>
                  </a:cubicBezTo>
                  <a:cubicBezTo>
                    <a:pt x="1565" y="1478"/>
                    <a:pt x="1651" y="1493"/>
                    <a:pt x="1750" y="1500"/>
                  </a:cubicBezTo>
                  <a:cubicBezTo>
                    <a:pt x="1849" y="1507"/>
                    <a:pt x="1963" y="1504"/>
                    <a:pt x="2059" y="1506"/>
                  </a:cubicBezTo>
                  <a:cubicBezTo>
                    <a:pt x="2155" y="1508"/>
                    <a:pt x="2282" y="1509"/>
                    <a:pt x="2326" y="1511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47" name="Freeform 8"/>
            <p:cNvSpPr>
              <a:spLocks/>
            </p:cNvSpPr>
            <p:nvPr/>
          </p:nvSpPr>
          <p:spPr bwMode="auto">
            <a:xfrm flipH="1">
              <a:off x="57" y="415"/>
              <a:ext cx="2326" cy="1511"/>
            </a:xfrm>
            <a:custGeom>
              <a:avLst/>
              <a:gdLst>
                <a:gd name="T0" fmla="*/ 0 w 2326"/>
                <a:gd name="T1" fmla="*/ 0 h 1511"/>
                <a:gd name="T2" fmla="*/ 27 w 2326"/>
                <a:gd name="T3" fmla="*/ 283 h 1511"/>
                <a:gd name="T4" fmla="*/ 141 w 2326"/>
                <a:gd name="T5" fmla="*/ 587 h 1511"/>
                <a:gd name="T6" fmla="*/ 331 w 2326"/>
                <a:gd name="T7" fmla="*/ 892 h 1511"/>
                <a:gd name="T8" fmla="*/ 598 w 2326"/>
                <a:gd name="T9" fmla="*/ 1136 h 1511"/>
                <a:gd name="T10" fmla="*/ 902 w 2326"/>
                <a:gd name="T11" fmla="*/ 1310 h 1511"/>
                <a:gd name="T12" fmla="*/ 1163 w 2326"/>
                <a:gd name="T13" fmla="*/ 1402 h 1511"/>
                <a:gd name="T14" fmla="*/ 1467 w 2326"/>
                <a:gd name="T15" fmla="*/ 1462 h 1511"/>
                <a:gd name="T16" fmla="*/ 1750 w 2326"/>
                <a:gd name="T17" fmla="*/ 1500 h 1511"/>
                <a:gd name="T18" fmla="*/ 2059 w 2326"/>
                <a:gd name="T19" fmla="*/ 1506 h 1511"/>
                <a:gd name="T20" fmla="*/ 2326 w 2326"/>
                <a:gd name="T21" fmla="*/ 1511 h 15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26"/>
                <a:gd name="T34" fmla="*/ 0 h 1511"/>
                <a:gd name="T35" fmla="*/ 2326 w 2326"/>
                <a:gd name="T36" fmla="*/ 1511 h 15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26" h="1511">
                  <a:moveTo>
                    <a:pt x="0" y="0"/>
                  </a:moveTo>
                  <a:cubicBezTo>
                    <a:pt x="2" y="92"/>
                    <a:pt x="4" y="185"/>
                    <a:pt x="27" y="283"/>
                  </a:cubicBezTo>
                  <a:cubicBezTo>
                    <a:pt x="50" y="381"/>
                    <a:pt x="90" y="486"/>
                    <a:pt x="141" y="587"/>
                  </a:cubicBezTo>
                  <a:cubicBezTo>
                    <a:pt x="192" y="688"/>
                    <a:pt x="255" y="801"/>
                    <a:pt x="331" y="892"/>
                  </a:cubicBezTo>
                  <a:cubicBezTo>
                    <a:pt x="407" y="983"/>
                    <a:pt x="503" y="1066"/>
                    <a:pt x="598" y="1136"/>
                  </a:cubicBezTo>
                  <a:cubicBezTo>
                    <a:pt x="693" y="1206"/>
                    <a:pt x="808" y="1266"/>
                    <a:pt x="902" y="1310"/>
                  </a:cubicBezTo>
                  <a:cubicBezTo>
                    <a:pt x="996" y="1354"/>
                    <a:pt x="1069" y="1377"/>
                    <a:pt x="1163" y="1402"/>
                  </a:cubicBezTo>
                  <a:cubicBezTo>
                    <a:pt x="1257" y="1427"/>
                    <a:pt x="1369" y="1446"/>
                    <a:pt x="1467" y="1462"/>
                  </a:cubicBezTo>
                  <a:cubicBezTo>
                    <a:pt x="1565" y="1478"/>
                    <a:pt x="1651" y="1493"/>
                    <a:pt x="1750" y="1500"/>
                  </a:cubicBezTo>
                  <a:cubicBezTo>
                    <a:pt x="1849" y="1507"/>
                    <a:pt x="1963" y="1504"/>
                    <a:pt x="2059" y="1506"/>
                  </a:cubicBezTo>
                  <a:cubicBezTo>
                    <a:pt x="2155" y="1508"/>
                    <a:pt x="2282" y="1509"/>
                    <a:pt x="2326" y="1511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109" name="Line 9"/>
          <p:cNvSpPr>
            <a:spLocks noChangeShapeType="1"/>
          </p:cNvSpPr>
          <p:nvPr/>
        </p:nvSpPr>
        <p:spPr bwMode="auto">
          <a:xfrm>
            <a:off x="2589213" y="2400300"/>
            <a:ext cx="20748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0" name="Text Box 10"/>
          <p:cNvSpPr txBox="1">
            <a:spLocks noChangeArrowheads="1"/>
          </p:cNvSpPr>
          <p:nvPr/>
        </p:nvSpPr>
        <p:spPr bwMode="auto">
          <a:xfrm>
            <a:off x="2516188" y="2371725"/>
            <a:ext cx="35179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922" tIns="32461" rIns="64922" bIns="32461">
            <a:prstTxWarp prst="textNoShape">
              <a:avLst/>
            </a:prstTxWarp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separation distance, </a:t>
            </a:r>
            <a:r>
              <a:rPr lang="en-US" sz="1600" dirty="0" err="1">
                <a:solidFill>
                  <a:srgbClr val="000000"/>
                </a:solidFill>
              </a:rPr>
              <a:t>r</a:t>
            </a:r>
            <a:endParaRPr lang="en-US" sz="1600" dirty="0"/>
          </a:p>
        </p:txBody>
      </p:sp>
      <p:sp>
        <p:nvSpPr>
          <p:cNvPr id="47111" name="Line 11"/>
          <p:cNvSpPr>
            <a:spLocks noChangeShapeType="1"/>
          </p:cNvSpPr>
          <p:nvPr/>
        </p:nvSpPr>
        <p:spPr bwMode="auto">
          <a:xfrm>
            <a:off x="2589213" y="2327275"/>
            <a:ext cx="0" cy="168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993775" y="2662238"/>
            <a:ext cx="3189288" cy="2032000"/>
            <a:chOff x="1046" y="2115"/>
            <a:chExt cx="3655" cy="1729"/>
          </a:xfrm>
        </p:grpSpPr>
        <p:sp>
          <p:nvSpPr>
            <p:cNvPr id="47144" name="Freeform 13"/>
            <p:cNvSpPr>
              <a:spLocks/>
            </p:cNvSpPr>
            <p:nvPr/>
          </p:nvSpPr>
          <p:spPr bwMode="auto">
            <a:xfrm>
              <a:off x="1046" y="2118"/>
              <a:ext cx="1833" cy="1726"/>
            </a:xfrm>
            <a:custGeom>
              <a:avLst/>
              <a:gdLst>
                <a:gd name="T0" fmla="*/ 0 w 1833"/>
                <a:gd name="T1" fmla="*/ 43 h 1726"/>
                <a:gd name="T2" fmla="*/ 586 w 1833"/>
                <a:gd name="T3" fmla="*/ 43 h 1726"/>
                <a:gd name="T4" fmla="*/ 1167 w 1833"/>
                <a:gd name="T5" fmla="*/ 49 h 1726"/>
                <a:gd name="T6" fmla="*/ 1628 w 1833"/>
                <a:gd name="T7" fmla="*/ 48 h 1726"/>
                <a:gd name="T8" fmla="*/ 1730 w 1833"/>
                <a:gd name="T9" fmla="*/ 48 h 1726"/>
                <a:gd name="T10" fmla="*/ 1748 w 1833"/>
                <a:gd name="T11" fmla="*/ 141 h 1726"/>
                <a:gd name="T12" fmla="*/ 1780 w 1833"/>
                <a:gd name="T13" fmla="*/ 894 h 1726"/>
                <a:gd name="T14" fmla="*/ 1812 w 1833"/>
                <a:gd name="T15" fmla="*/ 1597 h 1726"/>
                <a:gd name="T16" fmla="*/ 1833 w 1833"/>
                <a:gd name="T17" fmla="*/ 1671 h 17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33"/>
                <a:gd name="T28" fmla="*/ 0 h 1726"/>
                <a:gd name="T29" fmla="*/ 1833 w 1833"/>
                <a:gd name="T30" fmla="*/ 1726 h 17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33" h="1726">
                  <a:moveTo>
                    <a:pt x="0" y="43"/>
                  </a:moveTo>
                  <a:cubicBezTo>
                    <a:pt x="196" y="42"/>
                    <a:pt x="392" y="42"/>
                    <a:pt x="586" y="43"/>
                  </a:cubicBezTo>
                  <a:cubicBezTo>
                    <a:pt x="780" y="44"/>
                    <a:pt x="993" y="48"/>
                    <a:pt x="1167" y="49"/>
                  </a:cubicBezTo>
                  <a:cubicBezTo>
                    <a:pt x="1341" y="50"/>
                    <a:pt x="1534" y="48"/>
                    <a:pt x="1628" y="48"/>
                  </a:cubicBezTo>
                  <a:cubicBezTo>
                    <a:pt x="1722" y="48"/>
                    <a:pt x="1710" y="33"/>
                    <a:pt x="1730" y="48"/>
                  </a:cubicBezTo>
                  <a:cubicBezTo>
                    <a:pt x="1750" y="63"/>
                    <a:pt x="1740" y="0"/>
                    <a:pt x="1748" y="141"/>
                  </a:cubicBezTo>
                  <a:cubicBezTo>
                    <a:pt x="1756" y="282"/>
                    <a:pt x="1769" y="651"/>
                    <a:pt x="1780" y="894"/>
                  </a:cubicBezTo>
                  <a:cubicBezTo>
                    <a:pt x="1791" y="1137"/>
                    <a:pt x="1803" y="1468"/>
                    <a:pt x="1812" y="1597"/>
                  </a:cubicBezTo>
                  <a:cubicBezTo>
                    <a:pt x="1821" y="1726"/>
                    <a:pt x="1830" y="1661"/>
                    <a:pt x="1833" y="1671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45" name="Freeform 14"/>
            <p:cNvSpPr>
              <a:spLocks/>
            </p:cNvSpPr>
            <p:nvPr/>
          </p:nvSpPr>
          <p:spPr bwMode="auto">
            <a:xfrm flipH="1">
              <a:off x="2868" y="2115"/>
              <a:ext cx="1833" cy="1726"/>
            </a:xfrm>
            <a:custGeom>
              <a:avLst/>
              <a:gdLst>
                <a:gd name="T0" fmla="*/ 0 w 1833"/>
                <a:gd name="T1" fmla="*/ 43 h 1726"/>
                <a:gd name="T2" fmla="*/ 586 w 1833"/>
                <a:gd name="T3" fmla="*/ 43 h 1726"/>
                <a:gd name="T4" fmla="*/ 1167 w 1833"/>
                <a:gd name="T5" fmla="*/ 49 h 1726"/>
                <a:gd name="T6" fmla="*/ 1628 w 1833"/>
                <a:gd name="T7" fmla="*/ 48 h 1726"/>
                <a:gd name="T8" fmla="*/ 1730 w 1833"/>
                <a:gd name="T9" fmla="*/ 48 h 1726"/>
                <a:gd name="T10" fmla="*/ 1748 w 1833"/>
                <a:gd name="T11" fmla="*/ 141 h 1726"/>
                <a:gd name="T12" fmla="*/ 1780 w 1833"/>
                <a:gd name="T13" fmla="*/ 894 h 1726"/>
                <a:gd name="T14" fmla="*/ 1812 w 1833"/>
                <a:gd name="T15" fmla="*/ 1597 h 1726"/>
                <a:gd name="T16" fmla="*/ 1833 w 1833"/>
                <a:gd name="T17" fmla="*/ 1671 h 17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33"/>
                <a:gd name="T28" fmla="*/ 0 h 1726"/>
                <a:gd name="T29" fmla="*/ 1833 w 1833"/>
                <a:gd name="T30" fmla="*/ 1726 h 17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33" h="1726">
                  <a:moveTo>
                    <a:pt x="0" y="43"/>
                  </a:moveTo>
                  <a:cubicBezTo>
                    <a:pt x="196" y="42"/>
                    <a:pt x="392" y="42"/>
                    <a:pt x="586" y="43"/>
                  </a:cubicBezTo>
                  <a:cubicBezTo>
                    <a:pt x="780" y="44"/>
                    <a:pt x="993" y="48"/>
                    <a:pt x="1167" y="49"/>
                  </a:cubicBezTo>
                  <a:cubicBezTo>
                    <a:pt x="1341" y="50"/>
                    <a:pt x="1534" y="48"/>
                    <a:pt x="1628" y="48"/>
                  </a:cubicBezTo>
                  <a:cubicBezTo>
                    <a:pt x="1722" y="48"/>
                    <a:pt x="1710" y="33"/>
                    <a:pt x="1730" y="48"/>
                  </a:cubicBezTo>
                  <a:cubicBezTo>
                    <a:pt x="1750" y="63"/>
                    <a:pt x="1740" y="0"/>
                    <a:pt x="1748" y="141"/>
                  </a:cubicBezTo>
                  <a:cubicBezTo>
                    <a:pt x="1756" y="282"/>
                    <a:pt x="1769" y="651"/>
                    <a:pt x="1780" y="894"/>
                  </a:cubicBezTo>
                  <a:cubicBezTo>
                    <a:pt x="1791" y="1137"/>
                    <a:pt x="1803" y="1468"/>
                    <a:pt x="1812" y="1597"/>
                  </a:cubicBezTo>
                  <a:cubicBezTo>
                    <a:pt x="1821" y="1726"/>
                    <a:pt x="1830" y="1661"/>
                    <a:pt x="1833" y="1671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113" name="Text Box 15"/>
          <p:cNvSpPr txBox="1">
            <a:spLocks noChangeArrowheads="1"/>
          </p:cNvSpPr>
          <p:nvPr/>
        </p:nvSpPr>
        <p:spPr bwMode="auto">
          <a:xfrm>
            <a:off x="560388" y="1274763"/>
            <a:ext cx="16224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922" tIns="32461" rIns="64922" bIns="32461">
            <a:prstTxWarp prst="textNoShape">
              <a:avLst/>
            </a:prstTxWarp>
          </a:bodyPr>
          <a:lstStyle/>
          <a:p>
            <a:r>
              <a:rPr lang="en-US" sz="2000" i="1">
                <a:solidFill>
                  <a:srgbClr val="000000"/>
                </a:solidFill>
              </a:rPr>
              <a:t>electrostatic </a:t>
            </a:r>
          </a:p>
          <a:p>
            <a:r>
              <a:rPr lang="en-US" sz="2000" i="1">
                <a:solidFill>
                  <a:srgbClr val="000000"/>
                </a:solidFill>
              </a:rPr>
              <a:t>repulsion</a:t>
            </a:r>
            <a:endParaRPr lang="en-US" sz="2000"/>
          </a:p>
        </p:txBody>
      </p:sp>
      <p:sp>
        <p:nvSpPr>
          <p:cNvPr id="47114" name="Text Box 16"/>
          <p:cNvSpPr txBox="1">
            <a:spLocks noChangeArrowheads="1"/>
          </p:cNvSpPr>
          <p:nvPr/>
        </p:nvSpPr>
        <p:spPr bwMode="auto">
          <a:xfrm>
            <a:off x="752475" y="2955925"/>
            <a:ext cx="15271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922" tIns="32461" rIns="64922" bIns="32461">
            <a:prstTxWarp prst="textNoShape">
              <a:avLst/>
            </a:prstTxWarp>
          </a:bodyPr>
          <a:lstStyle/>
          <a:p>
            <a:r>
              <a:rPr lang="en-US" sz="2000" i="1">
                <a:solidFill>
                  <a:srgbClr val="000000"/>
                </a:solidFill>
              </a:rPr>
              <a:t>attractive </a:t>
            </a:r>
          </a:p>
          <a:p>
            <a:r>
              <a:rPr lang="en-US" sz="2000" i="1">
                <a:solidFill>
                  <a:srgbClr val="000000"/>
                </a:solidFill>
              </a:rPr>
              <a:t>nuclear</a:t>
            </a:r>
            <a:endParaRPr lang="en-US" sz="2000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492375" y="2101850"/>
            <a:ext cx="177800" cy="187325"/>
            <a:chOff x="4920" y="1314"/>
            <a:chExt cx="112" cy="132"/>
          </a:xfrm>
        </p:grpSpPr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4942" y="1314"/>
              <a:ext cx="57" cy="101"/>
              <a:chOff x="873" y="1623"/>
              <a:chExt cx="70" cy="122"/>
            </a:xfrm>
          </p:grpSpPr>
          <p:sp>
            <p:nvSpPr>
              <p:cNvPr id="47140" name="Oval 19"/>
              <p:cNvSpPr>
                <a:spLocks noChangeArrowheads="1"/>
              </p:cNvSpPr>
              <p:nvPr/>
            </p:nvSpPr>
            <p:spPr bwMode="auto">
              <a:xfrm>
                <a:off x="873" y="164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41" name="Oval 20"/>
              <p:cNvSpPr>
                <a:spLocks noChangeArrowheads="1"/>
              </p:cNvSpPr>
              <p:nvPr/>
            </p:nvSpPr>
            <p:spPr bwMode="auto">
              <a:xfrm>
                <a:off x="899" y="165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42" name="Oval 21"/>
              <p:cNvSpPr>
                <a:spLocks noChangeArrowheads="1"/>
              </p:cNvSpPr>
              <p:nvPr/>
            </p:nvSpPr>
            <p:spPr bwMode="auto">
              <a:xfrm>
                <a:off x="889" y="162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43" name="Oval 22"/>
              <p:cNvSpPr>
                <a:spLocks noChangeArrowheads="1"/>
              </p:cNvSpPr>
              <p:nvPr/>
            </p:nvSpPr>
            <p:spPr bwMode="auto">
              <a:xfrm>
                <a:off x="894" y="169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4920" y="1345"/>
              <a:ext cx="57" cy="101"/>
              <a:chOff x="873" y="1623"/>
              <a:chExt cx="70" cy="122"/>
            </a:xfrm>
          </p:grpSpPr>
          <p:sp>
            <p:nvSpPr>
              <p:cNvPr id="47136" name="Oval 24"/>
              <p:cNvSpPr>
                <a:spLocks noChangeArrowheads="1"/>
              </p:cNvSpPr>
              <p:nvPr/>
            </p:nvSpPr>
            <p:spPr bwMode="auto">
              <a:xfrm>
                <a:off x="873" y="164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37" name="Oval 25"/>
              <p:cNvSpPr>
                <a:spLocks noChangeArrowheads="1"/>
              </p:cNvSpPr>
              <p:nvPr/>
            </p:nvSpPr>
            <p:spPr bwMode="auto">
              <a:xfrm>
                <a:off x="899" y="165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38" name="Oval 26"/>
              <p:cNvSpPr>
                <a:spLocks noChangeArrowheads="1"/>
              </p:cNvSpPr>
              <p:nvPr/>
            </p:nvSpPr>
            <p:spPr bwMode="auto">
              <a:xfrm>
                <a:off x="889" y="162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39" name="Oval 27"/>
              <p:cNvSpPr>
                <a:spLocks noChangeArrowheads="1"/>
              </p:cNvSpPr>
              <p:nvPr/>
            </p:nvSpPr>
            <p:spPr bwMode="auto">
              <a:xfrm>
                <a:off x="894" y="169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28"/>
            <p:cNvGrpSpPr>
              <a:grpSpLocks/>
            </p:cNvGrpSpPr>
            <p:nvPr/>
          </p:nvGrpSpPr>
          <p:grpSpPr bwMode="auto">
            <a:xfrm>
              <a:off x="4975" y="1340"/>
              <a:ext cx="57" cy="101"/>
              <a:chOff x="873" y="1623"/>
              <a:chExt cx="70" cy="122"/>
            </a:xfrm>
          </p:grpSpPr>
          <p:sp>
            <p:nvSpPr>
              <p:cNvPr id="47132" name="Oval 29"/>
              <p:cNvSpPr>
                <a:spLocks noChangeArrowheads="1"/>
              </p:cNvSpPr>
              <p:nvPr/>
            </p:nvSpPr>
            <p:spPr bwMode="auto">
              <a:xfrm>
                <a:off x="873" y="164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33" name="Oval 30"/>
              <p:cNvSpPr>
                <a:spLocks noChangeArrowheads="1"/>
              </p:cNvSpPr>
              <p:nvPr/>
            </p:nvSpPr>
            <p:spPr bwMode="auto">
              <a:xfrm>
                <a:off x="899" y="165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34" name="Oval 31"/>
              <p:cNvSpPr>
                <a:spLocks noChangeArrowheads="1"/>
              </p:cNvSpPr>
              <p:nvPr/>
            </p:nvSpPr>
            <p:spPr bwMode="auto">
              <a:xfrm>
                <a:off x="889" y="162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35" name="Oval 32"/>
              <p:cNvSpPr>
                <a:spLocks noChangeArrowheads="1"/>
              </p:cNvSpPr>
              <p:nvPr/>
            </p:nvSpPr>
            <p:spPr bwMode="auto">
              <a:xfrm>
                <a:off x="894" y="169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7116" name="Text Box 46"/>
          <p:cNvSpPr txBox="1">
            <a:spLocks noChangeArrowheads="1"/>
          </p:cNvSpPr>
          <p:nvPr/>
        </p:nvSpPr>
        <p:spPr bwMode="auto">
          <a:xfrm>
            <a:off x="2476500" y="6280150"/>
            <a:ext cx="28543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008" tIns="32004" rIns="64008" bIns="32004">
            <a:prstTxWarp prst="textNoShape">
              <a:avLst/>
            </a:prstTxWarp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separation distance, </a:t>
            </a:r>
            <a:r>
              <a:rPr lang="en-US" sz="1600" dirty="0" err="1">
                <a:solidFill>
                  <a:srgbClr val="000000"/>
                </a:solidFill>
              </a:rPr>
              <a:t>r</a:t>
            </a:r>
            <a:endParaRPr lang="en-US" sz="1600" dirty="0"/>
          </a:p>
        </p:txBody>
      </p: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484188" y="4741863"/>
            <a:ext cx="4225925" cy="2116137"/>
            <a:chOff x="484188" y="4741863"/>
            <a:chExt cx="4225925" cy="2116137"/>
          </a:xfrm>
        </p:grpSpPr>
        <p:sp>
          <p:nvSpPr>
            <p:cNvPr id="47121" name="Freeform 48"/>
            <p:cNvSpPr>
              <a:spLocks/>
            </p:cNvSpPr>
            <p:nvPr/>
          </p:nvSpPr>
          <p:spPr bwMode="auto">
            <a:xfrm>
              <a:off x="2644775" y="5108575"/>
              <a:ext cx="1795463" cy="1066800"/>
            </a:xfrm>
            <a:custGeom>
              <a:avLst/>
              <a:gdLst>
                <a:gd name="T0" fmla="*/ 0 w 1017"/>
                <a:gd name="T1" fmla="*/ 0 h 604"/>
                <a:gd name="T2" fmla="*/ 2147483647 w 1017"/>
                <a:gd name="T3" fmla="*/ 2147483647 h 604"/>
                <a:gd name="T4" fmla="*/ 2147483647 w 1017"/>
                <a:gd name="T5" fmla="*/ 2147483647 h 604"/>
                <a:gd name="T6" fmla="*/ 2147483647 w 1017"/>
                <a:gd name="T7" fmla="*/ 2147483647 h 604"/>
                <a:gd name="T8" fmla="*/ 2147483647 w 1017"/>
                <a:gd name="T9" fmla="*/ 2147483647 h 604"/>
                <a:gd name="T10" fmla="*/ 2147483647 w 1017"/>
                <a:gd name="T11" fmla="*/ 2147483647 h 604"/>
                <a:gd name="T12" fmla="*/ 2147483647 w 1017"/>
                <a:gd name="T13" fmla="*/ 2147483647 h 604"/>
                <a:gd name="T14" fmla="*/ 2147483647 w 1017"/>
                <a:gd name="T15" fmla="*/ 2147483647 h 604"/>
                <a:gd name="T16" fmla="*/ 2147483647 w 1017"/>
                <a:gd name="T17" fmla="*/ 2147483647 h 6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7"/>
                <a:gd name="T28" fmla="*/ 0 h 604"/>
                <a:gd name="T29" fmla="*/ 1017 w 1017"/>
                <a:gd name="T30" fmla="*/ 604 h 6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7" h="604">
                  <a:moveTo>
                    <a:pt x="0" y="0"/>
                  </a:moveTo>
                  <a:cubicBezTo>
                    <a:pt x="20" y="41"/>
                    <a:pt x="80" y="184"/>
                    <a:pt x="120" y="249"/>
                  </a:cubicBezTo>
                  <a:cubicBezTo>
                    <a:pt x="160" y="314"/>
                    <a:pt x="197" y="349"/>
                    <a:pt x="240" y="389"/>
                  </a:cubicBezTo>
                  <a:cubicBezTo>
                    <a:pt x="283" y="429"/>
                    <a:pt x="334" y="463"/>
                    <a:pt x="377" y="489"/>
                  </a:cubicBezTo>
                  <a:cubicBezTo>
                    <a:pt x="419" y="514"/>
                    <a:pt x="452" y="527"/>
                    <a:pt x="494" y="541"/>
                  </a:cubicBezTo>
                  <a:cubicBezTo>
                    <a:pt x="536" y="556"/>
                    <a:pt x="587" y="567"/>
                    <a:pt x="631" y="576"/>
                  </a:cubicBezTo>
                  <a:cubicBezTo>
                    <a:pt x="675" y="585"/>
                    <a:pt x="713" y="594"/>
                    <a:pt x="758" y="598"/>
                  </a:cubicBezTo>
                  <a:cubicBezTo>
                    <a:pt x="802" y="602"/>
                    <a:pt x="854" y="600"/>
                    <a:pt x="897" y="601"/>
                  </a:cubicBezTo>
                  <a:cubicBezTo>
                    <a:pt x="940" y="602"/>
                    <a:pt x="997" y="603"/>
                    <a:pt x="1017" y="60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22" name="Freeform 49"/>
            <p:cNvSpPr>
              <a:spLocks/>
            </p:cNvSpPr>
            <p:nvPr/>
          </p:nvSpPr>
          <p:spPr bwMode="auto">
            <a:xfrm>
              <a:off x="2586038" y="5097463"/>
              <a:ext cx="58737" cy="1365250"/>
            </a:xfrm>
            <a:custGeom>
              <a:avLst/>
              <a:gdLst>
                <a:gd name="T0" fmla="*/ 2147483647 w 33"/>
                <a:gd name="T1" fmla="*/ 0 h 773"/>
                <a:gd name="T2" fmla="*/ 2147483647 w 33"/>
                <a:gd name="T3" fmla="*/ 2147483647 h 773"/>
                <a:gd name="T4" fmla="*/ 2147483647 w 33"/>
                <a:gd name="T5" fmla="*/ 2147483647 h 773"/>
                <a:gd name="T6" fmla="*/ 0 w 33"/>
                <a:gd name="T7" fmla="*/ 2147483647 h 7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773"/>
                <a:gd name="T14" fmla="*/ 33 w 33"/>
                <a:gd name="T15" fmla="*/ 773 h 7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773">
                  <a:moveTo>
                    <a:pt x="33" y="0"/>
                  </a:moveTo>
                  <a:cubicBezTo>
                    <a:pt x="32" y="43"/>
                    <a:pt x="28" y="145"/>
                    <a:pt x="24" y="260"/>
                  </a:cubicBezTo>
                  <a:cubicBezTo>
                    <a:pt x="20" y="375"/>
                    <a:pt x="14" y="614"/>
                    <a:pt x="10" y="693"/>
                  </a:cubicBezTo>
                  <a:cubicBezTo>
                    <a:pt x="5" y="773"/>
                    <a:pt x="1" y="733"/>
                    <a:pt x="0" y="739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23" name="Freeform 51"/>
            <p:cNvSpPr>
              <a:spLocks/>
            </p:cNvSpPr>
            <p:nvPr/>
          </p:nvSpPr>
          <p:spPr bwMode="auto">
            <a:xfrm flipH="1">
              <a:off x="738188" y="5110163"/>
              <a:ext cx="1795462" cy="1066800"/>
            </a:xfrm>
            <a:custGeom>
              <a:avLst/>
              <a:gdLst>
                <a:gd name="T0" fmla="*/ 0 w 1017"/>
                <a:gd name="T1" fmla="*/ 0 h 604"/>
                <a:gd name="T2" fmla="*/ 2147483647 w 1017"/>
                <a:gd name="T3" fmla="*/ 2147483647 h 604"/>
                <a:gd name="T4" fmla="*/ 2147483647 w 1017"/>
                <a:gd name="T5" fmla="*/ 2147483647 h 604"/>
                <a:gd name="T6" fmla="*/ 2147483647 w 1017"/>
                <a:gd name="T7" fmla="*/ 2147483647 h 604"/>
                <a:gd name="T8" fmla="*/ 2147483647 w 1017"/>
                <a:gd name="T9" fmla="*/ 2147483647 h 604"/>
                <a:gd name="T10" fmla="*/ 2147483647 w 1017"/>
                <a:gd name="T11" fmla="*/ 2147483647 h 604"/>
                <a:gd name="T12" fmla="*/ 2147483647 w 1017"/>
                <a:gd name="T13" fmla="*/ 2147483647 h 604"/>
                <a:gd name="T14" fmla="*/ 2147483647 w 1017"/>
                <a:gd name="T15" fmla="*/ 2147483647 h 604"/>
                <a:gd name="T16" fmla="*/ 2147483647 w 1017"/>
                <a:gd name="T17" fmla="*/ 2147483647 h 6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7"/>
                <a:gd name="T28" fmla="*/ 0 h 604"/>
                <a:gd name="T29" fmla="*/ 1017 w 1017"/>
                <a:gd name="T30" fmla="*/ 604 h 6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7" h="604">
                  <a:moveTo>
                    <a:pt x="0" y="0"/>
                  </a:moveTo>
                  <a:cubicBezTo>
                    <a:pt x="20" y="41"/>
                    <a:pt x="80" y="184"/>
                    <a:pt x="120" y="249"/>
                  </a:cubicBezTo>
                  <a:cubicBezTo>
                    <a:pt x="160" y="314"/>
                    <a:pt x="197" y="349"/>
                    <a:pt x="240" y="389"/>
                  </a:cubicBezTo>
                  <a:cubicBezTo>
                    <a:pt x="283" y="429"/>
                    <a:pt x="334" y="463"/>
                    <a:pt x="377" y="489"/>
                  </a:cubicBezTo>
                  <a:cubicBezTo>
                    <a:pt x="419" y="514"/>
                    <a:pt x="452" y="527"/>
                    <a:pt x="494" y="541"/>
                  </a:cubicBezTo>
                  <a:cubicBezTo>
                    <a:pt x="536" y="556"/>
                    <a:pt x="587" y="567"/>
                    <a:pt x="631" y="576"/>
                  </a:cubicBezTo>
                  <a:cubicBezTo>
                    <a:pt x="675" y="585"/>
                    <a:pt x="713" y="594"/>
                    <a:pt x="758" y="598"/>
                  </a:cubicBezTo>
                  <a:cubicBezTo>
                    <a:pt x="802" y="602"/>
                    <a:pt x="854" y="600"/>
                    <a:pt x="897" y="601"/>
                  </a:cubicBezTo>
                  <a:cubicBezTo>
                    <a:pt x="940" y="602"/>
                    <a:pt x="997" y="603"/>
                    <a:pt x="1017" y="60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24" name="Freeform 52"/>
            <p:cNvSpPr>
              <a:spLocks/>
            </p:cNvSpPr>
            <p:nvPr/>
          </p:nvSpPr>
          <p:spPr bwMode="auto">
            <a:xfrm flipH="1">
              <a:off x="2533650" y="5099050"/>
              <a:ext cx="58738" cy="1365250"/>
            </a:xfrm>
            <a:custGeom>
              <a:avLst/>
              <a:gdLst>
                <a:gd name="T0" fmla="*/ 2147483647 w 33"/>
                <a:gd name="T1" fmla="*/ 0 h 773"/>
                <a:gd name="T2" fmla="*/ 2147483647 w 33"/>
                <a:gd name="T3" fmla="*/ 2147483647 h 773"/>
                <a:gd name="T4" fmla="*/ 2147483647 w 33"/>
                <a:gd name="T5" fmla="*/ 2147483647 h 773"/>
                <a:gd name="T6" fmla="*/ 0 w 33"/>
                <a:gd name="T7" fmla="*/ 2147483647 h 7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773"/>
                <a:gd name="T14" fmla="*/ 33 w 33"/>
                <a:gd name="T15" fmla="*/ 773 h 7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773">
                  <a:moveTo>
                    <a:pt x="33" y="0"/>
                  </a:moveTo>
                  <a:cubicBezTo>
                    <a:pt x="32" y="43"/>
                    <a:pt x="28" y="145"/>
                    <a:pt x="24" y="260"/>
                  </a:cubicBezTo>
                  <a:cubicBezTo>
                    <a:pt x="20" y="375"/>
                    <a:pt x="14" y="614"/>
                    <a:pt x="10" y="693"/>
                  </a:cubicBezTo>
                  <a:cubicBezTo>
                    <a:pt x="5" y="773"/>
                    <a:pt x="1" y="733"/>
                    <a:pt x="0" y="739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484188" y="4741863"/>
              <a:ext cx="4225925" cy="2116137"/>
              <a:chOff x="484188" y="4741863"/>
              <a:chExt cx="4225925" cy="2116137"/>
            </a:xfrm>
          </p:grpSpPr>
          <p:sp>
            <p:nvSpPr>
              <p:cNvPr id="47126" name="AutoShape 45"/>
              <p:cNvSpPr>
                <a:spLocks noChangeAspect="1" noChangeArrowheads="1"/>
              </p:cNvSpPr>
              <p:nvPr/>
            </p:nvSpPr>
            <p:spPr bwMode="auto">
              <a:xfrm>
                <a:off x="484188" y="4843463"/>
                <a:ext cx="4225925" cy="201453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27" name="Line 53"/>
              <p:cNvSpPr>
                <a:spLocks noChangeShapeType="1"/>
              </p:cNvSpPr>
              <p:nvPr/>
            </p:nvSpPr>
            <p:spPr bwMode="auto">
              <a:xfrm>
                <a:off x="2597150" y="6586538"/>
                <a:ext cx="18589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28" name="Text Box 54"/>
              <p:cNvSpPr txBox="1">
                <a:spLocks noChangeArrowheads="1"/>
              </p:cNvSpPr>
              <p:nvPr/>
            </p:nvSpPr>
            <p:spPr bwMode="auto">
              <a:xfrm>
                <a:off x="615950" y="4741863"/>
                <a:ext cx="3375025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9933FF"/>
                    </a:solidFill>
                  </a:rPr>
                  <a:t>combination--real nucleus</a:t>
                </a:r>
              </a:p>
            </p:txBody>
          </p:sp>
        </p:grpSp>
      </p:grpSp>
      <p:sp>
        <p:nvSpPr>
          <p:cNvPr id="33847" name="Text Box 55"/>
          <p:cNvSpPr txBox="1">
            <a:spLocks noChangeArrowheads="1"/>
          </p:cNvSpPr>
          <p:nvPr/>
        </p:nvSpPr>
        <p:spPr bwMode="auto">
          <a:xfrm>
            <a:off x="4895850" y="822325"/>
            <a:ext cx="4248150" cy="612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Energy scale gigantic compared</a:t>
            </a:r>
          </a:p>
          <a:p>
            <a:r>
              <a:rPr lang="en-US" sz="2200" dirty="0"/>
              <a:t>to chemical energy.</a:t>
            </a:r>
          </a:p>
          <a:p>
            <a:r>
              <a:rPr lang="en-US" sz="2200" dirty="0"/>
              <a:t>Why?  Simple coulomb’s law.</a:t>
            </a:r>
          </a:p>
          <a:p>
            <a:endParaRPr lang="en-US" sz="2200" dirty="0"/>
          </a:p>
          <a:p>
            <a:r>
              <a:rPr lang="en-US" sz="2000" dirty="0" err="1"/>
              <a:t>F</a:t>
            </a:r>
            <a:r>
              <a:rPr lang="en-US" sz="2000" dirty="0"/>
              <a:t>= </a:t>
            </a:r>
            <a:r>
              <a:rPr lang="en-US" sz="2000" u="sng" dirty="0" err="1"/>
              <a:t>k</a:t>
            </a:r>
            <a:r>
              <a:rPr lang="en-US" sz="2000" u="sng" dirty="0"/>
              <a:t> (charge of #1)(charge of #2)</a:t>
            </a:r>
          </a:p>
          <a:p>
            <a:r>
              <a:rPr lang="en-US" sz="2000" dirty="0"/>
              <a:t>		r</a:t>
            </a:r>
            <a:r>
              <a:rPr lang="en-US" sz="2000" baseline="30000" dirty="0"/>
              <a:t>2   </a:t>
            </a:r>
          </a:p>
          <a:p>
            <a:r>
              <a:rPr lang="en-US" sz="2200" dirty="0">
                <a:solidFill>
                  <a:schemeClr val="accent2"/>
                </a:solidFill>
              </a:rPr>
              <a:t>Chemistry</a:t>
            </a:r>
            <a:r>
              <a:rPr lang="en-US" sz="2200" dirty="0"/>
              <a:t>- forces between electrons and protons on distance scale of atomic </a:t>
            </a:r>
            <a:r>
              <a:rPr lang="en-US" sz="2200" dirty="0" smtClean="0"/>
              <a:t>size</a:t>
            </a:r>
          </a:p>
          <a:p>
            <a:r>
              <a:rPr lang="en-US" sz="2200" dirty="0" smtClean="0"/>
              <a:t>(</a:t>
            </a:r>
            <a:r>
              <a:rPr lang="en-US" sz="2200" dirty="0"/>
              <a:t>&gt; 10</a:t>
            </a:r>
            <a:r>
              <a:rPr lang="en-US" sz="2200" baseline="30000" dirty="0"/>
              <a:t>-10 </a:t>
            </a:r>
            <a:r>
              <a:rPr lang="en-US" sz="2200" dirty="0" err="1"/>
              <a:t>m</a:t>
            </a:r>
            <a:r>
              <a:rPr lang="en-US" sz="2200" dirty="0"/>
              <a:t>).</a:t>
            </a:r>
          </a:p>
          <a:p>
            <a:endParaRPr lang="en-US" sz="2200" dirty="0"/>
          </a:p>
          <a:p>
            <a:r>
              <a:rPr lang="en-US" sz="2200" dirty="0">
                <a:solidFill>
                  <a:srgbClr val="CC0099"/>
                </a:solidFill>
              </a:rPr>
              <a:t>Nuclear forces</a:t>
            </a:r>
            <a:r>
              <a:rPr lang="en-US" sz="2200" dirty="0"/>
              <a:t>- forces between protons on distance scale </a:t>
            </a:r>
          </a:p>
          <a:p>
            <a:r>
              <a:rPr lang="en-US" sz="2200" dirty="0"/>
              <a:t>10-100,000 times smaller. </a:t>
            </a:r>
          </a:p>
          <a:p>
            <a:r>
              <a:rPr lang="en-US" sz="2200" dirty="0"/>
              <a:t>10,000 times closer means forces </a:t>
            </a:r>
            <a:r>
              <a:rPr lang="en-US" sz="2200" b="1" dirty="0"/>
              <a:t>100,000,000 times bigger</a:t>
            </a:r>
            <a:r>
              <a:rPr lang="en-US" sz="2200" dirty="0"/>
              <a:t> because of 1/r</a:t>
            </a:r>
            <a:r>
              <a:rPr lang="en-US" sz="2200" baseline="30000" dirty="0"/>
              <a:t>2</a:t>
            </a:r>
            <a:r>
              <a:rPr lang="en-US" sz="2200" dirty="0"/>
              <a:t>.  Lots more potential energy stored!!! </a:t>
            </a:r>
            <a:endParaRPr lang="en-US" sz="2200" baseline="30000" dirty="0"/>
          </a:p>
        </p:txBody>
      </p:sp>
      <p:sp>
        <p:nvSpPr>
          <p:cNvPr id="47119" name="Oval 56"/>
          <p:cNvSpPr>
            <a:spLocks noChangeArrowheads="1"/>
          </p:cNvSpPr>
          <p:nvPr/>
        </p:nvSpPr>
        <p:spPr bwMode="auto">
          <a:xfrm>
            <a:off x="4451350" y="2243138"/>
            <a:ext cx="88900" cy="952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0" name="Text Box 57"/>
          <p:cNvSpPr txBox="1">
            <a:spLocks noChangeArrowheads="1"/>
          </p:cNvSpPr>
          <p:nvPr/>
        </p:nvSpPr>
        <p:spPr bwMode="auto">
          <a:xfrm>
            <a:off x="0" y="49213"/>
            <a:ext cx="6046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Potential energy curve for proton approaching nucleus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6" grpId="0"/>
      <p:bldP spid="3384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5ECCF8-CFC9-1744-BD9B-293FBDD7B47D}" type="slidenum">
              <a:rPr lang="en-US" smtClean="0"/>
              <a:pPr/>
              <a:t>17</a:t>
            </a:fld>
            <a:endParaRPr lang="en-US" smtClean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74625" y="2655888"/>
            <a:ext cx="8599488" cy="3319462"/>
            <a:chOff x="1800" y="5186"/>
            <a:chExt cx="8640" cy="3334"/>
          </a:xfrm>
        </p:grpSpPr>
        <p:sp>
          <p:nvSpPr>
            <p:cNvPr id="55308" name="AutoShape 5"/>
            <p:cNvSpPr>
              <a:spLocks noChangeAspect="1" noChangeArrowheads="1"/>
            </p:cNvSpPr>
            <p:nvPr/>
          </p:nvSpPr>
          <p:spPr bwMode="auto">
            <a:xfrm>
              <a:off x="1800" y="5186"/>
              <a:ext cx="8640" cy="3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09" name="Oval 6"/>
            <p:cNvSpPr>
              <a:spLocks noChangeArrowheads="1"/>
            </p:cNvSpPr>
            <p:nvPr/>
          </p:nvSpPr>
          <p:spPr bwMode="auto">
            <a:xfrm>
              <a:off x="4367" y="5943"/>
              <a:ext cx="58" cy="72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10" name="Oval 7"/>
            <p:cNvSpPr>
              <a:spLocks noChangeArrowheads="1"/>
            </p:cNvSpPr>
            <p:nvPr/>
          </p:nvSpPr>
          <p:spPr bwMode="auto">
            <a:xfrm>
              <a:off x="5865" y="5240"/>
              <a:ext cx="1854" cy="1952"/>
            </a:xfrm>
            <a:prstGeom prst="ellipse">
              <a:avLst/>
            </a:prstGeom>
            <a:solidFill>
              <a:srgbClr val="66FFFF"/>
            </a:solidFill>
            <a:ln w="9525">
              <a:noFill/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6757" y="6084"/>
              <a:ext cx="93" cy="181"/>
              <a:chOff x="873" y="1623"/>
              <a:chExt cx="70" cy="122"/>
            </a:xfrm>
          </p:grpSpPr>
          <p:sp>
            <p:nvSpPr>
              <p:cNvPr id="55348" name="Oval 9"/>
              <p:cNvSpPr>
                <a:spLocks noChangeArrowheads="1"/>
              </p:cNvSpPr>
              <p:nvPr/>
            </p:nvSpPr>
            <p:spPr bwMode="auto">
              <a:xfrm>
                <a:off x="873" y="164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9" name="Oval 10"/>
              <p:cNvSpPr>
                <a:spLocks noChangeArrowheads="1"/>
              </p:cNvSpPr>
              <p:nvPr/>
            </p:nvSpPr>
            <p:spPr bwMode="auto">
              <a:xfrm>
                <a:off x="899" y="165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50" name="Oval 11"/>
              <p:cNvSpPr>
                <a:spLocks noChangeArrowheads="1"/>
              </p:cNvSpPr>
              <p:nvPr/>
            </p:nvSpPr>
            <p:spPr bwMode="auto">
              <a:xfrm>
                <a:off x="889" y="162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51" name="Oval 12"/>
              <p:cNvSpPr>
                <a:spLocks noChangeArrowheads="1"/>
              </p:cNvSpPr>
              <p:nvPr/>
            </p:nvSpPr>
            <p:spPr bwMode="auto">
              <a:xfrm>
                <a:off x="894" y="169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312" name="Oval 13"/>
            <p:cNvSpPr>
              <a:spLocks noChangeArrowheads="1"/>
            </p:cNvSpPr>
            <p:nvPr/>
          </p:nvSpPr>
          <p:spPr bwMode="auto">
            <a:xfrm>
              <a:off x="1800" y="5423"/>
              <a:ext cx="1730" cy="1767"/>
            </a:xfrm>
            <a:prstGeom prst="ellipse">
              <a:avLst/>
            </a:prstGeom>
            <a:solidFill>
              <a:srgbClr val="66FFFF"/>
            </a:solidFill>
            <a:ln w="9525">
              <a:noFill/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13" name="Oval 14"/>
            <p:cNvSpPr>
              <a:spLocks noChangeArrowheads="1"/>
            </p:cNvSpPr>
            <p:nvPr/>
          </p:nvSpPr>
          <p:spPr bwMode="auto">
            <a:xfrm>
              <a:off x="2657" y="6217"/>
              <a:ext cx="60" cy="7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14" name="Oval 15"/>
            <p:cNvSpPr>
              <a:spLocks noChangeArrowheads="1"/>
            </p:cNvSpPr>
            <p:nvPr/>
          </p:nvSpPr>
          <p:spPr bwMode="auto">
            <a:xfrm>
              <a:off x="3788" y="5370"/>
              <a:ext cx="1728" cy="1766"/>
            </a:xfrm>
            <a:prstGeom prst="ellipse">
              <a:avLst/>
            </a:prstGeom>
            <a:solidFill>
              <a:srgbClr val="66FFFF"/>
            </a:solidFill>
            <a:ln w="9525">
              <a:noFill/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15" name="Oval 16"/>
            <p:cNvSpPr>
              <a:spLocks noChangeArrowheads="1"/>
            </p:cNvSpPr>
            <p:nvPr/>
          </p:nvSpPr>
          <p:spPr bwMode="auto">
            <a:xfrm>
              <a:off x="4614" y="6147"/>
              <a:ext cx="58" cy="72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16" name="Oval 17"/>
            <p:cNvSpPr>
              <a:spLocks noChangeArrowheads="1"/>
            </p:cNvSpPr>
            <p:nvPr/>
          </p:nvSpPr>
          <p:spPr bwMode="auto">
            <a:xfrm>
              <a:off x="4635" y="6109"/>
              <a:ext cx="59" cy="7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17" name="Text Box 18"/>
            <p:cNvSpPr txBox="1">
              <a:spLocks noChangeArrowheads="1"/>
            </p:cNvSpPr>
            <p:nvPr/>
          </p:nvSpPr>
          <p:spPr bwMode="auto">
            <a:xfrm>
              <a:off x="1806" y="7128"/>
              <a:ext cx="1371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436" tIns="29718" rIns="59436" bIns="29718">
              <a:prstTxWarp prst="textNoShape">
                <a:avLst/>
              </a:prstTxWarp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hydrogen</a:t>
              </a:r>
            </a:p>
            <a:p>
              <a:r>
                <a:rPr lang="en-US" sz="2000">
                  <a:solidFill>
                    <a:srgbClr val="000000"/>
                  </a:solidFill>
                </a:rPr>
                <a:t>1 p</a:t>
              </a:r>
              <a:endParaRPr lang="en-US" sz="2000"/>
            </a:p>
          </p:txBody>
        </p:sp>
        <p:sp>
          <p:nvSpPr>
            <p:cNvPr id="55318" name="Text Box 19"/>
            <p:cNvSpPr txBox="1">
              <a:spLocks noChangeArrowheads="1"/>
            </p:cNvSpPr>
            <p:nvPr/>
          </p:nvSpPr>
          <p:spPr bwMode="auto">
            <a:xfrm>
              <a:off x="4097" y="7147"/>
              <a:ext cx="1455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436" tIns="29718" rIns="59436" bIns="29718">
              <a:prstTxWarp prst="textNoShape">
                <a:avLst/>
              </a:prstTxWarp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deuterium</a:t>
              </a:r>
            </a:p>
            <a:p>
              <a:r>
                <a:rPr lang="en-US" sz="2000">
                  <a:solidFill>
                    <a:srgbClr val="000000"/>
                  </a:solidFill>
                </a:rPr>
                <a:t>1 p, 1n</a:t>
              </a:r>
              <a:endParaRPr lang="en-US" sz="2000"/>
            </a:p>
          </p:txBody>
        </p:sp>
        <p:sp>
          <p:nvSpPr>
            <p:cNvPr id="55319" name="Text Box 20"/>
            <p:cNvSpPr txBox="1">
              <a:spLocks noChangeArrowheads="1"/>
            </p:cNvSpPr>
            <p:nvPr/>
          </p:nvSpPr>
          <p:spPr bwMode="auto">
            <a:xfrm>
              <a:off x="6231" y="7169"/>
              <a:ext cx="1128" cy="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436" tIns="29718" rIns="59436" bIns="29718">
              <a:prstTxWarp prst="textNoShape">
                <a:avLst/>
              </a:prstTxWarp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helium</a:t>
              </a:r>
            </a:p>
            <a:p>
              <a:r>
                <a:rPr lang="en-US" sz="2000">
                  <a:solidFill>
                    <a:srgbClr val="000000"/>
                  </a:solidFill>
                </a:rPr>
                <a:t>2 p, 2 n</a:t>
              </a:r>
              <a:endParaRPr lang="en-US" sz="2000"/>
            </a:p>
          </p:txBody>
        </p:sp>
        <p:sp>
          <p:nvSpPr>
            <p:cNvPr id="55320" name="Oval 21"/>
            <p:cNvSpPr>
              <a:spLocks noChangeArrowheads="1"/>
            </p:cNvSpPr>
            <p:nvPr/>
          </p:nvSpPr>
          <p:spPr bwMode="auto">
            <a:xfrm>
              <a:off x="8002" y="5186"/>
              <a:ext cx="2438" cy="2489"/>
            </a:xfrm>
            <a:prstGeom prst="ellipse">
              <a:avLst/>
            </a:prstGeom>
            <a:solidFill>
              <a:srgbClr val="66FFFF"/>
            </a:solidFill>
            <a:ln w="9525">
              <a:noFill/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22"/>
            <p:cNvGrpSpPr>
              <a:grpSpLocks/>
            </p:cNvGrpSpPr>
            <p:nvPr/>
          </p:nvGrpSpPr>
          <p:grpSpPr bwMode="auto">
            <a:xfrm>
              <a:off x="9107" y="6259"/>
              <a:ext cx="93" cy="181"/>
              <a:chOff x="873" y="1623"/>
              <a:chExt cx="70" cy="122"/>
            </a:xfrm>
          </p:grpSpPr>
          <p:sp>
            <p:nvSpPr>
              <p:cNvPr id="55344" name="Oval 23"/>
              <p:cNvSpPr>
                <a:spLocks noChangeArrowheads="1"/>
              </p:cNvSpPr>
              <p:nvPr/>
            </p:nvSpPr>
            <p:spPr bwMode="auto">
              <a:xfrm>
                <a:off x="873" y="164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5" name="Oval 24"/>
              <p:cNvSpPr>
                <a:spLocks noChangeArrowheads="1"/>
              </p:cNvSpPr>
              <p:nvPr/>
            </p:nvSpPr>
            <p:spPr bwMode="auto">
              <a:xfrm>
                <a:off x="899" y="165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6" name="Oval 25"/>
              <p:cNvSpPr>
                <a:spLocks noChangeArrowheads="1"/>
              </p:cNvSpPr>
              <p:nvPr/>
            </p:nvSpPr>
            <p:spPr bwMode="auto">
              <a:xfrm>
                <a:off x="889" y="162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7" name="Oval 26"/>
              <p:cNvSpPr>
                <a:spLocks noChangeArrowheads="1"/>
              </p:cNvSpPr>
              <p:nvPr/>
            </p:nvSpPr>
            <p:spPr bwMode="auto">
              <a:xfrm>
                <a:off x="894" y="169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9071" y="6314"/>
              <a:ext cx="93" cy="182"/>
              <a:chOff x="873" y="1623"/>
              <a:chExt cx="70" cy="122"/>
            </a:xfrm>
          </p:grpSpPr>
          <p:sp>
            <p:nvSpPr>
              <p:cNvPr id="55340" name="Oval 28"/>
              <p:cNvSpPr>
                <a:spLocks noChangeArrowheads="1"/>
              </p:cNvSpPr>
              <p:nvPr/>
            </p:nvSpPr>
            <p:spPr bwMode="auto">
              <a:xfrm>
                <a:off x="873" y="164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1" name="Oval 29"/>
              <p:cNvSpPr>
                <a:spLocks noChangeArrowheads="1"/>
              </p:cNvSpPr>
              <p:nvPr/>
            </p:nvSpPr>
            <p:spPr bwMode="auto">
              <a:xfrm>
                <a:off x="899" y="165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2" name="Oval 30"/>
              <p:cNvSpPr>
                <a:spLocks noChangeArrowheads="1"/>
              </p:cNvSpPr>
              <p:nvPr/>
            </p:nvSpPr>
            <p:spPr bwMode="auto">
              <a:xfrm>
                <a:off x="889" y="162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3" name="Oval 31"/>
              <p:cNvSpPr>
                <a:spLocks noChangeArrowheads="1"/>
              </p:cNvSpPr>
              <p:nvPr/>
            </p:nvSpPr>
            <p:spPr bwMode="auto">
              <a:xfrm>
                <a:off x="894" y="169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32"/>
            <p:cNvGrpSpPr>
              <a:grpSpLocks/>
            </p:cNvGrpSpPr>
            <p:nvPr/>
          </p:nvGrpSpPr>
          <p:grpSpPr bwMode="auto">
            <a:xfrm>
              <a:off x="9193" y="6325"/>
              <a:ext cx="93" cy="182"/>
              <a:chOff x="873" y="1623"/>
              <a:chExt cx="70" cy="122"/>
            </a:xfrm>
          </p:grpSpPr>
          <p:sp>
            <p:nvSpPr>
              <p:cNvPr id="55336" name="Oval 33"/>
              <p:cNvSpPr>
                <a:spLocks noChangeArrowheads="1"/>
              </p:cNvSpPr>
              <p:nvPr/>
            </p:nvSpPr>
            <p:spPr bwMode="auto">
              <a:xfrm>
                <a:off x="873" y="164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37" name="Oval 34"/>
              <p:cNvSpPr>
                <a:spLocks noChangeArrowheads="1"/>
              </p:cNvSpPr>
              <p:nvPr/>
            </p:nvSpPr>
            <p:spPr bwMode="auto">
              <a:xfrm>
                <a:off x="899" y="165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38" name="Oval 35"/>
              <p:cNvSpPr>
                <a:spLocks noChangeArrowheads="1"/>
              </p:cNvSpPr>
              <p:nvPr/>
            </p:nvSpPr>
            <p:spPr bwMode="auto">
              <a:xfrm>
                <a:off x="889" y="162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39" name="Oval 36"/>
              <p:cNvSpPr>
                <a:spLocks noChangeArrowheads="1"/>
              </p:cNvSpPr>
              <p:nvPr/>
            </p:nvSpPr>
            <p:spPr bwMode="auto">
              <a:xfrm>
                <a:off x="894" y="169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37"/>
            <p:cNvGrpSpPr>
              <a:grpSpLocks/>
            </p:cNvGrpSpPr>
            <p:nvPr/>
          </p:nvGrpSpPr>
          <p:grpSpPr bwMode="auto">
            <a:xfrm>
              <a:off x="9138" y="6371"/>
              <a:ext cx="93" cy="182"/>
              <a:chOff x="873" y="1623"/>
              <a:chExt cx="70" cy="122"/>
            </a:xfrm>
          </p:grpSpPr>
          <p:sp>
            <p:nvSpPr>
              <p:cNvPr id="55332" name="Oval 38"/>
              <p:cNvSpPr>
                <a:spLocks noChangeArrowheads="1"/>
              </p:cNvSpPr>
              <p:nvPr/>
            </p:nvSpPr>
            <p:spPr bwMode="auto">
              <a:xfrm>
                <a:off x="873" y="164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33" name="Oval 39"/>
              <p:cNvSpPr>
                <a:spLocks noChangeArrowheads="1"/>
              </p:cNvSpPr>
              <p:nvPr/>
            </p:nvSpPr>
            <p:spPr bwMode="auto">
              <a:xfrm>
                <a:off x="899" y="165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34" name="Oval 40"/>
              <p:cNvSpPr>
                <a:spLocks noChangeArrowheads="1"/>
              </p:cNvSpPr>
              <p:nvPr/>
            </p:nvSpPr>
            <p:spPr bwMode="auto">
              <a:xfrm>
                <a:off x="889" y="162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35" name="Oval 41"/>
              <p:cNvSpPr>
                <a:spLocks noChangeArrowheads="1"/>
              </p:cNvSpPr>
              <p:nvPr/>
            </p:nvSpPr>
            <p:spPr bwMode="auto">
              <a:xfrm>
                <a:off x="894" y="169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42"/>
            <p:cNvGrpSpPr>
              <a:grpSpLocks/>
            </p:cNvGrpSpPr>
            <p:nvPr/>
          </p:nvGrpSpPr>
          <p:grpSpPr bwMode="auto">
            <a:xfrm>
              <a:off x="9164" y="6282"/>
              <a:ext cx="94" cy="182"/>
              <a:chOff x="873" y="1623"/>
              <a:chExt cx="70" cy="122"/>
            </a:xfrm>
          </p:grpSpPr>
          <p:sp>
            <p:nvSpPr>
              <p:cNvPr id="55328" name="Oval 43"/>
              <p:cNvSpPr>
                <a:spLocks noChangeArrowheads="1"/>
              </p:cNvSpPr>
              <p:nvPr/>
            </p:nvSpPr>
            <p:spPr bwMode="auto">
              <a:xfrm>
                <a:off x="873" y="164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29" name="Oval 44"/>
              <p:cNvSpPr>
                <a:spLocks noChangeArrowheads="1"/>
              </p:cNvSpPr>
              <p:nvPr/>
            </p:nvSpPr>
            <p:spPr bwMode="auto">
              <a:xfrm>
                <a:off x="899" y="165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30" name="Oval 45"/>
              <p:cNvSpPr>
                <a:spLocks noChangeArrowheads="1"/>
              </p:cNvSpPr>
              <p:nvPr/>
            </p:nvSpPr>
            <p:spPr bwMode="auto">
              <a:xfrm>
                <a:off x="889" y="162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31" name="Oval 46"/>
              <p:cNvSpPr>
                <a:spLocks noChangeArrowheads="1"/>
              </p:cNvSpPr>
              <p:nvPr/>
            </p:nvSpPr>
            <p:spPr bwMode="auto">
              <a:xfrm>
                <a:off x="894" y="169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326" name="Line 47"/>
            <p:cNvSpPr>
              <a:spLocks noChangeShapeType="1"/>
            </p:cNvSpPr>
            <p:nvPr/>
          </p:nvSpPr>
          <p:spPr bwMode="auto">
            <a:xfrm>
              <a:off x="7537" y="7557"/>
              <a:ext cx="7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27" name="Text Box 48"/>
            <p:cNvSpPr txBox="1">
              <a:spLocks noChangeArrowheads="1"/>
            </p:cNvSpPr>
            <p:nvPr/>
          </p:nvSpPr>
          <p:spPr bwMode="auto">
            <a:xfrm>
              <a:off x="8428" y="7590"/>
              <a:ext cx="1848" cy="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436" tIns="29718" rIns="59436" bIns="29718">
              <a:prstTxWarp prst="textNoShape">
                <a:avLst/>
              </a:prstTxWarp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Uranium 238</a:t>
              </a:r>
            </a:p>
            <a:p>
              <a:r>
                <a:rPr lang="en-US" sz="2000">
                  <a:solidFill>
                    <a:srgbClr val="000000"/>
                  </a:solidFill>
                </a:rPr>
                <a:t>92 p,  146 n</a:t>
              </a:r>
              <a:endParaRPr lang="en-US" sz="2000"/>
            </a:p>
          </p:txBody>
        </p:sp>
      </p:grpSp>
      <p:sp>
        <p:nvSpPr>
          <p:cNvPr id="55300" name="Oval 51"/>
          <p:cNvSpPr>
            <a:spLocks noChangeArrowheads="1"/>
          </p:cNvSpPr>
          <p:nvPr/>
        </p:nvSpPr>
        <p:spPr bwMode="auto">
          <a:xfrm>
            <a:off x="2622550" y="1227138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1" name="Oval 52"/>
          <p:cNvSpPr>
            <a:spLocks noChangeArrowheads="1"/>
          </p:cNvSpPr>
          <p:nvPr/>
        </p:nvSpPr>
        <p:spPr bwMode="auto">
          <a:xfrm>
            <a:off x="2601913" y="622300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2" name="Text Box 53"/>
          <p:cNvSpPr txBox="1">
            <a:spLocks noChangeArrowheads="1"/>
          </p:cNvSpPr>
          <p:nvPr/>
        </p:nvSpPr>
        <p:spPr bwMode="auto">
          <a:xfrm>
            <a:off x="2749550" y="468313"/>
            <a:ext cx="5751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Proton (</a:t>
            </a:r>
            <a:r>
              <a:rPr lang="en-US" sz="1800" b="1">
                <a:solidFill>
                  <a:srgbClr val="FF3300"/>
                </a:solidFill>
              </a:rPr>
              <a:t>positive charge</a:t>
            </a:r>
            <a:r>
              <a:rPr lang="en-US" sz="1800"/>
              <a:t>) </a:t>
            </a:r>
            <a:r>
              <a:rPr lang="en-US" sz="1800">
                <a:latin typeface="Comic Sans MS" charset="0"/>
              </a:rPr>
              <a:t>– charge =</a:t>
            </a:r>
            <a:r>
              <a:rPr lang="en-US" sz="1800"/>
              <a:t> </a:t>
            </a:r>
            <a:r>
              <a:rPr lang="en-US" sz="1800">
                <a:latin typeface="Comic Sans MS" charset="0"/>
              </a:rPr>
              <a:t>1.6 x 10</a:t>
            </a:r>
            <a:r>
              <a:rPr lang="en-US" sz="1800" baseline="30000">
                <a:latin typeface="Comic Sans MS" charset="0"/>
              </a:rPr>
              <a:t>-19</a:t>
            </a:r>
            <a:r>
              <a:rPr lang="en-US" sz="1800">
                <a:latin typeface="Comic Sans MS" charset="0"/>
              </a:rPr>
              <a:t> Coulombs</a:t>
            </a:r>
          </a:p>
          <a:p>
            <a:r>
              <a:rPr lang="en-US" sz="1800">
                <a:latin typeface="Comic Sans MS" charset="0"/>
              </a:rPr>
              <a:t>			mass =  1.66 x 10</a:t>
            </a:r>
            <a:r>
              <a:rPr lang="en-US" sz="1800" baseline="30000">
                <a:latin typeface="Comic Sans MS" charset="0"/>
              </a:rPr>
              <a:t>-27</a:t>
            </a:r>
            <a:r>
              <a:rPr lang="en-US" sz="1800">
                <a:latin typeface="Comic Sans MS" charset="0"/>
              </a:rPr>
              <a:t> kg.</a:t>
            </a:r>
            <a:r>
              <a:rPr lang="en-US" sz="1800"/>
              <a:t> </a:t>
            </a:r>
          </a:p>
        </p:txBody>
      </p:sp>
      <p:sp>
        <p:nvSpPr>
          <p:cNvPr id="55303" name="Text Box 54"/>
          <p:cNvSpPr txBox="1">
            <a:spLocks noChangeArrowheads="1"/>
          </p:cNvSpPr>
          <p:nvPr/>
        </p:nvSpPr>
        <p:spPr bwMode="auto">
          <a:xfrm>
            <a:off x="2730500" y="1076325"/>
            <a:ext cx="4938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Neutron (</a:t>
            </a:r>
            <a:r>
              <a:rPr lang="en-US" sz="1800" b="1">
                <a:solidFill>
                  <a:schemeClr val="accent2"/>
                </a:solidFill>
              </a:rPr>
              <a:t>no charge</a:t>
            </a:r>
            <a:r>
              <a:rPr lang="en-US" sz="1800"/>
              <a:t>) – </a:t>
            </a:r>
            <a:r>
              <a:rPr lang="en-US" sz="1800">
                <a:latin typeface="Comic Sans MS" charset="0"/>
              </a:rPr>
              <a:t>no charge</a:t>
            </a:r>
            <a:r>
              <a:rPr lang="en-US" sz="1800"/>
              <a:t> </a:t>
            </a:r>
          </a:p>
          <a:p>
            <a:r>
              <a:rPr lang="en-US" sz="1800"/>
              <a:t>		        </a:t>
            </a:r>
            <a:r>
              <a:rPr lang="en-US" sz="1800">
                <a:latin typeface="Comic Sans MS" charset="0"/>
              </a:rPr>
              <a:t>mass =  1.66 x 10</a:t>
            </a:r>
            <a:r>
              <a:rPr lang="en-US" sz="1800" baseline="30000">
                <a:latin typeface="Comic Sans MS" charset="0"/>
              </a:rPr>
              <a:t>-27</a:t>
            </a:r>
            <a:r>
              <a:rPr lang="en-US" sz="1800">
                <a:latin typeface="Comic Sans MS" charset="0"/>
              </a:rPr>
              <a:t> kg.</a:t>
            </a:r>
            <a:r>
              <a:rPr lang="en-US" sz="1800"/>
              <a:t> </a:t>
            </a:r>
          </a:p>
        </p:txBody>
      </p:sp>
      <p:sp>
        <p:nvSpPr>
          <p:cNvPr id="55304" name="Oval 55"/>
          <p:cNvSpPr>
            <a:spLocks noChangeArrowheads="1"/>
          </p:cNvSpPr>
          <p:nvPr/>
        </p:nvSpPr>
        <p:spPr bwMode="auto">
          <a:xfrm>
            <a:off x="2179638" y="1635125"/>
            <a:ext cx="720725" cy="622300"/>
          </a:xfrm>
          <a:prstGeom prst="ellipse">
            <a:avLst/>
          </a:prstGeom>
          <a:solidFill>
            <a:srgbClr val="66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5" name="Text Box 56"/>
          <p:cNvSpPr txBox="1">
            <a:spLocks noChangeArrowheads="1"/>
          </p:cNvSpPr>
          <p:nvPr/>
        </p:nvSpPr>
        <p:spPr bwMode="auto">
          <a:xfrm>
            <a:off x="2835275" y="1731963"/>
            <a:ext cx="6623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Electron (</a:t>
            </a:r>
            <a:r>
              <a:rPr lang="en-US" sz="1800" b="1"/>
              <a:t>negative charge</a:t>
            </a:r>
            <a:r>
              <a:rPr lang="en-US" sz="1800"/>
              <a:t>) – </a:t>
            </a:r>
            <a:r>
              <a:rPr lang="en-US" sz="1800">
                <a:latin typeface="Comic Sans MS" charset="0"/>
              </a:rPr>
              <a:t>charge =</a:t>
            </a:r>
            <a:r>
              <a:rPr lang="en-US" sz="1800"/>
              <a:t> -</a:t>
            </a:r>
            <a:r>
              <a:rPr lang="en-US" sz="1800">
                <a:latin typeface="Comic Sans MS" charset="0"/>
              </a:rPr>
              <a:t>1.6 x 10</a:t>
            </a:r>
            <a:r>
              <a:rPr lang="en-US" sz="1800" baseline="30000">
                <a:latin typeface="Comic Sans MS" charset="0"/>
              </a:rPr>
              <a:t>-19</a:t>
            </a:r>
            <a:r>
              <a:rPr lang="en-US" sz="1800">
                <a:latin typeface="Comic Sans MS" charset="0"/>
              </a:rPr>
              <a:t> Coulombs  				    mass = 9.10 x 10</a:t>
            </a:r>
            <a:r>
              <a:rPr lang="en-US" sz="1800" baseline="30000">
                <a:latin typeface="Comic Sans MS" charset="0"/>
              </a:rPr>
              <a:t>-31</a:t>
            </a:r>
            <a:r>
              <a:rPr lang="en-US" sz="1800">
                <a:latin typeface="Comic Sans MS" charset="0"/>
              </a:rPr>
              <a:t> kg.</a:t>
            </a:r>
            <a:r>
              <a:rPr lang="en-US" sz="1800"/>
              <a:t> </a:t>
            </a:r>
          </a:p>
        </p:txBody>
      </p:sp>
      <p:sp>
        <p:nvSpPr>
          <p:cNvPr id="55306" name="Text Box 57"/>
          <p:cNvSpPr txBox="1">
            <a:spLocks noChangeArrowheads="1"/>
          </p:cNvSpPr>
          <p:nvPr/>
        </p:nvSpPr>
        <p:spPr bwMode="auto">
          <a:xfrm>
            <a:off x="212725" y="523875"/>
            <a:ext cx="247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Atom ingredients: </a:t>
            </a:r>
          </a:p>
        </p:txBody>
      </p:sp>
      <p:sp>
        <p:nvSpPr>
          <p:cNvPr id="55307" name="Text Box 59"/>
          <p:cNvSpPr txBox="1">
            <a:spLocks noChangeArrowheads="1"/>
          </p:cNvSpPr>
          <p:nvPr/>
        </p:nvSpPr>
        <p:spPr bwMode="auto">
          <a:xfrm>
            <a:off x="206300" y="13806"/>
            <a:ext cx="592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Each element has different number of protons.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84CA67-68D7-0E46-925E-BE7D23A04D61}" type="slidenum">
              <a:rPr lang="en-US" smtClean="0"/>
              <a:pPr/>
              <a:t>18</a:t>
            </a:fld>
            <a:endParaRPr lang="en-US" smtClean="0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438150" y="552450"/>
            <a:ext cx="2489200" cy="2130425"/>
            <a:chOff x="276" y="348"/>
            <a:chExt cx="1568" cy="1342"/>
          </a:xfrm>
        </p:grpSpPr>
        <p:sp>
          <p:nvSpPr>
            <p:cNvPr id="49180" name="Freeform 2"/>
            <p:cNvSpPr>
              <a:spLocks/>
            </p:cNvSpPr>
            <p:nvPr/>
          </p:nvSpPr>
          <p:spPr bwMode="auto">
            <a:xfrm>
              <a:off x="276" y="348"/>
              <a:ext cx="1568" cy="1296"/>
            </a:xfrm>
            <a:custGeom>
              <a:avLst/>
              <a:gdLst>
                <a:gd name="T0" fmla="*/ 0 w 1414"/>
                <a:gd name="T1" fmla="*/ 226 h 1500"/>
                <a:gd name="T2" fmla="*/ 868 w 1414"/>
                <a:gd name="T3" fmla="*/ 191 h 1500"/>
                <a:gd name="T4" fmla="*/ 1415 w 1414"/>
                <a:gd name="T5" fmla="*/ 68 h 1500"/>
                <a:gd name="T6" fmla="*/ 1495 w 1414"/>
                <a:gd name="T7" fmla="*/ 64 h 1500"/>
                <a:gd name="T8" fmla="*/ 1495 w 1414"/>
                <a:gd name="T9" fmla="*/ 76 h 1500"/>
                <a:gd name="T10" fmla="*/ 1503 w 1414"/>
                <a:gd name="T11" fmla="*/ 287 h 1500"/>
                <a:gd name="T12" fmla="*/ 1536 w 1414"/>
                <a:gd name="T13" fmla="*/ 501 h 1500"/>
                <a:gd name="T14" fmla="*/ 1605 w 1414"/>
                <a:gd name="T15" fmla="*/ 59 h 1500"/>
                <a:gd name="T16" fmla="*/ 1867 w 1414"/>
                <a:gd name="T17" fmla="*/ 140 h 1500"/>
                <a:gd name="T18" fmla="*/ 2425 w 1414"/>
                <a:gd name="T19" fmla="*/ 218 h 1500"/>
                <a:gd name="T20" fmla="*/ 2915 w 1414"/>
                <a:gd name="T21" fmla="*/ 229 h 15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14"/>
                <a:gd name="T34" fmla="*/ 0 h 1500"/>
                <a:gd name="T35" fmla="*/ 1414 w 1414"/>
                <a:gd name="T36" fmla="*/ 1500 h 15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14" h="1500">
                  <a:moveTo>
                    <a:pt x="0" y="629"/>
                  </a:moveTo>
                  <a:cubicBezTo>
                    <a:pt x="70" y="614"/>
                    <a:pt x="307" y="604"/>
                    <a:pt x="421" y="531"/>
                  </a:cubicBezTo>
                  <a:cubicBezTo>
                    <a:pt x="535" y="458"/>
                    <a:pt x="635" y="252"/>
                    <a:pt x="686" y="193"/>
                  </a:cubicBezTo>
                  <a:cubicBezTo>
                    <a:pt x="737" y="134"/>
                    <a:pt x="719" y="175"/>
                    <a:pt x="725" y="178"/>
                  </a:cubicBezTo>
                  <a:cubicBezTo>
                    <a:pt x="732" y="181"/>
                    <a:pt x="725" y="108"/>
                    <a:pt x="725" y="211"/>
                  </a:cubicBezTo>
                  <a:cubicBezTo>
                    <a:pt x="726" y="315"/>
                    <a:pt x="726" y="601"/>
                    <a:pt x="729" y="798"/>
                  </a:cubicBezTo>
                  <a:cubicBezTo>
                    <a:pt x="732" y="995"/>
                    <a:pt x="736" y="1500"/>
                    <a:pt x="744" y="1395"/>
                  </a:cubicBezTo>
                  <a:cubicBezTo>
                    <a:pt x="752" y="1290"/>
                    <a:pt x="751" y="334"/>
                    <a:pt x="778" y="167"/>
                  </a:cubicBezTo>
                  <a:cubicBezTo>
                    <a:pt x="805" y="0"/>
                    <a:pt x="840" y="317"/>
                    <a:pt x="906" y="390"/>
                  </a:cubicBezTo>
                  <a:cubicBezTo>
                    <a:pt x="972" y="463"/>
                    <a:pt x="1091" y="566"/>
                    <a:pt x="1176" y="607"/>
                  </a:cubicBezTo>
                  <a:cubicBezTo>
                    <a:pt x="1261" y="648"/>
                    <a:pt x="1375" y="632"/>
                    <a:pt x="1414" y="63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77" y="1568"/>
              <a:ext cx="70" cy="122"/>
              <a:chOff x="873" y="1623"/>
              <a:chExt cx="70" cy="122"/>
            </a:xfrm>
          </p:grpSpPr>
          <p:sp>
            <p:nvSpPr>
              <p:cNvPr id="49182" name="Oval 6"/>
              <p:cNvSpPr>
                <a:spLocks noChangeArrowheads="1"/>
              </p:cNvSpPr>
              <p:nvPr/>
            </p:nvSpPr>
            <p:spPr bwMode="auto">
              <a:xfrm>
                <a:off x="873" y="164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83" name="Oval 7"/>
              <p:cNvSpPr>
                <a:spLocks noChangeArrowheads="1"/>
              </p:cNvSpPr>
              <p:nvPr/>
            </p:nvSpPr>
            <p:spPr bwMode="auto">
              <a:xfrm>
                <a:off x="899" y="165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84" name="Oval 8"/>
              <p:cNvSpPr>
                <a:spLocks noChangeArrowheads="1"/>
              </p:cNvSpPr>
              <p:nvPr/>
            </p:nvSpPr>
            <p:spPr bwMode="auto">
              <a:xfrm>
                <a:off x="889" y="162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85" name="Oval 9"/>
              <p:cNvSpPr>
                <a:spLocks noChangeArrowheads="1"/>
              </p:cNvSpPr>
              <p:nvPr/>
            </p:nvSpPr>
            <p:spPr bwMode="auto">
              <a:xfrm>
                <a:off x="894" y="169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9156" name="Text Box 10"/>
          <p:cNvSpPr txBox="1">
            <a:spLocks noChangeArrowheads="1"/>
          </p:cNvSpPr>
          <p:nvPr/>
        </p:nvSpPr>
        <p:spPr bwMode="auto">
          <a:xfrm>
            <a:off x="620713" y="1712913"/>
            <a:ext cx="1014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 dirty="0"/>
              <a:t>helium</a:t>
            </a:r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5184775" y="128588"/>
            <a:ext cx="3768725" cy="3867150"/>
            <a:chOff x="3266" y="81"/>
            <a:chExt cx="2259" cy="2436"/>
          </a:xfrm>
        </p:grpSpPr>
        <p:sp>
          <p:nvSpPr>
            <p:cNvPr id="49178" name="Freeform 4"/>
            <p:cNvSpPr>
              <a:spLocks/>
            </p:cNvSpPr>
            <p:nvPr/>
          </p:nvSpPr>
          <p:spPr bwMode="auto">
            <a:xfrm>
              <a:off x="3821" y="566"/>
              <a:ext cx="1414" cy="1951"/>
            </a:xfrm>
            <a:custGeom>
              <a:avLst/>
              <a:gdLst>
                <a:gd name="T0" fmla="*/ 0 w 1414"/>
                <a:gd name="T1" fmla="*/ 1543 h 1951"/>
                <a:gd name="T2" fmla="*/ 421 w 1414"/>
                <a:gd name="T3" fmla="*/ 1250 h 1951"/>
                <a:gd name="T4" fmla="*/ 686 w 1414"/>
                <a:gd name="T5" fmla="*/ 240 h 1951"/>
                <a:gd name="T6" fmla="*/ 725 w 1414"/>
                <a:gd name="T7" fmla="*/ 195 h 1951"/>
                <a:gd name="T8" fmla="*/ 725 w 1414"/>
                <a:gd name="T9" fmla="*/ 295 h 1951"/>
                <a:gd name="T10" fmla="*/ 734 w 1414"/>
                <a:gd name="T11" fmla="*/ 957 h 1951"/>
                <a:gd name="T12" fmla="*/ 742 w 1414"/>
                <a:gd name="T13" fmla="*/ 1029 h 1951"/>
                <a:gd name="T14" fmla="*/ 792 w 1414"/>
                <a:gd name="T15" fmla="*/ 1807 h 1951"/>
                <a:gd name="T16" fmla="*/ 778 w 1414"/>
                <a:gd name="T17" fmla="*/ 163 h 1951"/>
                <a:gd name="T18" fmla="*/ 906 w 1414"/>
                <a:gd name="T19" fmla="*/ 829 h 1951"/>
                <a:gd name="T20" fmla="*/ 1176 w 1414"/>
                <a:gd name="T21" fmla="*/ 1476 h 1951"/>
                <a:gd name="T22" fmla="*/ 1414 w 1414"/>
                <a:gd name="T23" fmla="*/ 1570 h 19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14"/>
                <a:gd name="T37" fmla="*/ 0 h 1951"/>
                <a:gd name="T38" fmla="*/ 1414 w 1414"/>
                <a:gd name="T39" fmla="*/ 1951 h 19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14" h="1951">
                  <a:moveTo>
                    <a:pt x="0" y="1543"/>
                  </a:moveTo>
                  <a:cubicBezTo>
                    <a:pt x="70" y="1498"/>
                    <a:pt x="307" y="1468"/>
                    <a:pt x="421" y="1250"/>
                  </a:cubicBezTo>
                  <a:cubicBezTo>
                    <a:pt x="535" y="1032"/>
                    <a:pt x="635" y="417"/>
                    <a:pt x="686" y="240"/>
                  </a:cubicBezTo>
                  <a:cubicBezTo>
                    <a:pt x="737" y="64"/>
                    <a:pt x="719" y="187"/>
                    <a:pt x="725" y="195"/>
                  </a:cubicBezTo>
                  <a:cubicBezTo>
                    <a:pt x="732" y="205"/>
                    <a:pt x="724" y="168"/>
                    <a:pt x="725" y="295"/>
                  </a:cubicBezTo>
                  <a:cubicBezTo>
                    <a:pt x="726" y="422"/>
                    <a:pt x="731" y="835"/>
                    <a:pt x="734" y="957"/>
                  </a:cubicBezTo>
                  <a:cubicBezTo>
                    <a:pt x="737" y="1079"/>
                    <a:pt x="732" y="887"/>
                    <a:pt x="742" y="1029"/>
                  </a:cubicBezTo>
                  <a:cubicBezTo>
                    <a:pt x="752" y="1171"/>
                    <a:pt x="786" y="1951"/>
                    <a:pt x="792" y="1807"/>
                  </a:cubicBezTo>
                  <a:cubicBezTo>
                    <a:pt x="798" y="1663"/>
                    <a:pt x="759" y="326"/>
                    <a:pt x="778" y="163"/>
                  </a:cubicBezTo>
                  <a:cubicBezTo>
                    <a:pt x="797" y="0"/>
                    <a:pt x="840" y="611"/>
                    <a:pt x="906" y="829"/>
                  </a:cubicBezTo>
                  <a:cubicBezTo>
                    <a:pt x="972" y="1046"/>
                    <a:pt x="1091" y="1355"/>
                    <a:pt x="1176" y="1476"/>
                  </a:cubicBezTo>
                  <a:cubicBezTo>
                    <a:pt x="1261" y="1599"/>
                    <a:pt x="1375" y="1551"/>
                    <a:pt x="1414" y="157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79" name="Text Box 22"/>
            <p:cNvSpPr txBox="1">
              <a:spLocks noChangeArrowheads="1"/>
            </p:cNvSpPr>
            <p:nvPr/>
          </p:nvSpPr>
          <p:spPr bwMode="auto">
            <a:xfrm>
              <a:off x="3266" y="81"/>
              <a:ext cx="2259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i="1">
                  <a:solidFill>
                    <a:schemeClr val="accent2"/>
                  </a:solidFill>
                </a:rPr>
                <a:t>Gets deeper until iron</a:t>
              </a:r>
              <a:br>
                <a:rPr lang="en-US" i="1">
                  <a:solidFill>
                    <a:schemeClr val="accent2"/>
                  </a:solidFill>
                </a:rPr>
              </a:br>
              <a:r>
                <a:rPr lang="en-US" i="1">
                  <a:solidFill>
                    <a:schemeClr val="accent2"/>
                  </a:solidFill>
                </a:rPr>
                <a:t> (26 P, 30 N) less deep if bigger.</a:t>
              </a:r>
              <a:r>
                <a:rPr lang="en-US" i="1"/>
                <a:t> </a:t>
              </a: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490538" y="4195763"/>
            <a:ext cx="7694612" cy="2209800"/>
            <a:chOff x="309" y="2643"/>
            <a:chExt cx="4847" cy="1392"/>
          </a:xfrm>
        </p:grpSpPr>
        <p:sp>
          <p:nvSpPr>
            <p:cNvPr id="49176" name="Freeform 23"/>
            <p:cNvSpPr>
              <a:spLocks/>
            </p:cNvSpPr>
            <p:nvPr/>
          </p:nvSpPr>
          <p:spPr bwMode="auto">
            <a:xfrm>
              <a:off x="309" y="2643"/>
              <a:ext cx="2240" cy="1392"/>
            </a:xfrm>
            <a:custGeom>
              <a:avLst/>
              <a:gdLst>
                <a:gd name="T0" fmla="*/ 0 w 2655"/>
                <a:gd name="T1" fmla="*/ 911 h 1490"/>
                <a:gd name="T2" fmla="*/ 36 w 2655"/>
                <a:gd name="T3" fmla="*/ 914 h 1490"/>
                <a:gd name="T4" fmla="*/ 105 w 2655"/>
                <a:gd name="T5" fmla="*/ 862 h 1490"/>
                <a:gd name="T6" fmla="*/ 229 w 2655"/>
                <a:gd name="T7" fmla="*/ 704 h 1490"/>
                <a:gd name="T8" fmla="*/ 342 w 2655"/>
                <a:gd name="T9" fmla="*/ 439 h 1490"/>
                <a:gd name="T10" fmla="*/ 417 w 2655"/>
                <a:gd name="T11" fmla="*/ 47 h 1490"/>
                <a:gd name="T12" fmla="*/ 421 w 2655"/>
                <a:gd name="T13" fmla="*/ 159 h 1490"/>
                <a:gd name="T14" fmla="*/ 429 w 2655"/>
                <a:gd name="T15" fmla="*/ 256 h 1490"/>
                <a:gd name="T16" fmla="*/ 439 w 2655"/>
                <a:gd name="T17" fmla="*/ 191 h 1490"/>
                <a:gd name="T18" fmla="*/ 443 w 2655"/>
                <a:gd name="T19" fmla="*/ 43 h 1490"/>
                <a:gd name="T20" fmla="*/ 453 w 2655"/>
                <a:gd name="T21" fmla="*/ 112 h 1490"/>
                <a:gd name="T22" fmla="*/ 463 w 2655"/>
                <a:gd name="T23" fmla="*/ 218 h 1490"/>
                <a:gd name="T24" fmla="*/ 495 w 2655"/>
                <a:gd name="T25" fmla="*/ 434 h 1490"/>
                <a:gd name="T26" fmla="*/ 515 w 2655"/>
                <a:gd name="T27" fmla="*/ 501 h 1490"/>
                <a:gd name="T28" fmla="*/ 641 w 2655"/>
                <a:gd name="T29" fmla="*/ 779 h 1490"/>
                <a:gd name="T30" fmla="*/ 728 w 2655"/>
                <a:gd name="T31" fmla="*/ 902 h 1490"/>
                <a:gd name="T32" fmla="*/ 808 w 2655"/>
                <a:gd name="T33" fmla="*/ 923 h 14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55"/>
                <a:gd name="T52" fmla="*/ 0 h 1490"/>
                <a:gd name="T53" fmla="*/ 2655 w 2655"/>
                <a:gd name="T54" fmla="*/ 1490 h 14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55" h="1490">
                  <a:moveTo>
                    <a:pt x="0" y="1466"/>
                  </a:moveTo>
                  <a:cubicBezTo>
                    <a:pt x="31" y="1476"/>
                    <a:pt x="62" y="1486"/>
                    <a:pt x="119" y="1473"/>
                  </a:cubicBezTo>
                  <a:cubicBezTo>
                    <a:pt x="176" y="1460"/>
                    <a:pt x="239" y="1444"/>
                    <a:pt x="344" y="1388"/>
                  </a:cubicBezTo>
                  <a:cubicBezTo>
                    <a:pt x="449" y="1332"/>
                    <a:pt x="621" y="1248"/>
                    <a:pt x="751" y="1135"/>
                  </a:cubicBezTo>
                  <a:cubicBezTo>
                    <a:pt x="881" y="1022"/>
                    <a:pt x="1021" y="884"/>
                    <a:pt x="1124" y="707"/>
                  </a:cubicBezTo>
                  <a:cubicBezTo>
                    <a:pt x="1227" y="530"/>
                    <a:pt x="1327" y="150"/>
                    <a:pt x="1370" y="75"/>
                  </a:cubicBezTo>
                  <a:cubicBezTo>
                    <a:pt x="1413" y="0"/>
                    <a:pt x="1377" y="201"/>
                    <a:pt x="1384" y="257"/>
                  </a:cubicBezTo>
                  <a:cubicBezTo>
                    <a:pt x="1391" y="313"/>
                    <a:pt x="1403" y="404"/>
                    <a:pt x="1412" y="412"/>
                  </a:cubicBezTo>
                  <a:cubicBezTo>
                    <a:pt x="1421" y="420"/>
                    <a:pt x="1433" y="363"/>
                    <a:pt x="1440" y="306"/>
                  </a:cubicBezTo>
                  <a:cubicBezTo>
                    <a:pt x="1447" y="249"/>
                    <a:pt x="1446" y="89"/>
                    <a:pt x="1454" y="68"/>
                  </a:cubicBezTo>
                  <a:cubicBezTo>
                    <a:pt x="1462" y="47"/>
                    <a:pt x="1477" y="133"/>
                    <a:pt x="1489" y="180"/>
                  </a:cubicBezTo>
                  <a:cubicBezTo>
                    <a:pt x="1501" y="227"/>
                    <a:pt x="1501" y="262"/>
                    <a:pt x="1524" y="349"/>
                  </a:cubicBezTo>
                  <a:cubicBezTo>
                    <a:pt x="1547" y="436"/>
                    <a:pt x="1601" y="624"/>
                    <a:pt x="1629" y="700"/>
                  </a:cubicBezTo>
                  <a:cubicBezTo>
                    <a:pt x="1657" y="776"/>
                    <a:pt x="1613" y="713"/>
                    <a:pt x="1693" y="805"/>
                  </a:cubicBezTo>
                  <a:cubicBezTo>
                    <a:pt x="1773" y="897"/>
                    <a:pt x="1990" y="1147"/>
                    <a:pt x="2107" y="1255"/>
                  </a:cubicBezTo>
                  <a:cubicBezTo>
                    <a:pt x="2224" y="1363"/>
                    <a:pt x="2304" y="1412"/>
                    <a:pt x="2395" y="1451"/>
                  </a:cubicBezTo>
                  <a:cubicBezTo>
                    <a:pt x="2486" y="1490"/>
                    <a:pt x="2601" y="1480"/>
                    <a:pt x="2655" y="1487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77" name="Text Box 24"/>
            <p:cNvSpPr txBox="1">
              <a:spLocks noChangeArrowheads="1"/>
            </p:cNvSpPr>
            <p:nvPr/>
          </p:nvSpPr>
          <p:spPr bwMode="auto">
            <a:xfrm>
              <a:off x="1923" y="3095"/>
              <a:ext cx="323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i="1" dirty="0"/>
                <a:t>Really big nucleus, &gt;100 </a:t>
              </a:r>
              <a:r>
                <a:rPr lang="en-US" i="1" dirty="0" err="1"/>
                <a:t>P</a:t>
              </a:r>
              <a:r>
                <a:rPr lang="en-US" i="1" dirty="0"/>
                <a:t>, &gt;100 </a:t>
              </a:r>
              <a:r>
                <a:rPr lang="en-US" i="1" dirty="0" err="1"/>
                <a:t>N</a:t>
              </a:r>
              <a:r>
                <a:rPr lang="en-US" i="1" dirty="0"/>
                <a:t>,</a:t>
              </a:r>
            </a:p>
            <a:p>
              <a:r>
                <a:rPr lang="en-US" i="1" dirty="0"/>
                <a:t>like Uranium or</a:t>
              </a:r>
              <a:r>
                <a:rPr lang="en-US" i="1" dirty="0" smtClean="0"/>
                <a:t> Plutonium</a:t>
              </a:r>
              <a:endParaRPr lang="en-US" i="1" dirty="0"/>
            </a:p>
          </p:txBody>
        </p:sp>
      </p:grpSp>
      <p:sp>
        <p:nvSpPr>
          <p:cNvPr id="49159" name="Text Box 25"/>
          <p:cNvSpPr txBox="1">
            <a:spLocks noChangeArrowheads="1"/>
          </p:cNvSpPr>
          <p:nvPr/>
        </p:nvSpPr>
        <p:spPr bwMode="auto">
          <a:xfrm>
            <a:off x="509588" y="173038"/>
            <a:ext cx="198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u="sng"/>
              <a:t>Atomic nuclei</a:t>
            </a:r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350838" y="76200"/>
            <a:ext cx="5699125" cy="4257675"/>
            <a:chOff x="221" y="48"/>
            <a:chExt cx="3590" cy="2682"/>
          </a:xfrm>
        </p:grpSpPr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221" y="48"/>
              <a:ext cx="3590" cy="2682"/>
              <a:chOff x="221" y="48"/>
              <a:chExt cx="3590" cy="2682"/>
            </a:xfrm>
          </p:grpSpPr>
          <p:sp>
            <p:nvSpPr>
              <p:cNvPr id="49173" name="Freeform 3"/>
              <p:cNvSpPr>
                <a:spLocks/>
              </p:cNvSpPr>
              <p:nvPr/>
            </p:nvSpPr>
            <p:spPr bwMode="auto">
              <a:xfrm>
                <a:off x="1937" y="48"/>
                <a:ext cx="1364" cy="2682"/>
              </a:xfrm>
              <a:custGeom>
                <a:avLst/>
                <a:gdLst>
                  <a:gd name="T0" fmla="*/ 0 w 1364"/>
                  <a:gd name="T1" fmla="*/ 908 h 2682"/>
                  <a:gd name="T2" fmla="*/ 406 w 1364"/>
                  <a:gd name="T3" fmla="*/ 788 h 2682"/>
                  <a:gd name="T4" fmla="*/ 648 w 1364"/>
                  <a:gd name="T5" fmla="*/ 325 h 2682"/>
                  <a:gd name="T6" fmla="*/ 704 w 1364"/>
                  <a:gd name="T7" fmla="*/ 114 h 2682"/>
                  <a:gd name="T8" fmla="*/ 699 w 1364"/>
                  <a:gd name="T9" fmla="*/ 399 h 2682"/>
                  <a:gd name="T10" fmla="*/ 721 w 1364"/>
                  <a:gd name="T11" fmla="*/ 2089 h 2682"/>
                  <a:gd name="T12" fmla="*/ 754 w 1364"/>
                  <a:gd name="T13" fmla="*/ 2551 h 2682"/>
                  <a:gd name="T14" fmla="*/ 738 w 1364"/>
                  <a:gd name="T15" fmla="*/ 1300 h 2682"/>
                  <a:gd name="T16" fmla="*/ 746 w 1364"/>
                  <a:gd name="T17" fmla="*/ 114 h 2682"/>
                  <a:gd name="T18" fmla="*/ 874 w 1364"/>
                  <a:gd name="T19" fmla="*/ 617 h 2682"/>
                  <a:gd name="T20" fmla="*/ 1134 w 1364"/>
                  <a:gd name="T21" fmla="*/ 881 h 2682"/>
                  <a:gd name="T22" fmla="*/ 1364 w 1364"/>
                  <a:gd name="T23" fmla="*/ 919 h 268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64"/>
                  <a:gd name="T37" fmla="*/ 0 h 2682"/>
                  <a:gd name="T38" fmla="*/ 1364 w 1364"/>
                  <a:gd name="T39" fmla="*/ 2682 h 268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64" h="2682">
                    <a:moveTo>
                      <a:pt x="0" y="908"/>
                    </a:moveTo>
                    <a:cubicBezTo>
                      <a:pt x="68" y="889"/>
                      <a:pt x="298" y="885"/>
                      <a:pt x="406" y="788"/>
                    </a:cubicBezTo>
                    <a:cubicBezTo>
                      <a:pt x="514" y="691"/>
                      <a:pt x="598" y="437"/>
                      <a:pt x="648" y="325"/>
                    </a:cubicBezTo>
                    <a:cubicBezTo>
                      <a:pt x="698" y="213"/>
                      <a:pt x="696" y="102"/>
                      <a:pt x="704" y="114"/>
                    </a:cubicBezTo>
                    <a:cubicBezTo>
                      <a:pt x="712" y="126"/>
                      <a:pt x="696" y="70"/>
                      <a:pt x="699" y="399"/>
                    </a:cubicBezTo>
                    <a:cubicBezTo>
                      <a:pt x="702" y="728"/>
                      <a:pt x="712" y="1730"/>
                      <a:pt x="721" y="2089"/>
                    </a:cubicBezTo>
                    <a:cubicBezTo>
                      <a:pt x="729" y="2447"/>
                      <a:pt x="751" y="2682"/>
                      <a:pt x="754" y="2551"/>
                    </a:cubicBezTo>
                    <a:cubicBezTo>
                      <a:pt x="757" y="2419"/>
                      <a:pt x="739" y="1706"/>
                      <a:pt x="738" y="1300"/>
                    </a:cubicBezTo>
                    <a:cubicBezTo>
                      <a:pt x="737" y="894"/>
                      <a:pt x="723" y="228"/>
                      <a:pt x="746" y="114"/>
                    </a:cubicBezTo>
                    <a:cubicBezTo>
                      <a:pt x="769" y="0"/>
                      <a:pt x="809" y="489"/>
                      <a:pt x="874" y="617"/>
                    </a:cubicBezTo>
                    <a:cubicBezTo>
                      <a:pt x="939" y="745"/>
                      <a:pt x="1052" y="831"/>
                      <a:pt x="1134" y="881"/>
                    </a:cubicBezTo>
                    <a:cubicBezTo>
                      <a:pt x="1216" y="931"/>
                      <a:pt x="1326" y="911"/>
                      <a:pt x="1364" y="919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74" name="Text Box 21"/>
              <p:cNvSpPr txBox="1">
                <a:spLocks noChangeArrowheads="1"/>
              </p:cNvSpPr>
              <p:nvPr/>
            </p:nvSpPr>
            <p:spPr bwMode="auto">
              <a:xfrm>
                <a:off x="1748" y="993"/>
                <a:ext cx="2063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i="1"/>
                  <a:t>beryllium</a:t>
                </a:r>
              </a:p>
              <a:p>
                <a:r>
                  <a:rPr lang="en-US" i="1"/>
                  <a:t>harder to push together,</a:t>
                </a:r>
              </a:p>
              <a:p>
                <a:r>
                  <a:rPr lang="en-US" i="1"/>
                  <a:t>but bigger drop when do.</a:t>
                </a:r>
              </a:p>
            </p:txBody>
          </p:sp>
          <p:sp>
            <p:nvSpPr>
              <p:cNvPr id="49175" name="Text Box 27"/>
              <p:cNvSpPr txBox="1">
                <a:spLocks noChangeArrowheads="1"/>
              </p:cNvSpPr>
              <p:nvPr/>
            </p:nvSpPr>
            <p:spPr bwMode="auto">
              <a:xfrm>
                <a:off x="221" y="1869"/>
                <a:ext cx="2523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chemeClr val="accent2"/>
                    </a:solidFill>
                  </a:rPr>
                  <a:t>Really stable: </a:t>
                </a:r>
              </a:p>
              <a:p>
                <a:r>
                  <a:rPr lang="en-US">
                    <a:solidFill>
                      <a:schemeClr val="accent2"/>
                    </a:solidFill>
                  </a:rPr>
                  <a:t>Have to add a whole bunch of energy to break up!</a:t>
                </a:r>
              </a:p>
            </p:txBody>
          </p:sp>
        </p:grpSp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2494" y="2003"/>
              <a:ext cx="70" cy="122"/>
              <a:chOff x="873" y="1623"/>
              <a:chExt cx="70" cy="122"/>
            </a:xfrm>
          </p:grpSpPr>
          <p:sp>
            <p:nvSpPr>
              <p:cNvPr id="49169" name="Oval 12"/>
              <p:cNvSpPr>
                <a:spLocks noChangeArrowheads="1"/>
              </p:cNvSpPr>
              <p:nvPr/>
            </p:nvSpPr>
            <p:spPr bwMode="auto">
              <a:xfrm>
                <a:off x="873" y="164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70" name="Oval 13"/>
              <p:cNvSpPr>
                <a:spLocks noChangeArrowheads="1"/>
              </p:cNvSpPr>
              <p:nvPr/>
            </p:nvSpPr>
            <p:spPr bwMode="auto">
              <a:xfrm>
                <a:off x="899" y="165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71" name="Oval 14"/>
              <p:cNvSpPr>
                <a:spLocks noChangeArrowheads="1"/>
              </p:cNvSpPr>
              <p:nvPr/>
            </p:nvSpPr>
            <p:spPr bwMode="auto">
              <a:xfrm>
                <a:off x="889" y="162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72" name="Oval 15"/>
              <p:cNvSpPr>
                <a:spLocks noChangeArrowheads="1"/>
              </p:cNvSpPr>
              <p:nvPr/>
            </p:nvSpPr>
            <p:spPr bwMode="auto">
              <a:xfrm>
                <a:off x="894" y="169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16"/>
            <p:cNvGrpSpPr>
              <a:grpSpLocks/>
            </p:cNvGrpSpPr>
            <p:nvPr/>
          </p:nvGrpSpPr>
          <p:grpSpPr bwMode="auto">
            <a:xfrm>
              <a:off x="2445" y="1996"/>
              <a:ext cx="70" cy="122"/>
              <a:chOff x="873" y="1623"/>
              <a:chExt cx="70" cy="122"/>
            </a:xfrm>
          </p:grpSpPr>
          <p:sp>
            <p:nvSpPr>
              <p:cNvPr id="49165" name="Oval 17"/>
              <p:cNvSpPr>
                <a:spLocks noChangeArrowheads="1"/>
              </p:cNvSpPr>
              <p:nvPr/>
            </p:nvSpPr>
            <p:spPr bwMode="auto">
              <a:xfrm>
                <a:off x="873" y="164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66" name="Oval 18"/>
              <p:cNvSpPr>
                <a:spLocks noChangeArrowheads="1"/>
              </p:cNvSpPr>
              <p:nvPr/>
            </p:nvSpPr>
            <p:spPr bwMode="auto">
              <a:xfrm>
                <a:off x="899" y="165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67" name="Oval 19"/>
              <p:cNvSpPr>
                <a:spLocks noChangeArrowheads="1"/>
              </p:cNvSpPr>
              <p:nvPr/>
            </p:nvSpPr>
            <p:spPr bwMode="auto">
              <a:xfrm>
                <a:off x="889" y="162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68" name="Oval 20"/>
              <p:cNvSpPr>
                <a:spLocks noChangeArrowheads="1"/>
              </p:cNvSpPr>
              <p:nvPr/>
            </p:nvSpPr>
            <p:spPr bwMode="auto">
              <a:xfrm>
                <a:off x="894" y="169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9164" name="Line 26"/>
            <p:cNvSpPr>
              <a:spLocks noChangeShapeType="1"/>
            </p:cNvSpPr>
            <p:nvPr/>
          </p:nvSpPr>
          <p:spPr bwMode="auto">
            <a:xfrm flipV="1">
              <a:off x="1497" y="1895"/>
              <a:ext cx="1129" cy="12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BC0A60-26C6-0D48-A832-8BF0FF28C5B7}" type="slidenum">
              <a:rPr lang="en-US" smtClean="0"/>
              <a:pPr/>
              <a:t>19</a:t>
            </a:fld>
            <a:endParaRPr lang="en-US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08088" y="1584325"/>
            <a:ext cx="7499350" cy="4910138"/>
            <a:chOff x="1126" y="1025"/>
            <a:chExt cx="2065" cy="161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160" y="1025"/>
              <a:ext cx="1031" cy="1608"/>
              <a:chOff x="1365" y="1777"/>
              <a:chExt cx="641" cy="1336"/>
            </a:xfrm>
          </p:grpSpPr>
          <p:sp>
            <p:nvSpPr>
              <p:cNvPr id="51236" name="Freeform 6"/>
              <p:cNvSpPr>
                <a:spLocks/>
              </p:cNvSpPr>
              <p:nvPr/>
            </p:nvSpPr>
            <p:spPr bwMode="auto">
              <a:xfrm>
                <a:off x="1392" y="1777"/>
                <a:ext cx="614" cy="1336"/>
              </a:xfrm>
              <a:custGeom>
                <a:avLst/>
                <a:gdLst>
                  <a:gd name="T0" fmla="*/ 0 w 1017"/>
                  <a:gd name="T1" fmla="*/ 0 h 604"/>
                  <a:gd name="T2" fmla="*/ 4 w 1017"/>
                  <a:gd name="T3" fmla="*/ 64533 h 604"/>
                  <a:gd name="T4" fmla="*/ 7 w 1017"/>
                  <a:gd name="T5" fmla="*/ 100709 h 604"/>
                  <a:gd name="T6" fmla="*/ 11 w 1017"/>
                  <a:gd name="T7" fmla="*/ 126703 h 604"/>
                  <a:gd name="T8" fmla="*/ 14 w 1017"/>
                  <a:gd name="T9" fmla="*/ 140198 h 604"/>
                  <a:gd name="T10" fmla="*/ 19 w 1017"/>
                  <a:gd name="T11" fmla="*/ 149205 h 604"/>
                  <a:gd name="T12" fmla="*/ 22 w 1017"/>
                  <a:gd name="T13" fmla="*/ 154930 h 604"/>
                  <a:gd name="T14" fmla="*/ 26 w 1017"/>
                  <a:gd name="T15" fmla="*/ 155662 h 604"/>
                  <a:gd name="T16" fmla="*/ 30 w 1017"/>
                  <a:gd name="T17" fmla="*/ 156456 h 6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17"/>
                  <a:gd name="T28" fmla="*/ 0 h 604"/>
                  <a:gd name="T29" fmla="*/ 1017 w 1017"/>
                  <a:gd name="T30" fmla="*/ 604 h 60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17" h="604">
                    <a:moveTo>
                      <a:pt x="0" y="0"/>
                    </a:moveTo>
                    <a:cubicBezTo>
                      <a:pt x="20" y="41"/>
                      <a:pt x="80" y="184"/>
                      <a:pt x="120" y="249"/>
                    </a:cubicBezTo>
                    <a:cubicBezTo>
                      <a:pt x="160" y="314"/>
                      <a:pt x="197" y="349"/>
                      <a:pt x="240" y="389"/>
                    </a:cubicBezTo>
                    <a:cubicBezTo>
                      <a:pt x="283" y="429"/>
                      <a:pt x="334" y="463"/>
                      <a:pt x="377" y="489"/>
                    </a:cubicBezTo>
                    <a:cubicBezTo>
                      <a:pt x="419" y="514"/>
                      <a:pt x="452" y="527"/>
                      <a:pt x="494" y="541"/>
                    </a:cubicBezTo>
                    <a:cubicBezTo>
                      <a:pt x="536" y="556"/>
                      <a:pt x="587" y="567"/>
                      <a:pt x="631" y="576"/>
                    </a:cubicBezTo>
                    <a:cubicBezTo>
                      <a:pt x="675" y="585"/>
                      <a:pt x="713" y="594"/>
                      <a:pt x="758" y="598"/>
                    </a:cubicBezTo>
                    <a:cubicBezTo>
                      <a:pt x="802" y="602"/>
                      <a:pt x="854" y="600"/>
                      <a:pt x="897" y="601"/>
                    </a:cubicBezTo>
                    <a:cubicBezTo>
                      <a:pt x="940" y="602"/>
                      <a:pt x="997" y="603"/>
                      <a:pt x="1017" y="60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37" name="Freeform 7"/>
              <p:cNvSpPr>
                <a:spLocks/>
              </p:cNvSpPr>
              <p:nvPr/>
            </p:nvSpPr>
            <p:spPr bwMode="auto">
              <a:xfrm>
                <a:off x="1365" y="1787"/>
                <a:ext cx="30" cy="218"/>
              </a:xfrm>
              <a:custGeom>
                <a:avLst/>
                <a:gdLst>
                  <a:gd name="T0" fmla="*/ 30 w 30"/>
                  <a:gd name="T1" fmla="*/ 0 h 218"/>
                  <a:gd name="T2" fmla="*/ 16 w 30"/>
                  <a:gd name="T3" fmla="*/ 133 h 218"/>
                  <a:gd name="T4" fmla="*/ 0 w 30"/>
                  <a:gd name="T5" fmla="*/ 218 h 218"/>
                  <a:gd name="T6" fmla="*/ 0 60000 65536"/>
                  <a:gd name="T7" fmla="*/ 0 60000 65536"/>
                  <a:gd name="T8" fmla="*/ 0 60000 65536"/>
                  <a:gd name="T9" fmla="*/ 0 w 30"/>
                  <a:gd name="T10" fmla="*/ 0 h 218"/>
                  <a:gd name="T11" fmla="*/ 30 w 30"/>
                  <a:gd name="T12" fmla="*/ 218 h 2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" h="218">
                    <a:moveTo>
                      <a:pt x="30" y="0"/>
                    </a:moveTo>
                    <a:cubicBezTo>
                      <a:pt x="28" y="22"/>
                      <a:pt x="21" y="97"/>
                      <a:pt x="16" y="133"/>
                    </a:cubicBezTo>
                    <a:cubicBezTo>
                      <a:pt x="11" y="169"/>
                      <a:pt x="3" y="200"/>
                      <a:pt x="0" y="218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flipH="1">
              <a:off x="1126" y="1027"/>
              <a:ext cx="1031" cy="1608"/>
              <a:chOff x="1365" y="1777"/>
              <a:chExt cx="641" cy="1336"/>
            </a:xfrm>
          </p:grpSpPr>
          <p:sp>
            <p:nvSpPr>
              <p:cNvPr id="51234" name="Freeform 9"/>
              <p:cNvSpPr>
                <a:spLocks/>
              </p:cNvSpPr>
              <p:nvPr/>
            </p:nvSpPr>
            <p:spPr bwMode="auto">
              <a:xfrm>
                <a:off x="1392" y="1777"/>
                <a:ext cx="614" cy="1336"/>
              </a:xfrm>
              <a:custGeom>
                <a:avLst/>
                <a:gdLst>
                  <a:gd name="T0" fmla="*/ 0 w 1017"/>
                  <a:gd name="T1" fmla="*/ 0 h 604"/>
                  <a:gd name="T2" fmla="*/ 4 w 1017"/>
                  <a:gd name="T3" fmla="*/ 64533 h 604"/>
                  <a:gd name="T4" fmla="*/ 7 w 1017"/>
                  <a:gd name="T5" fmla="*/ 100709 h 604"/>
                  <a:gd name="T6" fmla="*/ 11 w 1017"/>
                  <a:gd name="T7" fmla="*/ 126703 h 604"/>
                  <a:gd name="T8" fmla="*/ 14 w 1017"/>
                  <a:gd name="T9" fmla="*/ 140198 h 604"/>
                  <a:gd name="T10" fmla="*/ 19 w 1017"/>
                  <a:gd name="T11" fmla="*/ 149205 h 604"/>
                  <a:gd name="T12" fmla="*/ 22 w 1017"/>
                  <a:gd name="T13" fmla="*/ 154930 h 604"/>
                  <a:gd name="T14" fmla="*/ 26 w 1017"/>
                  <a:gd name="T15" fmla="*/ 155662 h 604"/>
                  <a:gd name="T16" fmla="*/ 30 w 1017"/>
                  <a:gd name="T17" fmla="*/ 156456 h 6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17"/>
                  <a:gd name="T28" fmla="*/ 0 h 604"/>
                  <a:gd name="T29" fmla="*/ 1017 w 1017"/>
                  <a:gd name="T30" fmla="*/ 604 h 60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17" h="604">
                    <a:moveTo>
                      <a:pt x="0" y="0"/>
                    </a:moveTo>
                    <a:cubicBezTo>
                      <a:pt x="20" y="41"/>
                      <a:pt x="80" y="184"/>
                      <a:pt x="120" y="249"/>
                    </a:cubicBezTo>
                    <a:cubicBezTo>
                      <a:pt x="160" y="314"/>
                      <a:pt x="197" y="349"/>
                      <a:pt x="240" y="389"/>
                    </a:cubicBezTo>
                    <a:cubicBezTo>
                      <a:pt x="283" y="429"/>
                      <a:pt x="334" y="463"/>
                      <a:pt x="377" y="489"/>
                    </a:cubicBezTo>
                    <a:cubicBezTo>
                      <a:pt x="419" y="514"/>
                      <a:pt x="452" y="527"/>
                      <a:pt x="494" y="541"/>
                    </a:cubicBezTo>
                    <a:cubicBezTo>
                      <a:pt x="536" y="556"/>
                      <a:pt x="587" y="567"/>
                      <a:pt x="631" y="576"/>
                    </a:cubicBezTo>
                    <a:cubicBezTo>
                      <a:pt x="675" y="585"/>
                      <a:pt x="713" y="594"/>
                      <a:pt x="758" y="598"/>
                    </a:cubicBezTo>
                    <a:cubicBezTo>
                      <a:pt x="802" y="602"/>
                      <a:pt x="854" y="600"/>
                      <a:pt x="897" y="601"/>
                    </a:cubicBezTo>
                    <a:cubicBezTo>
                      <a:pt x="940" y="602"/>
                      <a:pt x="997" y="603"/>
                      <a:pt x="1017" y="60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35" name="Freeform 10"/>
              <p:cNvSpPr>
                <a:spLocks/>
              </p:cNvSpPr>
              <p:nvPr/>
            </p:nvSpPr>
            <p:spPr bwMode="auto">
              <a:xfrm>
                <a:off x="1365" y="1787"/>
                <a:ext cx="30" cy="218"/>
              </a:xfrm>
              <a:custGeom>
                <a:avLst/>
                <a:gdLst>
                  <a:gd name="T0" fmla="*/ 30 w 30"/>
                  <a:gd name="T1" fmla="*/ 0 h 218"/>
                  <a:gd name="T2" fmla="*/ 16 w 30"/>
                  <a:gd name="T3" fmla="*/ 133 h 218"/>
                  <a:gd name="T4" fmla="*/ 0 w 30"/>
                  <a:gd name="T5" fmla="*/ 218 h 218"/>
                  <a:gd name="T6" fmla="*/ 0 60000 65536"/>
                  <a:gd name="T7" fmla="*/ 0 60000 65536"/>
                  <a:gd name="T8" fmla="*/ 0 60000 65536"/>
                  <a:gd name="T9" fmla="*/ 0 w 30"/>
                  <a:gd name="T10" fmla="*/ 0 h 218"/>
                  <a:gd name="T11" fmla="*/ 30 w 30"/>
                  <a:gd name="T12" fmla="*/ 218 h 2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" h="218">
                    <a:moveTo>
                      <a:pt x="30" y="0"/>
                    </a:moveTo>
                    <a:cubicBezTo>
                      <a:pt x="28" y="22"/>
                      <a:pt x="21" y="97"/>
                      <a:pt x="16" y="133"/>
                    </a:cubicBezTo>
                    <a:cubicBezTo>
                      <a:pt x="11" y="169"/>
                      <a:pt x="3" y="200"/>
                      <a:pt x="0" y="218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1204" name="Rectangle 11"/>
          <p:cNvSpPr>
            <a:spLocks noChangeArrowheads="1"/>
          </p:cNvSpPr>
          <p:nvPr/>
        </p:nvSpPr>
        <p:spPr bwMode="auto">
          <a:xfrm>
            <a:off x="4967288" y="2335213"/>
            <a:ext cx="322262" cy="107950"/>
          </a:xfrm>
          <a:prstGeom prst="rect">
            <a:avLst/>
          </a:prstGeom>
          <a:noFill/>
          <a:ln w="952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833938" y="2081213"/>
            <a:ext cx="155575" cy="160337"/>
            <a:chOff x="859" y="1397"/>
            <a:chExt cx="1022" cy="1045"/>
          </a:xfrm>
        </p:grpSpPr>
        <p:sp>
          <p:nvSpPr>
            <p:cNvPr id="51228" name="Oval 15"/>
            <p:cNvSpPr>
              <a:spLocks noChangeArrowheads="1"/>
            </p:cNvSpPr>
            <p:nvPr/>
          </p:nvSpPr>
          <p:spPr bwMode="auto">
            <a:xfrm>
              <a:off x="859" y="1397"/>
              <a:ext cx="1022" cy="1045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29" name="Oval 16"/>
            <p:cNvSpPr>
              <a:spLocks noChangeArrowheads="1"/>
            </p:cNvSpPr>
            <p:nvPr/>
          </p:nvSpPr>
          <p:spPr bwMode="auto">
            <a:xfrm>
              <a:off x="1146" y="1668"/>
              <a:ext cx="65" cy="6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30" name="Oval 17"/>
            <p:cNvSpPr>
              <a:spLocks noChangeArrowheads="1"/>
            </p:cNvSpPr>
            <p:nvPr/>
          </p:nvSpPr>
          <p:spPr bwMode="auto">
            <a:xfrm>
              <a:off x="1521" y="1682"/>
              <a:ext cx="65" cy="6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31" name="Freeform 18"/>
            <p:cNvSpPr>
              <a:spLocks/>
            </p:cNvSpPr>
            <p:nvPr/>
          </p:nvSpPr>
          <p:spPr bwMode="auto">
            <a:xfrm>
              <a:off x="1117" y="1934"/>
              <a:ext cx="452" cy="206"/>
            </a:xfrm>
            <a:custGeom>
              <a:avLst/>
              <a:gdLst>
                <a:gd name="T0" fmla="*/ 0 w 394"/>
                <a:gd name="T1" fmla="*/ 594 h 170"/>
                <a:gd name="T2" fmla="*/ 166 w 394"/>
                <a:gd name="T3" fmla="*/ 199 h 170"/>
                <a:gd name="T4" fmla="*/ 569 w 394"/>
                <a:gd name="T5" fmla="*/ 15 h 170"/>
                <a:gd name="T6" fmla="*/ 920 w 394"/>
                <a:gd name="T7" fmla="*/ 285 h 170"/>
                <a:gd name="T8" fmla="*/ 1031 w 394"/>
                <a:gd name="T9" fmla="*/ 653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4"/>
                <a:gd name="T16" fmla="*/ 0 h 170"/>
                <a:gd name="T17" fmla="*/ 394 w 394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4" h="170">
                  <a:moveTo>
                    <a:pt x="0" y="154"/>
                  </a:moveTo>
                  <a:cubicBezTo>
                    <a:pt x="14" y="115"/>
                    <a:pt x="28" y="77"/>
                    <a:pt x="64" y="52"/>
                  </a:cubicBezTo>
                  <a:cubicBezTo>
                    <a:pt x="100" y="27"/>
                    <a:pt x="170" y="0"/>
                    <a:pt x="218" y="4"/>
                  </a:cubicBezTo>
                  <a:cubicBezTo>
                    <a:pt x="266" y="8"/>
                    <a:pt x="323" y="46"/>
                    <a:pt x="352" y="74"/>
                  </a:cubicBezTo>
                  <a:cubicBezTo>
                    <a:pt x="381" y="102"/>
                    <a:pt x="387" y="154"/>
                    <a:pt x="394" y="17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4864100" y="2235200"/>
            <a:ext cx="160338" cy="160338"/>
            <a:chOff x="859" y="1397"/>
            <a:chExt cx="1022" cy="1045"/>
          </a:xfrm>
        </p:grpSpPr>
        <p:sp>
          <p:nvSpPr>
            <p:cNvPr id="51224" name="Oval 20"/>
            <p:cNvSpPr>
              <a:spLocks noChangeArrowheads="1"/>
            </p:cNvSpPr>
            <p:nvPr/>
          </p:nvSpPr>
          <p:spPr bwMode="auto">
            <a:xfrm>
              <a:off x="859" y="1397"/>
              <a:ext cx="1022" cy="1045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25" name="Oval 21"/>
            <p:cNvSpPr>
              <a:spLocks noChangeArrowheads="1"/>
            </p:cNvSpPr>
            <p:nvPr/>
          </p:nvSpPr>
          <p:spPr bwMode="auto">
            <a:xfrm>
              <a:off x="1146" y="1668"/>
              <a:ext cx="65" cy="6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26" name="Oval 22"/>
            <p:cNvSpPr>
              <a:spLocks noChangeArrowheads="1"/>
            </p:cNvSpPr>
            <p:nvPr/>
          </p:nvSpPr>
          <p:spPr bwMode="auto">
            <a:xfrm>
              <a:off x="1521" y="1682"/>
              <a:ext cx="65" cy="6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27" name="Freeform 23"/>
            <p:cNvSpPr>
              <a:spLocks/>
            </p:cNvSpPr>
            <p:nvPr/>
          </p:nvSpPr>
          <p:spPr bwMode="auto">
            <a:xfrm>
              <a:off x="1117" y="1934"/>
              <a:ext cx="452" cy="206"/>
            </a:xfrm>
            <a:custGeom>
              <a:avLst/>
              <a:gdLst>
                <a:gd name="T0" fmla="*/ 0 w 394"/>
                <a:gd name="T1" fmla="*/ 594 h 170"/>
                <a:gd name="T2" fmla="*/ 166 w 394"/>
                <a:gd name="T3" fmla="*/ 199 h 170"/>
                <a:gd name="T4" fmla="*/ 569 w 394"/>
                <a:gd name="T5" fmla="*/ 15 h 170"/>
                <a:gd name="T6" fmla="*/ 920 w 394"/>
                <a:gd name="T7" fmla="*/ 285 h 170"/>
                <a:gd name="T8" fmla="*/ 1031 w 394"/>
                <a:gd name="T9" fmla="*/ 653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4"/>
                <a:gd name="T16" fmla="*/ 0 h 170"/>
                <a:gd name="T17" fmla="*/ 394 w 394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4" h="170">
                  <a:moveTo>
                    <a:pt x="0" y="154"/>
                  </a:moveTo>
                  <a:cubicBezTo>
                    <a:pt x="14" y="115"/>
                    <a:pt x="28" y="77"/>
                    <a:pt x="64" y="52"/>
                  </a:cubicBezTo>
                  <a:cubicBezTo>
                    <a:pt x="100" y="27"/>
                    <a:pt x="170" y="0"/>
                    <a:pt x="218" y="4"/>
                  </a:cubicBezTo>
                  <a:cubicBezTo>
                    <a:pt x="266" y="8"/>
                    <a:pt x="323" y="46"/>
                    <a:pt x="352" y="74"/>
                  </a:cubicBezTo>
                  <a:cubicBezTo>
                    <a:pt x="381" y="102"/>
                    <a:pt x="387" y="154"/>
                    <a:pt x="394" y="17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4946650" y="2093913"/>
            <a:ext cx="160338" cy="161925"/>
            <a:chOff x="859" y="1397"/>
            <a:chExt cx="1022" cy="1045"/>
          </a:xfrm>
        </p:grpSpPr>
        <p:sp>
          <p:nvSpPr>
            <p:cNvPr id="51220" name="Oval 25"/>
            <p:cNvSpPr>
              <a:spLocks noChangeArrowheads="1"/>
            </p:cNvSpPr>
            <p:nvPr/>
          </p:nvSpPr>
          <p:spPr bwMode="auto">
            <a:xfrm>
              <a:off x="859" y="1397"/>
              <a:ext cx="1022" cy="1045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21" name="Oval 26"/>
            <p:cNvSpPr>
              <a:spLocks noChangeArrowheads="1"/>
            </p:cNvSpPr>
            <p:nvPr/>
          </p:nvSpPr>
          <p:spPr bwMode="auto">
            <a:xfrm>
              <a:off x="1146" y="1668"/>
              <a:ext cx="65" cy="6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22" name="Oval 27"/>
            <p:cNvSpPr>
              <a:spLocks noChangeArrowheads="1"/>
            </p:cNvSpPr>
            <p:nvPr/>
          </p:nvSpPr>
          <p:spPr bwMode="auto">
            <a:xfrm>
              <a:off x="1521" y="1682"/>
              <a:ext cx="65" cy="6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23" name="Freeform 28"/>
            <p:cNvSpPr>
              <a:spLocks/>
            </p:cNvSpPr>
            <p:nvPr/>
          </p:nvSpPr>
          <p:spPr bwMode="auto">
            <a:xfrm>
              <a:off x="1117" y="1934"/>
              <a:ext cx="452" cy="206"/>
            </a:xfrm>
            <a:custGeom>
              <a:avLst/>
              <a:gdLst>
                <a:gd name="T0" fmla="*/ 0 w 394"/>
                <a:gd name="T1" fmla="*/ 594 h 170"/>
                <a:gd name="T2" fmla="*/ 166 w 394"/>
                <a:gd name="T3" fmla="*/ 199 h 170"/>
                <a:gd name="T4" fmla="*/ 569 w 394"/>
                <a:gd name="T5" fmla="*/ 15 h 170"/>
                <a:gd name="T6" fmla="*/ 920 w 394"/>
                <a:gd name="T7" fmla="*/ 285 h 170"/>
                <a:gd name="T8" fmla="*/ 1031 w 394"/>
                <a:gd name="T9" fmla="*/ 653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4"/>
                <a:gd name="T16" fmla="*/ 0 h 170"/>
                <a:gd name="T17" fmla="*/ 394 w 394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4" h="170">
                  <a:moveTo>
                    <a:pt x="0" y="154"/>
                  </a:moveTo>
                  <a:cubicBezTo>
                    <a:pt x="14" y="115"/>
                    <a:pt x="28" y="77"/>
                    <a:pt x="64" y="52"/>
                  </a:cubicBezTo>
                  <a:cubicBezTo>
                    <a:pt x="100" y="27"/>
                    <a:pt x="170" y="0"/>
                    <a:pt x="218" y="4"/>
                  </a:cubicBezTo>
                  <a:cubicBezTo>
                    <a:pt x="266" y="8"/>
                    <a:pt x="323" y="46"/>
                    <a:pt x="352" y="74"/>
                  </a:cubicBezTo>
                  <a:cubicBezTo>
                    <a:pt x="381" y="102"/>
                    <a:pt x="387" y="154"/>
                    <a:pt x="394" y="17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208" name="Line 12"/>
          <p:cNvSpPr>
            <a:spLocks noChangeShapeType="1"/>
          </p:cNvSpPr>
          <p:nvPr/>
        </p:nvSpPr>
        <p:spPr bwMode="auto">
          <a:xfrm>
            <a:off x="4967288" y="2384425"/>
            <a:ext cx="43656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5608638" y="1863725"/>
            <a:ext cx="2060858" cy="505064"/>
            <a:chOff x="5609429" y="1864204"/>
            <a:chExt cx="2060397" cy="504825"/>
          </a:xfrm>
        </p:grpSpPr>
        <p:sp>
          <p:nvSpPr>
            <p:cNvPr id="51212" name="Oval 29"/>
            <p:cNvSpPr>
              <a:spLocks noChangeArrowheads="1"/>
            </p:cNvSpPr>
            <p:nvPr/>
          </p:nvSpPr>
          <p:spPr bwMode="auto">
            <a:xfrm>
              <a:off x="5666579" y="2208691"/>
              <a:ext cx="158750" cy="160338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13" name="Line 33"/>
            <p:cNvSpPr>
              <a:spLocks noChangeShapeType="1"/>
            </p:cNvSpPr>
            <p:nvPr/>
          </p:nvSpPr>
          <p:spPr bwMode="auto">
            <a:xfrm flipV="1">
              <a:off x="5790794" y="2350254"/>
              <a:ext cx="1879032" cy="165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14" name="Text Box 36"/>
            <p:cNvSpPr txBox="1">
              <a:spLocks noChangeArrowheads="1"/>
            </p:cNvSpPr>
            <p:nvPr/>
          </p:nvSpPr>
          <p:spPr bwMode="auto">
            <a:xfrm>
              <a:off x="5609429" y="1864204"/>
              <a:ext cx="7810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2P-2N</a:t>
              </a:r>
            </a:p>
          </p:txBody>
        </p:sp>
        <p:grpSp>
          <p:nvGrpSpPr>
            <p:cNvPr id="9" name="Group 40"/>
            <p:cNvGrpSpPr>
              <a:grpSpLocks/>
            </p:cNvGrpSpPr>
            <p:nvPr/>
          </p:nvGrpSpPr>
          <p:grpSpPr bwMode="auto">
            <a:xfrm>
              <a:off x="5711030" y="2266458"/>
              <a:ext cx="73025" cy="73025"/>
              <a:chOff x="5653300" y="2101529"/>
              <a:chExt cx="73025" cy="73025"/>
            </a:xfrm>
          </p:grpSpPr>
          <p:sp>
            <p:nvSpPr>
              <p:cNvPr id="51217" name="Oval 30"/>
              <p:cNvSpPr>
                <a:spLocks noChangeArrowheads="1"/>
              </p:cNvSpPr>
              <p:nvPr/>
            </p:nvSpPr>
            <p:spPr bwMode="auto">
              <a:xfrm>
                <a:off x="5653300" y="2101529"/>
                <a:ext cx="11113" cy="1111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18" name="Oval 31"/>
              <p:cNvSpPr>
                <a:spLocks noChangeArrowheads="1"/>
              </p:cNvSpPr>
              <p:nvPr/>
            </p:nvSpPr>
            <p:spPr bwMode="auto">
              <a:xfrm>
                <a:off x="5712038" y="2104704"/>
                <a:ext cx="9525" cy="793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19" name="Freeform 32"/>
              <p:cNvSpPr>
                <a:spLocks/>
              </p:cNvSpPr>
              <p:nvPr/>
            </p:nvSpPr>
            <p:spPr bwMode="auto">
              <a:xfrm flipV="1">
                <a:off x="5656475" y="2142804"/>
                <a:ext cx="69850" cy="31750"/>
              </a:xfrm>
              <a:custGeom>
                <a:avLst/>
                <a:gdLst>
                  <a:gd name="T0" fmla="*/ 0 w 394"/>
                  <a:gd name="T1" fmla="*/ 2147483647 h 170"/>
                  <a:gd name="T2" fmla="*/ 2147483647 w 394"/>
                  <a:gd name="T3" fmla="*/ 2147483647 h 170"/>
                  <a:gd name="T4" fmla="*/ 2147483647 w 394"/>
                  <a:gd name="T5" fmla="*/ 0 h 170"/>
                  <a:gd name="T6" fmla="*/ 2147483647 w 394"/>
                  <a:gd name="T7" fmla="*/ 2147483647 h 170"/>
                  <a:gd name="T8" fmla="*/ 2147483647 w 394"/>
                  <a:gd name="T9" fmla="*/ 2147483647 h 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4"/>
                  <a:gd name="T16" fmla="*/ 0 h 170"/>
                  <a:gd name="T17" fmla="*/ 394 w 394"/>
                  <a:gd name="T18" fmla="*/ 170 h 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4" h="170">
                    <a:moveTo>
                      <a:pt x="0" y="154"/>
                    </a:moveTo>
                    <a:cubicBezTo>
                      <a:pt x="14" y="115"/>
                      <a:pt x="28" y="77"/>
                      <a:pt x="64" y="52"/>
                    </a:cubicBezTo>
                    <a:cubicBezTo>
                      <a:pt x="100" y="27"/>
                      <a:pt x="170" y="0"/>
                      <a:pt x="218" y="4"/>
                    </a:cubicBezTo>
                    <a:cubicBezTo>
                      <a:pt x="266" y="8"/>
                      <a:pt x="323" y="46"/>
                      <a:pt x="352" y="74"/>
                    </a:cubicBezTo>
                    <a:cubicBezTo>
                      <a:pt x="381" y="102"/>
                      <a:pt x="387" y="154"/>
                      <a:pt x="394" y="17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1210" name="Text Box 34"/>
          <p:cNvSpPr txBox="1">
            <a:spLocks noChangeArrowheads="1"/>
          </p:cNvSpPr>
          <p:nvPr/>
        </p:nvSpPr>
        <p:spPr bwMode="auto">
          <a:xfrm>
            <a:off x="0" y="0"/>
            <a:ext cx="8930074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US" b="1" dirty="0"/>
              <a:t>Nuclear decay- one kind of nucleus changes into another.</a:t>
            </a:r>
          </a:p>
          <a:p>
            <a:pPr marL="457200" indent="-457200"/>
            <a:r>
              <a:rPr lang="en-US" sz="2000" i="1" dirty="0"/>
              <a:t>alpha decay,</a:t>
            </a:r>
            <a:r>
              <a:rPr lang="en-US" sz="2000" i="1" dirty="0" smtClean="0"/>
              <a:t> beta decay, </a:t>
            </a:r>
            <a:r>
              <a:rPr lang="en-US" sz="2000" i="1" dirty="0"/>
              <a:t>induced </a:t>
            </a:r>
            <a:r>
              <a:rPr lang="en-US" sz="2000" i="1" dirty="0" smtClean="0"/>
              <a:t>fission</a:t>
            </a:r>
          </a:p>
          <a:p>
            <a:pPr marL="457200" indent="-457200"/>
            <a:r>
              <a:rPr lang="en-US" b="1" dirty="0" smtClean="0">
                <a:solidFill>
                  <a:srgbClr val="FF3300"/>
                </a:solidFill>
              </a:rPr>
              <a:t>Alpha decay: </a:t>
            </a:r>
            <a:r>
              <a:rPr lang="en-US" b="1" dirty="0" err="1" smtClean="0">
                <a:solidFill>
                  <a:srgbClr val="FF3300"/>
                </a:solidFill>
              </a:rPr>
              <a:t>α</a:t>
            </a:r>
            <a:r>
              <a:rPr lang="en-US" b="1" dirty="0" smtClean="0">
                <a:solidFill>
                  <a:srgbClr val="FF3300"/>
                </a:solidFill>
              </a:rPr>
              <a:t>-particle </a:t>
            </a:r>
            <a:r>
              <a:rPr lang="en-US" b="1" dirty="0">
                <a:solidFill>
                  <a:srgbClr val="FF3300"/>
                </a:solidFill>
              </a:rPr>
              <a:t>= 2p and 2n</a:t>
            </a:r>
            <a:r>
              <a:rPr lang="en-US" b="1" dirty="0" smtClean="0">
                <a:solidFill>
                  <a:srgbClr val="FF3300"/>
                </a:solidFill>
              </a:rPr>
              <a:t>.</a:t>
            </a:r>
          </a:p>
          <a:p>
            <a:pPr marL="457200" indent="-457200"/>
            <a:r>
              <a:rPr lang="en-US" b="1" dirty="0">
                <a:solidFill>
                  <a:srgbClr val="FF3300"/>
                </a:solidFill>
              </a:rPr>
              <a:t>	Most radioactivity is this type (e.g. radon). </a:t>
            </a:r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420239" y="2205721"/>
            <a:ext cx="322493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If alpha particle, finds itself outside, lots of PE,</a:t>
            </a:r>
            <a:r>
              <a:rPr lang="en-US" dirty="0" smtClean="0"/>
              <a:t> zooms </a:t>
            </a:r>
            <a:r>
              <a:rPr lang="en-US" dirty="0"/>
              <a:t>away </a:t>
            </a:r>
            <a:r>
              <a:rPr lang="en-US" dirty="0" err="1"/>
              <a:t>PE</a:t>
            </a:r>
            <a:r>
              <a:rPr lang="en-US" dirty="0" err="1">
                <a:sym typeface="Wingdings" charset="2"/>
              </a:rPr>
              <a:t>KE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550BA9-2128-4FF7-BBBE-1B946A5E1A5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219075" y="481440"/>
            <a:ext cx="89249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/>
            <a:r>
              <a:rPr lang="en-US" sz="2400" dirty="0" smtClean="0"/>
              <a:t>Recently: </a:t>
            </a:r>
          </a:p>
          <a:p>
            <a:pPr marL="801687" lvl="1" indent="-342900">
              <a:buAutoNum type="arabicPeriod"/>
            </a:pPr>
            <a:r>
              <a:rPr lang="en-US" sz="2400" dirty="0" smtClean="0"/>
              <a:t>Schrödinger equation, free particle</a:t>
            </a:r>
          </a:p>
          <a:p>
            <a:pPr marL="801687" lvl="1" indent="-342900">
              <a:buAutoNum type="arabicPeriod"/>
            </a:pPr>
            <a:r>
              <a:rPr lang="en-US" sz="2400" dirty="0" smtClean="0"/>
              <a:t>Square well potential</a:t>
            </a:r>
          </a:p>
          <a:p>
            <a:pPr marL="801687" lvl="1" indent="-342900">
              <a:buAutoNum type="arabicPeriod"/>
            </a:pPr>
            <a:r>
              <a:rPr lang="en-US" dirty="0" smtClean="0"/>
              <a:t>Quantum tunneling</a:t>
            </a:r>
            <a:endParaRPr lang="en-US" sz="24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9075" y="2574655"/>
            <a:ext cx="89249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/>
            <a:r>
              <a:rPr lang="en-US" sz="2400" dirty="0" smtClean="0"/>
              <a:t>Today: </a:t>
            </a:r>
          </a:p>
          <a:p>
            <a:pPr marL="801687" lvl="1" indent="-342900">
              <a:buAutoNum type="arabicPeriod"/>
            </a:pPr>
            <a:r>
              <a:rPr lang="en-US" dirty="0" smtClean="0"/>
              <a:t>Tunneling (cont.)</a:t>
            </a:r>
            <a:endParaRPr lang="en-US" sz="2400" dirty="0" smtClean="0"/>
          </a:p>
          <a:p>
            <a:pPr marL="801687" lvl="1" indent="-342900">
              <a:buAutoNum type="arabicPeriod"/>
            </a:pPr>
            <a:r>
              <a:rPr lang="en-US" sz="2400" dirty="0" smtClean="0"/>
              <a:t>Alpha-decay</a:t>
            </a:r>
          </a:p>
          <a:p>
            <a:pPr marL="801687" lvl="1" indent="-342900">
              <a:buAutoNum type="arabicPeriod"/>
            </a:pPr>
            <a:r>
              <a:rPr lang="en-US" dirty="0" smtClean="0"/>
              <a:t>Radioactivity</a:t>
            </a:r>
            <a:endParaRPr lang="en-US" sz="2400" dirty="0" smtClean="0"/>
          </a:p>
          <a:p>
            <a:pPr marL="801687" lvl="1" indent="-342900">
              <a:buAutoNum type="arabicPeriod"/>
            </a:pPr>
            <a:endParaRPr lang="en-US" sz="2400" dirty="0" smtClean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19075" y="4413576"/>
            <a:ext cx="89249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/>
            <a:r>
              <a:rPr lang="en-US" dirty="0" smtClean="0"/>
              <a:t>Thursday</a:t>
            </a:r>
            <a:r>
              <a:rPr lang="en-US" sz="2400" dirty="0" smtClean="0"/>
              <a:t>: </a:t>
            </a:r>
          </a:p>
          <a:p>
            <a:pPr marL="801687" lvl="1" indent="-342900">
              <a:buAutoNum type="arabicPeriod"/>
            </a:pPr>
            <a:r>
              <a:rPr lang="en-US" dirty="0" smtClean="0"/>
              <a:t>R</a:t>
            </a:r>
            <a:r>
              <a:rPr lang="en-US" sz="2400" dirty="0" smtClean="0"/>
              <a:t>adioactivity (cont.)</a:t>
            </a:r>
          </a:p>
          <a:p>
            <a:pPr marL="801687" lvl="1" indent="-342900">
              <a:buAutoNum type="arabicPeriod"/>
            </a:pPr>
            <a:r>
              <a:rPr lang="en-US" sz="2400" dirty="0" smtClean="0"/>
              <a:t>Scanning Tunneling Microscopes</a:t>
            </a:r>
          </a:p>
          <a:p>
            <a:pPr marL="801687" lvl="1" indent="-342900">
              <a:buAutoNum type="arabicPeriod"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ea typeface="Arial" charset="0"/>
                <a:cs typeface="Arial" charset="0"/>
              </a:rPr>
              <a:t>Starting point </a:t>
            </a:r>
            <a:r>
              <a:rPr lang="en-US" i="1" u="sng">
                <a:ea typeface="Arial" charset="0"/>
                <a:cs typeface="Arial" charset="0"/>
              </a:rPr>
              <a:t>always</a:t>
            </a:r>
            <a:r>
              <a:rPr lang="en-US">
                <a:ea typeface="Arial" charset="0"/>
                <a:cs typeface="Arial" charset="0"/>
              </a:rPr>
              <a:t> to look at potential energy curve for particle</a:t>
            </a:r>
          </a:p>
        </p:txBody>
      </p:sp>
      <p:sp>
        <p:nvSpPr>
          <p:cNvPr id="220163" name="Line 3"/>
          <p:cNvSpPr>
            <a:spLocks noChangeShapeType="1"/>
          </p:cNvSpPr>
          <p:nvPr/>
        </p:nvSpPr>
        <p:spPr bwMode="auto">
          <a:xfrm>
            <a:off x="2705100" y="2503488"/>
            <a:ext cx="0" cy="2952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164" name="Line 4"/>
          <p:cNvSpPr>
            <a:spLocks noChangeShapeType="1"/>
          </p:cNvSpPr>
          <p:nvPr/>
        </p:nvSpPr>
        <p:spPr bwMode="auto">
          <a:xfrm>
            <a:off x="2128838" y="3940175"/>
            <a:ext cx="3003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165" name="Freeform 5"/>
          <p:cNvSpPr>
            <a:spLocks/>
          </p:cNvSpPr>
          <p:nvPr/>
        </p:nvSpPr>
        <p:spPr bwMode="auto">
          <a:xfrm>
            <a:off x="3249613" y="2176463"/>
            <a:ext cx="2222500" cy="1752600"/>
          </a:xfrm>
          <a:custGeom>
            <a:avLst/>
            <a:gdLst>
              <a:gd name="T0" fmla="*/ 2147483647 w 1400"/>
              <a:gd name="T1" fmla="*/ 2147483647 h 1104"/>
              <a:gd name="T2" fmla="*/ 1796872200 w 1400"/>
              <a:gd name="T3" fmla="*/ 2147483647 h 1104"/>
              <a:gd name="T4" fmla="*/ 725805000 w 1400"/>
              <a:gd name="T5" fmla="*/ 1950600938 h 1104"/>
              <a:gd name="T6" fmla="*/ 0 w 1400"/>
              <a:gd name="T7" fmla="*/ 0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1400"/>
              <a:gd name="T13" fmla="*/ 0 h 1104"/>
              <a:gd name="T14" fmla="*/ 1400 w 1400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00" h="1104">
                <a:moveTo>
                  <a:pt x="1400" y="1091"/>
                </a:moveTo>
                <a:cubicBezTo>
                  <a:pt x="1287" y="1084"/>
                  <a:pt x="898" y="1104"/>
                  <a:pt x="713" y="1051"/>
                </a:cubicBezTo>
                <a:cubicBezTo>
                  <a:pt x="528" y="998"/>
                  <a:pt x="407" y="949"/>
                  <a:pt x="288" y="774"/>
                </a:cubicBezTo>
                <a:cubicBezTo>
                  <a:pt x="169" y="600"/>
                  <a:pt x="84" y="300"/>
                  <a:pt x="0" y="0"/>
                </a:cubicBezTo>
              </a:path>
            </a:pathLst>
          </a:cu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166" name="Text Box 6"/>
          <p:cNvSpPr txBox="1">
            <a:spLocks noChangeArrowheads="1"/>
          </p:cNvSpPr>
          <p:nvPr/>
        </p:nvSpPr>
        <p:spPr bwMode="auto">
          <a:xfrm>
            <a:off x="1525588" y="1989138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3300"/>
                </a:solidFill>
                <a:ea typeface="Arial" charset="0"/>
                <a:cs typeface="Arial" charset="0"/>
              </a:rPr>
              <a:t>V(r)</a:t>
            </a:r>
          </a:p>
        </p:txBody>
      </p:sp>
      <p:sp>
        <p:nvSpPr>
          <p:cNvPr id="220167" name="Line 7"/>
          <p:cNvSpPr>
            <a:spLocks noChangeShapeType="1"/>
          </p:cNvSpPr>
          <p:nvPr/>
        </p:nvSpPr>
        <p:spPr bwMode="auto">
          <a:xfrm flipH="1">
            <a:off x="3251200" y="2178050"/>
            <a:ext cx="11113" cy="467995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168" name="Line 8"/>
          <p:cNvSpPr>
            <a:spLocks noChangeShapeType="1"/>
          </p:cNvSpPr>
          <p:nvPr/>
        </p:nvSpPr>
        <p:spPr bwMode="auto">
          <a:xfrm>
            <a:off x="3316288" y="3973513"/>
            <a:ext cx="349250" cy="754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169" name="Text Box 9"/>
          <p:cNvSpPr txBox="1">
            <a:spLocks noChangeArrowheads="1"/>
          </p:cNvSpPr>
          <p:nvPr/>
        </p:nvSpPr>
        <p:spPr bwMode="auto">
          <a:xfrm>
            <a:off x="3427413" y="4711700"/>
            <a:ext cx="524795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Arial" charset="0"/>
                <a:cs typeface="Arial" charset="0"/>
              </a:rPr>
              <a:t>Edge of the nucleus (~8x10</a:t>
            </a:r>
            <a:r>
              <a:rPr lang="en-US" baseline="30000" dirty="0">
                <a:ea typeface="Arial" charset="0"/>
                <a:cs typeface="Arial" charset="0"/>
              </a:rPr>
              <a:t>-15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dirty="0" err="1">
                <a:ea typeface="Arial" charset="0"/>
                <a:cs typeface="Arial" charset="0"/>
              </a:rPr>
              <a:t>m</a:t>
            </a:r>
            <a:r>
              <a:rPr lang="en-US" dirty="0">
                <a:ea typeface="Arial" charset="0"/>
                <a:cs typeface="Arial" charset="0"/>
              </a:rPr>
              <a:t>), </a:t>
            </a:r>
            <a:endParaRPr lang="en-US" dirty="0" smtClean="0">
              <a:ea typeface="Arial" charset="0"/>
              <a:cs typeface="Arial" charset="0"/>
            </a:endParaRPr>
          </a:p>
          <a:p>
            <a:r>
              <a:rPr lang="en-US" dirty="0" smtClean="0"/>
              <a:t>   </a:t>
            </a:r>
            <a:r>
              <a:rPr lang="en-US" dirty="0" smtClean="0">
                <a:ea typeface="Arial" charset="0"/>
                <a:cs typeface="Arial" charset="0"/>
              </a:rPr>
              <a:t>nuclear </a:t>
            </a:r>
            <a:r>
              <a:rPr lang="en-US" dirty="0">
                <a:ea typeface="Arial" charset="0"/>
                <a:cs typeface="Arial" charset="0"/>
              </a:rPr>
              <a:t>(Strong) force starts </a:t>
            </a:r>
            <a:r>
              <a:rPr lang="en-US" dirty="0" smtClean="0">
                <a:ea typeface="Arial" charset="0"/>
                <a:cs typeface="Arial" charset="0"/>
              </a:rPr>
              <a:t>acting.</a:t>
            </a:r>
          </a:p>
          <a:p>
            <a:r>
              <a:rPr lang="en-US" dirty="0">
                <a:ea typeface="Arial" charset="0"/>
                <a:cs typeface="Arial" charset="0"/>
              </a:rPr>
              <a:t>Strong attraction between </a:t>
            </a:r>
            <a:r>
              <a:rPr lang="en-US" dirty="0" smtClean="0">
                <a:ea typeface="Arial" charset="0"/>
                <a:cs typeface="Arial" charset="0"/>
              </a:rPr>
              <a:t>nucleons.</a:t>
            </a:r>
          </a:p>
          <a:p>
            <a:r>
              <a:rPr lang="en-US" dirty="0">
                <a:ea typeface="Arial" charset="0"/>
                <a:cs typeface="Arial" charset="0"/>
              </a:rPr>
              <a:t>Potential energy drops </a:t>
            </a:r>
            <a:r>
              <a:rPr lang="en-US" dirty="0" smtClean="0">
                <a:ea typeface="Arial" charset="0"/>
                <a:cs typeface="Arial" charset="0"/>
              </a:rPr>
              <a:t>dramatically.</a:t>
            </a:r>
            <a:endParaRPr lang="en-US" dirty="0">
              <a:ea typeface="Arial" charset="0"/>
              <a:cs typeface="Arial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 flipH="1">
            <a:off x="-49213" y="2163763"/>
            <a:ext cx="2222501" cy="4681537"/>
            <a:chOff x="2070" y="925"/>
            <a:chExt cx="1400" cy="2949"/>
          </a:xfrm>
        </p:grpSpPr>
        <p:sp>
          <p:nvSpPr>
            <p:cNvPr id="32826" name="Freeform 11"/>
            <p:cNvSpPr>
              <a:spLocks/>
            </p:cNvSpPr>
            <p:nvPr/>
          </p:nvSpPr>
          <p:spPr bwMode="auto">
            <a:xfrm>
              <a:off x="2070" y="925"/>
              <a:ext cx="1400" cy="1104"/>
            </a:xfrm>
            <a:custGeom>
              <a:avLst/>
              <a:gdLst>
                <a:gd name="T0" fmla="*/ 1400 w 1400"/>
                <a:gd name="T1" fmla="*/ 1091 h 1104"/>
                <a:gd name="T2" fmla="*/ 713 w 1400"/>
                <a:gd name="T3" fmla="*/ 1051 h 1104"/>
                <a:gd name="T4" fmla="*/ 288 w 1400"/>
                <a:gd name="T5" fmla="*/ 774 h 1104"/>
                <a:gd name="T6" fmla="*/ 0 w 1400"/>
                <a:gd name="T7" fmla="*/ 0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00"/>
                <a:gd name="T13" fmla="*/ 0 h 1104"/>
                <a:gd name="T14" fmla="*/ 1400 w 1400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00" h="1104">
                  <a:moveTo>
                    <a:pt x="1400" y="1091"/>
                  </a:moveTo>
                  <a:cubicBezTo>
                    <a:pt x="1287" y="1084"/>
                    <a:pt x="898" y="1104"/>
                    <a:pt x="713" y="1051"/>
                  </a:cubicBezTo>
                  <a:cubicBezTo>
                    <a:pt x="528" y="998"/>
                    <a:pt x="407" y="949"/>
                    <a:pt x="288" y="774"/>
                  </a:cubicBezTo>
                  <a:cubicBezTo>
                    <a:pt x="169" y="600"/>
                    <a:pt x="84" y="300"/>
                    <a:pt x="0" y="0"/>
                  </a:cubicBezTo>
                </a:path>
              </a:pathLst>
            </a:cu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27" name="Line 12"/>
            <p:cNvSpPr>
              <a:spLocks noChangeShapeType="1"/>
            </p:cNvSpPr>
            <p:nvPr/>
          </p:nvSpPr>
          <p:spPr bwMode="auto">
            <a:xfrm flipH="1">
              <a:off x="2071" y="926"/>
              <a:ext cx="7" cy="2948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0173" name="Line 13"/>
          <p:cNvSpPr>
            <a:spLocks noChangeShapeType="1"/>
          </p:cNvSpPr>
          <p:nvPr/>
        </p:nvSpPr>
        <p:spPr bwMode="auto">
          <a:xfrm>
            <a:off x="2151063" y="6826250"/>
            <a:ext cx="1100137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174" name="Line 14"/>
          <p:cNvSpPr>
            <a:spLocks noChangeShapeType="1"/>
          </p:cNvSpPr>
          <p:nvPr/>
        </p:nvSpPr>
        <p:spPr bwMode="auto">
          <a:xfrm flipV="1">
            <a:off x="3273425" y="2103438"/>
            <a:ext cx="188913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175" name="Text Box 15"/>
          <p:cNvSpPr txBox="1">
            <a:spLocks noChangeArrowheads="1"/>
          </p:cNvSpPr>
          <p:nvPr/>
        </p:nvSpPr>
        <p:spPr bwMode="auto">
          <a:xfrm>
            <a:off x="3408363" y="1716088"/>
            <a:ext cx="123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Arial" charset="0"/>
                <a:cs typeface="Arial" charset="0"/>
              </a:rPr>
              <a:t>30 </a:t>
            </a:r>
            <a:r>
              <a:rPr lang="en-US" dirty="0" err="1">
                <a:ea typeface="Arial" charset="0"/>
                <a:cs typeface="Arial" charset="0"/>
              </a:rPr>
              <a:t>MeV</a:t>
            </a:r>
            <a:endParaRPr lang="en-US" dirty="0">
              <a:ea typeface="Arial" charset="0"/>
              <a:cs typeface="Arial" charset="0"/>
            </a:endParaRPr>
          </a:p>
        </p:txBody>
      </p:sp>
      <p:sp>
        <p:nvSpPr>
          <p:cNvPr id="220176" name="Text Box 16"/>
          <p:cNvSpPr txBox="1">
            <a:spLocks noChangeArrowheads="1"/>
          </p:cNvSpPr>
          <p:nvPr/>
        </p:nvSpPr>
        <p:spPr bwMode="auto">
          <a:xfrm>
            <a:off x="4970463" y="3838575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r</a:t>
            </a:r>
          </a:p>
        </p:txBody>
      </p:sp>
      <p:sp>
        <p:nvSpPr>
          <p:cNvPr id="220177" name="Text Box 17"/>
          <p:cNvSpPr txBox="1">
            <a:spLocks noChangeArrowheads="1"/>
          </p:cNvSpPr>
          <p:nvPr/>
        </p:nvSpPr>
        <p:spPr bwMode="auto">
          <a:xfrm rot="-5400000">
            <a:off x="1976438" y="4224338"/>
            <a:ext cx="114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Energy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133600" y="509588"/>
            <a:ext cx="1081088" cy="784225"/>
            <a:chOff x="725" y="1529"/>
            <a:chExt cx="151" cy="184"/>
          </a:xfrm>
        </p:grpSpPr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747" y="1529"/>
              <a:ext cx="59" cy="113"/>
              <a:chOff x="873" y="1623"/>
              <a:chExt cx="70" cy="122"/>
            </a:xfrm>
          </p:grpSpPr>
          <p:sp>
            <p:nvSpPr>
              <p:cNvPr id="32822" name="Oval 20"/>
              <p:cNvSpPr>
                <a:spLocks noChangeArrowheads="1"/>
              </p:cNvSpPr>
              <p:nvPr/>
            </p:nvSpPr>
            <p:spPr bwMode="auto">
              <a:xfrm>
                <a:off x="873" y="164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23" name="Oval 21"/>
              <p:cNvSpPr>
                <a:spLocks noChangeArrowheads="1"/>
              </p:cNvSpPr>
              <p:nvPr/>
            </p:nvSpPr>
            <p:spPr bwMode="auto">
              <a:xfrm>
                <a:off x="899" y="165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24" name="Oval 22"/>
              <p:cNvSpPr>
                <a:spLocks noChangeArrowheads="1"/>
              </p:cNvSpPr>
              <p:nvPr/>
            </p:nvSpPr>
            <p:spPr bwMode="auto">
              <a:xfrm>
                <a:off x="889" y="162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25" name="Oval 23"/>
              <p:cNvSpPr>
                <a:spLocks noChangeArrowheads="1"/>
              </p:cNvSpPr>
              <p:nvPr/>
            </p:nvSpPr>
            <p:spPr bwMode="auto">
              <a:xfrm>
                <a:off x="894" y="169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725" y="1563"/>
              <a:ext cx="58" cy="115"/>
              <a:chOff x="873" y="1623"/>
              <a:chExt cx="70" cy="122"/>
            </a:xfrm>
          </p:grpSpPr>
          <p:sp>
            <p:nvSpPr>
              <p:cNvPr id="32818" name="Oval 25"/>
              <p:cNvSpPr>
                <a:spLocks noChangeArrowheads="1"/>
              </p:cNvSpPr>
              <p:nvPr/>
            </p:nvSpPr>
            <p:spPr bwMode="auto">
              <a:xfrm>
                <a:off x="873" y="164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19" name="Oval 26"/>
              <p:cNvSpPr>
                <a:spLocks noChangeArrowheads="1"/>
              </p:cNvSpPr>
              <p:nvPr/>
            </p:nvSpPr>
            <p:spPr bwMode="auto">
              <a:xfrm>
                <a:off x="899" y="165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20" name="Oval 27"/>
              <p:cNvSpPr>
                <a:spLocks noChangeArrowheads="1"/>
              </p:cNvSpPr>
              <p:nvPr/>
            </p:nvSpPr>
            <p:spPr bwMode="auto">
              <a:xfrm>
                <a:off x="889" y="162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21" name="Oval 28"/>
              <p:cNvSpPr>
                <a:spLocks noChangeArrowheads="1"/>
              </p:cNvSpPr>
              <p:nvPr/>
            </p:nvSpPr>
            <p:spPr bwMode="auto">
              <a:xfrm>
                <a:off x="894" y="169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29"/>
            <p:cNvGrpSpPr>
              <a:grpSpLocks/>
            </p:cNvGrpSpPr>
            <p:nvPr/>
          </p:nvGrpSpPr>
          <p:grpSpPr bwMode="auto">
            <a:xfrm>
              <a:off x="801" y="1570"/>
              <a:ext cx="58" cy="114"/>
              <a:chOff x="873" y="1623"/>
              <a:chExt cx="70" cy="122"/>
            </a:xfrm>
          </p:grpSpPr>
          <p:sp>
            <p:nvSpPr>
              <p:cNvPr id="32814" name="Oval 30"/>
              <p:cNvSpPr>
                <a:spLocks noChangeArrowheads="1"/>
              </p:cNvSpPr>
              <p:nvPr/>
            </p:nvSpPr>
            <p:spPr bwMode="auto">
              <a:xfrm>
                <a:off x="873" y="164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15" name="Oval 31"/>
              <p:cNvSpPr>
                <a:spLocks noChangeArrowheads="1"/>
              </p:cNvSpPr>
              <p:nvPr/>
            </p:nvSpPr>
            <p:spPr bwMode="auto">
              <a:xfrm>
                <a:off x="899" y="165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16" name="Oval 32"/>
              <p:cNvSpPr>
                <a:spLocks noChangeArrowheads="1"/>
              </p:cNvSpPr>
              <p:nvPr/>
            </p:nvSpPr>
            <p:spPr bwMode="auto">
              <a:xfrm>
                <a:off x="889" y="162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17" name="Oval 33"/>
              <p:cNvSpPr>
                <a:spLocks noChangeArrowheads="1"/>
              </p:cNvSpPr>
              <p:nvPr/>
            </p:nvSpPr>
            <p:spPr bwMode="auto">
              <a:xfrm>
                <a:off x="894" y="169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767" y="1599"/>
              <a:ext cx="58" cy="114"/>
              <a:chOff x="873" y="1623"/>
              <a:chExt cx="70" cy="122"/>
            </a:xfrm>
          </p:grpSpPr>
          <p:sp>
            <p:nvSpPr>
              <p:cNvPr id="32810" name="Oval 35"/>
              <p:cNvSpPr>
                <a:spLocks noChangeArrowheads="1"/>
              </p:cNvSpPr>
              <p:nvPr/>
            </p:nvSpPr>
            <p:spPr bwMode="auto">
              <a:xfrm>
                <a:off x="873" y="164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11" name="Oval 36"/>
              <p:cNvSpPr>
                <a:spLocks noChangeArrowheads="1"/>
              </p:cNvSpPr>
              <p:nvPr/>
            </p:nvSpPr>
            <p:spPr bwMode="auto">
              <a:xfrm>
                <a:off x="899" y="165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12" name="Oval 37"/>
              <p:cNvSpPr>
                <a:spLocks noChangeArrowheads="1"/>
              </p:cNvSpPr>
              <p:nvPr/>
            </p:nvSpPr>
            <p:spPr bwMode="auto">
              <a:xfrm>
                <a:off x="889" y="162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13" name="Oval 38"/>
              <p:cNvSpPr>
                <a:spLocks noChangeArrowheads="1"/>
              </p:cNvSpPr>
              <p:nvPr/>
            </p:nvSpPr>
            <p:spPr bwMode="auto">
              <a:xfrm>
                <a:off x="894" y="169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39"/>
            <p:cNvGrpSpPr>
              <a:grpSpLocks/>
            </p:cNvGrpSpPr>
            <p:nvPr/>
          </p:nvGrpSpPr>
          <p:grpSpPr bwMode="auto">
            <a:xfrm>
              <a:off x="783" y="1543"/>
              <a:ext cx="59" cy="115"/>
              <a:chOff x="873" y="1623"/>
              <a:chExt cx="70" cy="122"/>
            </a:xfrm>
          </p:grpSpPr>
          <p:sp>
            <p:nvSpPr>
              <p:cNvPr id="32806" name="Oval 40"/>
              <p:cNvSpPr>
                <a:spLocks noChangeArrowheads="1"/>
              </p:cNvSpPr>
              <p:nvPr/>
            </p:nvSpPr>
            <p:spPr bwMode="auto">
              <a:xfrm>
                <a:off x="873" y="164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07" name="Oval 41"/>
              <p:cNvSpPr>
                <a:spLocks noChangeArrowheads="1"/>
              </p:cNvSpPr>
              <p:nvPr/>
            </p:nvSpPr>
            <p:spPr bwMode="auto">
              <a:xfrm>
                <a:off x="899" y="165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08" name="Oval 42"/>
              <p:cNvSpPr>
                <a:spLocks noChangeArrowheads="1"/>
              </p:cNvSpPr>
              <p:nvPr/>
            </p:nvSpPr>
            <p:spPr bwMode="auto">
              <a:xfrm>
                <a:off x="889" y="162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09" name="Oval 43"/>
              <p:cNvSpPr>
                <a:spLocks noChangeArrowheads="1"/>
              </p:cNvSpPr>
              <p:nvPr/>
            </p:nvSpPr>
            <p:spPr bwMode="auto">
              <a:xfrm>
                <a:off x="894" y="169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817" y="1578"/>
              <a:ext cx="59" cy="115"/>
              <a:chOff x="873" y="1623"/>
              <a:chExt cx="70" cy="122"/>
            </a:xfrm>
          </p:grpSpPr>
          <p:sp>
            <p:nvSpPr>
              <p:cNvPr id="32802" name="Oval 45"/>
              <p:cNvSpPr>
                <a:spLocks noChangeArrowheads="1"/>
              </p:cNvSpPr>
              <p:nvPr/>
            </p:nvSpPr>
            <p:spPr bwMode="auto">
              <a:xfrm>
                <a:off x="873" y="164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03" name="Oval 46"/>
              <p:cNvSpPr>
                <a:spLocks noChangeArrowheads="1"/>
              </p:cNvSpPr>
              <p:nvPr/>
            </p:nvSpPr>
            <p:spPr bwMode="auto">
              <a:xfrm>
                <a:off x="899" y="165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04" name="Oval 47"/>
              <p:cNvSpPr>
                <a:spLocks noChangeArrowheads="1"/>
              </p:cNvSpPr>
              <p:nvPr/>
            </p:nvSpPr>
            <p:spPr bwMode="auto">
              <a:xfrm>
                <a:off x="889" y="162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05" name="Oval 48"/>
              <p:cNvSpPr>
                <a:spLocks noChangeArrowheads="1"/>
              </p:cNvSpPr>
              <p:nvPr/>
            </p:nvSpPr>
            <p:spPr bwMode="auto">
              <a:xfrm>
                <a:off x="894" y="169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7937500" y="798513"/>
            <a:ext cx="92075" cy="180975"/>
            <a:chOff x="873" y="1623"/>
            <a:chExt cx="70" cy="122"/>
          </a:xfrm>
        </p:grpSpPr>
        <p:sp>
          <p:nvSpPr>
            <p:cNvPr id="32792" name="Oval 50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3" name="Oval 51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4" name="Oval 52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5" name="Oval 53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787" name="Line 54"/>
          <p:cNvSpPr>
            <a:spLocks noChangeShapeType="1"/>
          </p:cNvSpPr>
          <p:nvPr/>
        </p:nvSpPr>
        <p:spPr bwMode="auto">
          <a:xfrm>
            <a:off x="0" y="1433513"/>
            <a:ext cx="91440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8" name="Line 55"/>
          <p:cNvSpPr>
            <a:spLocks noChangeShapeType="1"/>
          </p:cNvSpPr>
          <p:nvPr/>
        </p:nvSpPr>
        <p:spPr bwMode="auto">
          <a:xfrm flipH="1">
            <a:off x="5946775" y="877888"/>
            <a:ext cx="1851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9" name="Text Box 56"/>
          <p:cNvSpPr txBox="1">
            <a:spLocks noChangeArrowheads="1"/>
          </p:cNvSpPr>
          <p:nvPr/>
        </p:nvSpPr>
        <p:spPr bwMode="auto">
          <a:xfrm>
            <a:off x="5218113" y="900113"/>
            <a:ext cx="370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Bring alpha-particle closer</a:t>
            </a:r>
          </a:p>
        </p:txBody>
      </p:sp>
      <p:sp>
        <p:nvSpPr>
          <p:cNvPr id="220217" name="Text Box 57"/>
          <p:cNvSpPr txBox="1">
            <a:spLocks noChangeArrowheads="1"/>
          </p:cNvSpPr>
          <p:nvPr/>
        </p:nvSpPr>
        <p:spPr bwMode="auto">
          <a:xfrm>
            <a:off x="4711700" y="19304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3300"/>
                </a:solidFill>
                <a:ea typeface="Arial" charset="0"/>
                <a:cs typeface="Arial" charset="0"/>
              </a:rPr>
              <a:t>Coulomb force dominates</a:t>
            </a:r>
          </a:p>
        </p:txBody>
      </p:sp>
      <p:sp>
        <p:nvSpPr>
          <p:cNvPr id="220218" name="Text Box 58"/>
          <p:cNvSpPr txBox="1">
            <a:spLocks noChangeArrowheads="1"/>
          </p:cNvSpPr>
          <p:nvPr/>
        </p:nvSpPr>
        <p:spPr bwMode="auto">
          <a:xfrm>
            <a:off x="2044700" y="1370013"/>
            <a:ext cx="1438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3300"/>
                </a:solidFill>
                <a:ea typeface="Arial" charset="0"/>
                <a:cs typeface="Arial" charset="0"/>
              </a:rPr>
              <a:t>Coulomb</a:t>
            </a:r>
          </a:p>
          <a:p>
            <a:r>
              <a:rPr lang="en-US">
                <a:solidFill>
                  <a:srgbClr val="CC3300"/>
                </a:solidFill>
                <a:ea typeface="Arial" charset="0"/>
                <a:cs typeface="Arial" charset="0"/>
              </a:rPr>
              <a:t>&amp;Nuclear</a:t>
            </a:r>
          </a:p>
        </p:txBody>
      </p:sp>
      <p:graphicFrame>
        <p:nvGraphicFramePr>
          <p:cNvPr id="220219" name="Object 2"/>
          <p:cNvGraphicFramePr>
            <a:graphicFrameLocks noChangeAspect="1"/>
          </p:cNvGraphicFramePr>
          <p:nvPr/>
        </p:nvGraphicFramePr>
        <p:xfrm>
          <a:off x="4495800" y="2514600"/>
          <a:ext cx="4394200" cy="896938"/>
        </p:xfrm>
        <a:graphic>
          <a:graphicData uri="http://schemas.openxmlformats.org/presentationml/2006/ole">
            <p:oleObj spid="_x0000_s209922" name="Equation" r:id="rId4" imgW="1930797" imgH="394097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animBg="1"/>
      <p:bldP spid="220164" grpId="0" animBg="1"/>
      <p:bldP spid="220165" grpId="0" animBg="1"/>
      <p:bldP spid="220166" grpId="0"/>
      <p:bldP spid="220167" grpId="0" animBg="1"/>
      <p:bldP spid="220168" grpId="0" animBg="1"/>
      <p:bldP spid="220169" grpId="0"/>
      <p:bldP spid="220173" grpId="0" animBg="1"/>
      <p:bldP spid="220174" grpId="0" animBg="1"/>
      <p:bldP spid="220175" grpId="0"/>
      <p:bldP spid="220176" grpId="0"/>
      <p:bldP spid="220177" grpId="0"/>
      <p:bldP spid="220217" grpId="0"/>
      <p:bldP spid="2202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ea typeface="Arial" charset="0"/>
                <a:cs typeface="Arial" charset="0"/>
              </a:rPr>
              <a:t>Observations show Alpha-particles exit with a range of energies</a:t>
            </a:r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>
            <a:off x="2589213" y="1643063"/>
            <a:ext cx="0" cy="18938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2012950" y="3079750"/>
            <a:ext cx="3003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9" name="Freeform 5"/>
          <p:cNvSpPr>
            <a:spLocks/>
          </p:cNvSpPr>
          <p:nvPr/>
        </p:nvSpPr>
        <p:spPr bwMode="auto">
          <a:xfrm>
            <a:off x="3133725" y="1316038"/>
            <a:ext cx="2222500" cy="1752600"/>
          </a:xfrm>
          <a:custGeom>
            <a:avLst/>
            <a:gdLst>
              <a:gd name="T0" fmla="*/ 2147483647 w 1400"/>
              <a:gd name="T1" fmla="*/ 2147483647 h 1104"/>
              <a:gd name="T2" fmla="*/ 1796872200 w 1400"/>
              <a:gd name="T3" fmla="*/ 2147483647 h 1104"/>
              <a:gd name="T4" fmla="*/ 725805000 w 1400"/>
              <a:gd name="T5" fmla="*/ 1950600938 h 1104"/>
              <a:gd name="T6" fmla="*/ 0 w 1400"/>
              <a:gd name="T7" fmla="*/ 0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1400"/>
              <a:gd name="T13" fmla="*/ 0 h 1104"/>
              <a:gd name="T14" fmla="*/ 1400 w 1400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00" h="1104">
                <a:moveTo>
                  <a:pt x="1400" y="1091"/>
                </a:moveTo>
                <a:cubicBezTo>
                  <a:pt x="1287" y="1084"/>
                  <a:pt x="898" y="1104"/>
                  <a:pt x="713" y="1051"/>
                </a:cubicBezTo>
                <a:cubicBezTo>
                  <a:pt x="528" y="998"/>
                  <a:pt x="407" y="949"/>
                  <a:pt x="288" y="774"/>
                </a:cubicBezTo>
                <a:cubicBezTo>
                  <a:pt x="169" y="600"/>
                  <a:pt x="84" y="300"/>
                  <a:pt x="0" y="0"/>
                </a:cubicBezTo>
              </a:path>
            </a:pathLst>
          </a:cu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3411538" y="1311275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V(r)</a:t>
            </a:r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 flipH="1">
            <a:off x="3135313" y="1317625"/>
            <a:ext cx="11112" cy="467995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 flipH="1">
            <a:off x="-165100" y="1303338"/>
            <a:ext cx="2222500" cy="4681537"/>
            <a:chOff x="2070" y="925"/>
            <a:chExt cx="1400" cy="2949"/>
          </a:xfrm>
        </p:grpSpPr>
        <p:sp>
          <p:nvSpPr>
            <p:cNvPr id="36891" name="Freeform 9"/>
            <p:cNvSpPr>
              <a:spLocks/>
            </p:cNvSpPr>
            <p:nvPr/>
          </p:nvSpPr>
          <p:spPr bwMode="auto">
            <a:xfrm>
              <a:off x="2070" y="925"/>
              <a:ext cx="1400" cy="1104"/>
            </a:xfrm>
            <a:custGeom>
              <a:avLst/>
              <a:gdLst>
                <a:gd name="T0" fmla="*/ 1400 w 1400"/>
                <a:gd name="T1" fmla="*/ 1091 h 1104"/>
                <a:gd name="T2" fmla="*/ 713 w 1400"/>
                <a:gd name="T3" fmla="*/ 1051 h 1104"/>
                <a:gd name="T4" fmla="*/ 288 w 1400"/>
                <a:gd name="T5" fmla="*/ 774 h 1104"/>
                <a:gd name="T6" fmla="*/ 0 w 1400"/>
                <a:gd name="T7" fmla="*/ 0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00"/>
                <a:gd name="T13" fmla="*/ 0 h 1104"/>
                <a:gd name="T14" fmla="*/ 1400 w 1400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00" h="1104">
                  <a:moveTo>
                    <a:pt x="1400" y="1091"/>
                  </a:moveTo>
                  <a:cubicBezTo>
                    <a:pt x="1287" y="1084"/>
                    <a:pt x="898" y="1104"/>
                    <a:pt x="713" y="1051"/>
                  </a:cubicBezTo>
                  <a:cubicBezTo>
                    <a:pt x="528" y="998"/>
                    <a:pt x="407" y="949"/>
                    <a:pt x="288" y="774"/>
                  </a:cubicBezTo>
                  <a:cubicBezTo>
                    <a:pt x="169" y="600"/>
                    <a:pt x="84" y="300"/>
                    <a:pt x="0" y="0"/>
                  </a:cubicBezTo>
                </a:path>
              </a:pathLst>
            </a:cu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92" name="Line 10"/>
            <p:cNvSpPr>
              <a:spLocks noChangeShapeType="1"/>
            </p:cNvSpPr>
            <p:nvPr/>
          </p:nvSpPr>
          <p:spPr bwMode="auto">
            <a:xfrm flipH="1">
              <a:off x="2071" y="926"/>
              <a:ext cx="7" cy="2948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873" name="Line 11"/>
          <p:cNvSpPr>
            <a:spLocks noChangeShapeType="1"/>
          </p:cNvSpPr>
          <p:nvPr/>
        </p:nvSpPr>
        <p:spPr bwMode="auto">
          <a:xfrm>
            <a:off x="2035175" y="5965825"/>
            <a:ext cx="1100138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Line 12"/>
          <p:cNvSpPr>
            <a:spLocks noChangeShapeType="1"/>
          </p:cNvSpPr>
          <p:nvPr/>
        </p:nvSpPr>
        <p:spPr bwMode="auto">
          <a:xfrm flipV="1">
            <a:off x="3157538" y="1176338"/>
            <a:ext cx="728662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5" name="Text Box 13"/>
          <p:cNvSpPr txBox="1">
            <a:spLocks noChangeArrowheads="1"/>
          </p:cNvSpPr>
          <p:nvPr/>
        </p:nvSpPr>
        <p:spPr bwMode="auto">
          <a:xfrm>
            <a:off x="3859213" y="866775"/>
            <a:ext cx="123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30 MeV</a:t>
            </a:r>
          </a:p>
        </p:txBody>
      </p:sp>
      <p:sp>
        <p:nvSpPr>
          <p:cNvPr id="154638" name="Line 14"/>
          <p:cNvSpPr>
            <a:spLocks noChangeShapeType="1"/>
          </p:cNvSpPr>
          <p:nvPr/>
        </p:nvSpPr>
        <p:spPr bwMode="auto">
          <a:xfrm>
            <a:off x="204788" y="2700338"/>
            <a:ext cx="72739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7515225" y="2614613"/>
            <a:ext cx="92075" cy="180975"/>
            <a:chOff x="873" y="1623"/>
            <a:chExt cx="70" cy="122"/>
          </a:xfrm>
        </p:grpSpPr>
        <p:sp>
          <p:nvSpPr>
            <p:cNvPr id="36887" name="Oval 16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8" name="Oval 17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9" name="Oval 18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90" name="Oval 19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4644" name="Line 20"/>
          <p:cNvSpPr>
            <a:spLocks noChangeShapeType="1"/>
          </p:cNvSpPr>
          <p:nvPr/>
        </p:nvSpPr>
        <p:spPr bwMode="auto">
          <a:xfrm>
            <a:off x="7326313" y="2709863"/>
            <a:ext cx="0" cy="284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645" name="Text Box 21"/>
          <p:cNvSpPr txBox="1">
            <a:spLocks noChangeArrowheads="1"/>
          </p:cNvSpPr>
          <p:nvPr/>
        </p:nvSpPr>
        <p:spPr bwMode="auto">
          <a:xfrm>
            <a:off x="7570788" y="2325688"/>
            <a:ext cx="15732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4 to 9MeV</a:t>
            </a:r>
          </a:p>
          <a:p>
            <a:r>
              <a:rPr lang="en-US">
                <a:ea typeface="Arial" charset="0"/>
                <a:cs typeface="Arial" charset="0"/>
              </a:rPr>
              <a:t>of KE</a:t>
            </a:r>
          </a:p>
        </p:txBody>
      </p:sp>
      <p:sp>
        <p:nvSpPr>
          <p:cNvPr id="154646" name="Line 22"/>
          <p:cNvSpPr>
            <a:spLocks noChangeShapeType="1"/>
          </p:cNvSpPr>
          <p:nvPr/>
        </p:nvSpPr>
        <p:spPr bwMode="auto">
          <a:xfrm flipH="1">
            <a:off x="1284288" y="2743200"/>
            <a:ext cx="1709737" cy="1785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647" name="Text Box 23"/>
          <p:cNvSpPr txBox="1">
            <a:spLocks noChangeArrowheads="1"/>
          </p:cNvSpPr>
          <p:nvPr/>
        </p:nvSpPr>
        <p:spPr bwMode="auto">
          <a:xfrm>
            <a:off x="0" y="4181475"/>
            <a:ext cx="20478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Arial" charset="0"/>
                <a:cs typeface="Arial" charset="0"/>
              </a:rPr>
              <a:t>Inside </a:t>
            </a:r>
            <a:r>
              <a:rPr lang="en-US" dirty="0">
                <a:latin typeface="Symbol" charset="2"/>
                <a:ea typeface="Arial" charset="0"/>
                <a:cs typeface="Arial" charset="0"/>
              </a:rPr>
              <a:t>a</a:t>
            </a:r>
          </a:p>
          <a:p>
            <a:r>
              <a:rPr lang="en-US" dirty="0">
                <a:ea typeface="Arial" charset="0"/>
                <a:cs typeface="Arial" charset="0"/>
              </a:rPr>
              <a:t>particle can </a:t>
            </a:r>
          </a:p>
          <a:p>
            <a:r>
              <a:rPr lang="en-US" dirty="0">
                <a:ea typeface="Arial" charset="0"/>
                <a:cs typeface="Arial" charset="0"/>
              </a:rPr>
              <a:t>form and has </a:t>
            </a:r>
          </a:p>
          <a:p>
            <a:r>
              <a:rPr lang="en-US" dirty="0">
                <a:ea typeface="Arial" charset="0"/>
                <a:cs typeface="Arial" charset="0"/>
              </a:rPr>
              <a:t>lots of </a:t>
            </a:r>
            <a:r>
              <a:rPr lang="en-US" dirty="0" err="1">
                <a:ea typeface="Arial" charset="0"/>
                <a:cs typeface="Arial" charset="0"/>
              </a:rPr>
              <a:t>KE</a:t>
            </a:r>
            <a:endParaRPr lang="en-US" dirty="0">
              <a:ea typeface="Arial" charset="0"/>
              <a:cs typeface="Arial" charset="0"/>
            </a:endParaRP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997200" y="2593975"/>
            <a:ext cx="92075" cy="180975"/>
            <a:chOff x="873" y="1623"/>
            <a:chExt cx="70" cy="122"/>
          </a:xfrm>
        </p:grpSpPr>
        <p:sp>
          <p:nvSpPr>
            <p:cNvPr id="36883" name="Oval 25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4" name="Oval 26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5" name="Oval 27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6" name="Oval 28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8" grpId="0" animBg="1"/>
      <p:bldP spid="154644" grpId="0" animBg="1"/>
      <p:bldP spid="1546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ea typeface="Arial" charset="0"/>
                <a:cs typeface="Arial" charset="0"/>
              </a:rPr>
              <a:t>How does this </a:t>
            </a:r>
            <a:r>
              <a:rPr lang="en-US" dirty="0" smtClean="0">
                <a:ea typeface="Arial" charset="0"/>
                <a:cs typeface="Arial" charset="0"/>
              </a:rPr>
              <a:t>happen? </a:t>
            </a:r>
            <a:endParaRPr lang="en-US" dirty="0">
              <a:ea typeface="Arial" charset="0"/>
              <a:cs typeface="Arial" charset="0"/>
            </a:endParaRPr>
          </a:p>
          <a:p>
            <a:pPr algn="ctr"/>
            <a:r>
              <a:rPr lang="en-US" dirty="0">
                <a:ea typeface="Arial" charset="0"/>
                <a:cs typeface="Arial" charset="0"/>
              </a:rPr>
              <a:t>Starting point </a:t>
            </a:r>
            <a:r>
              <a:rPr lang="en-US" i="1" u="sng" dirty="0">
                <a:ea typeface="Arial" charset="0"/>
                <a:cs typeface="Arial" charset="0"/>
              </a:rPr>
              <a:t>always</a:t>
            </a:r>
            <a:r>
              <a:rPr lang="en-US" dirty="0">
                <a:ea typeface="Arial" charset="0"/>
                <a:cs typeface="Arial" charset="0"/>
              </a:rPr>
              <a:t> to look at potential energy curve for particle</a:t>
            </a:r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>
            <a:off x="2589213" y="1643063"/>
            <a:ext cx="0" cy="18938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2012950" y="3079750"/>
            <a:ext cx="3003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7" name="Freeform 5"/>
          <p:cNvSpPr>
            <a:spLocks/>
          </p:cNvSpPr>
          <p:nvPr/>
        </p:nvSpPr>
        <p:spPr bwMode="auto">
          <a:xfrm>
            <a:off x="3133725" y="1316038"/>
            <a:ext cx="2222500" cy="1752600"/>
          </a:xfrm>
          <a:custGeom>
            <a:avLst/>
            <a:gdLst>
              <a:gd name="T0" fmla="*/ 2147483647 w 1400"/>
              <a:gd name="T1" fmla="*/ 2147483647 h 1104"/>
              <a:gd name="T2" fmla="*/ 1796872200 w 1400"/>
              <a:gd name="T3" fmla="*/ 2147483647 h 1104"/>
              <a:gd name="T4" fmla="*/ 725805000 w 1400"/>
              <a:gd name="T5" fmla="*/ 1950600938 h 1104"/>
              <a:gd name="T6" fmla="*/ 0 w 1400"/>
              <a:gd name="T7" fmla="*/ 0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1400"/>
              <a:gd name="T13" fmla="*/ 0 h 1104"/>
              <a:gd name="T14" fmla="*/ 1400 w 1400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00" h="1104">
                <a:moveTo>
                  <a:pt x="1400" y="1091"/>
                </a:moveTo>
                <a:cubicBezTo>
                  <a:pt x="1287" y="1084"/>
                  <a:pt x="898" y="1104"/>
                  <a:pt x="713" y="1051"/>
                </a:cubicBezTo>
                <a:cubicBezTo>
                  <a:pt x="528" y="998"/>
                  <a:pt x="407" y="949"/>
                  <a:pt x="288" y="774"/>
                </a:cubicBezTo>
                <a:cubicBezTo>
                  <a:pt x="169" y="600"/>
                  <a:pt x="84" y="300"/>
                  <a:pt x="0" y="0"/>
                </a:cubicBezTo>
              </a:path>
            </a:pathLst>
          </a:cu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411538" y="1311275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V(r)</a:t>
            </a:r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 flipH="1">
            <a:off x="3135313" y="1317625"/>
            <a:ext cx="11112" cy="467995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 flipH="1">
            <a:off x="-165100" y="1303338"/>
            <a:ext cx="2222500" cy="4681537"/>
            <a:chOff x="2070" y="925"/>
            <a:chExt cx="1400" cy="2949"/>
          </a:xfrm>
        </p:grpSpPr>
        <p:sp>
          <p:nvSpPr>
            <p:cNvPr id="38943" name="Freeform 9"/>
            <p:cNvSpPr>
              <a:spLocks/>
            </p:cNvSpPr>
            <p:nvPr/>
          </p:nvSpPr>
          <p:spPr bwMode="auto">
            <a:xfrm>
              <a:off x="2070" y="925"/>
              <a:ext cx="1400" cy="1104"/>
            </a:xfrm>
            <a:custGeom>
              <a:avLst/>
              <a:gdLst>
                <a:gd name="T0" fmla="*/ 1400 w 1400"/>
                <a:gd name="T1" fmla="*/ 1091 h 1104"/>
                <a:gd name="T2" fmla="*/ 713 w 1400"/>
                <a:gd name="T3" fmla="*/ 1051 h 1104"/>
                <a:gd name="T4" fmla="*/ 288 w 1400"/>
                <a:gd name="T5" fmla="*/ 774 h 1104"/>
                <a:gd name="T6" fmla="*/ 0 w 1400"/>
                <a:gd name="T7" fmla="*/ 0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00"/>
                <a:gd name="T13" fmla="*/ 0 h 1104"/>
                <a:gd name="T14" fmla="*/ 1400 w 1400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00" h="1104">
                  <a:moveTo>
                    <a:pt x="1400" y="1091"/>
                  </a:moveTo>
                  <a:cubicBezTo>
                    <a:pt x="1287" y="1084"/>
                    <a:pt x="898" y="1104"/>
                    <a:pt x="713" y="1051"/>
                  </a:cubicBezTo>
                  <a:cubicBezTo>
                    <a:pt x="528" y="998"/>
                    <a:pt x="407" y="949"/>
                    <a:pt x="288" y="774"/>
                  </a:cubicBezTo>
                  <a:cubicBezTo>
                    <a:pt x="169" y="600"/>
                    <a:pt x="84" y="300"/>
                    <a:pt x="0" y="0"/>
                  </a:cubicBezTo>
                </a:path>
              </a:pathLst>
            </a:cu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44" name="Line 10"/>
            <p:cNvSpPr>
              <a:spLocks noChangeShapeType="1"/>
            </p:cNvSpPr>
            <p:nvPr/>
          </p:nvSpPr>
          <p:spPr bwMode="auto">
            <a:xfrm flipH="1">
              <a:off x="2071" y="926"/>
              <a:ext cx="7" cy="2948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921" name="Line 11"/>
          <p:cNvSpPr>
            <a:spLocks noChangeShapeType="1"/>
          </p:cNvSpPr>
          <p:nvPr/>
        </p:nvSpPr>
        <p:spPr bwMode="auto">
          <a:xfrm>
            <a:off x="2035175" y="5965825"/>
            <a:ext cx="1100138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2" name="Line 12"/>
          <p:cNvSpPr>
            <a:spLocks noChangeShapeType="1"/>
          </p:cNvSpPr>
          <p:nvPr/>
        </p:nvSpPr>
        <p:spPr bwMode="auto">
          <a:xfrm flipV="1">
            <a:off x="3157538" y="1176338"/>
            <a:ext cx="728662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3" name="Text Box 13"/>
          <p:cNvSpPr txBox="1">
            <a:spLocks noChangeArrowheads="1"/>
          </p:cNvSpPr>
          <p:nvPr/>
        </p:nvSpPr>
        <p:spPr bwMode="auto">
          <a:xfrm>
            <a:off x="3859213" y="866775"/>
            <a:ext cx="123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30 MeV</a:t>
            </a:r>
          </a:p>
        </p:txBody>
      </p:sp>
      <p:sp>
        <p:nvSpPr>
          <p:cNvPr id="38924" name="Line 14"/>
          <p:cNvSpPr>
            <a:spLocks noChangeShapeType="1"/>
          </p:cNvSpPr>
          <p:nvPr/>
        </p:nvSpPr>
        <p:spPr bwMode="auto">
          <a:xfrm>
            <a:off x="204788" y="2700338"/>
            <a:ext cx="72739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7515225" y="2614613"/>
            <a:ext cx="92075" cy="180975"/>
            <a:chOff x="873" y="1623"/>
            <a:chExt cx="70" cy="122"/>
          </a:xfrm>
        </p:grpSpPr>
        <p:sp>
          <p:nvSpPr>
            <p:cNvPr id="38939" name="Oval 16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40" name="Oval 17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41" name="Oval 18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42" name="Oval 19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997200" y="2593975"/>
            <a:ext cx="92075" cy="180975"/>
            <a:chOff x="873" y="1623"/>
            <a:chExt cx="70" cy="122"/>
          </a:xfrm>
        </p:grpSpPr>
        <p:sp>
          <p:nvSpPr>
            <p:cNvPr id="38935" name="Oval 21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6" name="Oval 22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7" name="Oval 23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8" name="Oval 24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927" name="Freeform 25"/>
          <p:cNvSpPr>
            <a:spLocks/>
          </p:cNvSpPr>
          <p:nvPr/>
        </p:nvSpPr>
        <p:spPr bwMode="auto">
          <a:xfrm>
            <a:off x="2692400" y="2287588"/>
            <a:ext cx="422275" cy="763587"/>
          </a:xfrm>
          <a:custGeom>
            <a:avLst/>
            <a:gdLst>
              <a:gd name="T0" fmla="*/ 0 w 466"/>
              <a:gd name="T1" fmla="*/ 688001412 h 481"/>
              <a:gd name="T2" fmla="*/ 16422510 w 466"/>
              <a:gd name="T3" fmla="*/ 83164308 h 481"/>
              <a:gd name="T4" fmla="*/ 61586000 w 466"/>
              <a:gd name="T5" fmla="*/ 1189512971 h 481"/>
              <a:gd name="T6" fmla="*/ 78829500 w 466"/>
              <a:gd name="T7" fmla="*/ 118446472 h 481"/>
              <a:gd name="T8" fmla="*/ 123171093 w 466"/>
              <a:gd name="T9" fmla="*/ 1171871095 h 481"/>
              <a:gd name="T10" fmla="*/ 157659905 w 466"/>
              <a:gd name="T11" fmla="*/ 100806184 h 481"/>
              <a:gd name="T12" fmla="*/ 185578082 w 466"/>
              <a:gd name="T13" fmla="*/ 1207153260 h 481"/>
              <a:gd name="T14" fmla="*/ 202001499 w 466"/>
              <a:gd name="T15" fmla="*/ 136088348 h 481"/>
              <a:gd name="T16" fmla="*/ 247164082 w 466"/>
              <a:gd name="T17" fmla="*/ 1189512971 h 481"/>
              <a:gd name="T18" fmla="*/ 264408488 w 466"/>
              <a:gd name="T19" fmla="*/ 136088348 h 481"/>
              <a:gd name="T20" fmla="*/ 298075405 w 466"/>
              <a:gd name="T21" fmla="*/ 1171871095 h 481"/>
              <a:gd name="T22" fmla="*/ 320245748 w 466"/>
              <a:gd name="T23" fmla="*/ 153728637 h 481"/>
              <a:gd name="T24" fmla="*/ 359660498 w 466"/>
              <a:gd name="T25" fmla="*/ 1171871095 h 481"/>
              <a:gd name="T26" fmla="*/ 382652737 w 466"/>
              <a:gd name="T27" fmla="*/ 83164308 h 48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66"/>
              <a:gd name="T43" fmla="*/ 0 h 481"/>
              <a:gd name="T44" fmla="*/ 466 w 466"/>
              <a:gd name="T45" fmla="*/ 481 h 48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66" h="481">
                <a:moveTo>
                  <a:pt x="0" y="273"/>
                </a:moveTo>
                <a:cubicBezTo>
                  <a:pt x="3" y="233"/>
                  <a:pt x="8" y="0"/>
                  <a:pt x="20" y="33"/>
                </a:cubicBezTo>
                <a:cubicBezTo>
                  <a:pt x="32" y="66"/>
                  <a:pt x="62" y="470"/>
                  <a:pt x="75" y="472"/>
                </a:cubicBezTo>
                <a:cubicBezTo>
                  <a:pt x="88" y="474"/>
                  <a:pt x="84" y="48"/>
                  <a:pt x="96" y="47"/>
                </a:cubicBezTo>
                <a:cubicBezTo>
                  <a:pt x="108" y="46"/>
                  <a:pt x="134" y="466"/>
                  <a:pt x="150" y="465"/>
                </a:cubicBezTo>
                <a:cubicBezTo>
                  <a:pt x="166" y="464"/>
                  <a:pt x="179" y="38"/>
                  <a:pt x="192" y="40"/>
                </a:cubicBezTo>
                <a:cubicBezTo>
                  <a:pt x="205" y="42"/>
                  <a:pt x="217" y="477"/>
                  <a:pt x="226" y="479"/>
                </a:cubicBezTo>
                <a:cubicBezTo>
                  <a:pt x="235" y="481"/>
                  <a:pt x="234" y="55"/>
                  <a:pt x="246" y="54"/>
                </a:cubicBezTo>
                <a:cubicBezTo>
                  <a:pt x="258" y="53"/>
                  <a:pt x="288" y="472"/>
                  <a:pt x="301" y="472"/>
                </a:cubicBezTo>
                <a:cubicBezTo>
                  <a:pt x="314" y="472"/>
                  <a:pt x="312" y="55"/>
                  <a:pt x="322" y="54"/>
                </a:cubicBezTo>
                <a:cubicBezTo>
                  <a:pt x="332" y="53"/>
                  <a:pt x="352" y="464"/>
                  <a:pt x="363" y="465"/>
                </a:cubicBezTo>
                <a:cubicBezTo>
                  <a:pt x="374" y="466"/>
                  <a:pt x="378" y="61"/>
                  <a:pt x="390" y="61"/>
                </a:cubicBezTo>
                <a:cubicBezTo>
                  <a:pt x="402" y="61"/>
                  <a:pt x="425" y="470"/>
                  <a:pt x="438" y="465"/>
                </a:cubicBezTo>
                <a:cubicBezTo>
                  <a:pt x="451" y="460"/>
                  <a:pt x="460" y="123"/>
                  <a:pt x="466" y="33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8" name="Freeform 26"/>
          <p:cNvSpPr>
            <a:spLocks/>
          </p:cNvSpPr>
          <p:nvPr/>
        </p:nvSpPr>
        <p:spPr bwMode="auto">
          <a:xfrm>
            <a:off x="3135313" y="2362200"/>
            <a:ext cx="555625" cy="293688"/>
          </a:xfrm>
          <a:custGeom>
            <a:avLst/>
            <a:gdLst>
              <a:gd name="T0" fmla="*/ 0 w 350"/>
              <a:gd name="T1" fmla="*/ 0 h 185"/>
              <a:gd name="T2" fmla="*/ 327620313 w 350"/>
              <a:gd name="T3" fmla="*/ 380545035 h 185"/>
              <a:gd name="T4" fmla="*/ 882054688 w 350"/>
              <a:gd name="T5" fmla="*/ 466230494 h 185"/>
              <a:gd name="T6" fmla="*/ 0 60000 65536"/>
              <a:gd name="T7" fmla="*/ 0 60000 65536"/>
              <a:gd name="T8" fmla="*/ 0 60000 65536"/>
              <a:gd name="T9" fmla="*/ 0 w 350"/>
              <a:gd name="T10" fmla="*/ 0 h 185"/>
              <a:gd name="T11" fmla="*/ 350 w 350"/>
              <a:gd name="T12" fmla="*/ 185 h 1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0" h="185">
                <a:moveTo>
                  <a:pt x="0" y="0"/>
                </a:moveTo>
                <a:cubicBezTo>
                  <a:pt x="22" y="25"/>
                  <a:pt x="72" y="120"/>
                  <a:pt x="130" y="151"/>
                </a:cubicBezTo>
                <a:cubicBezTo>
                  <a:pt x="188" y="182"/>
                  <a:pt x="304" y="178"/>
                  <a:pt x="350" y="185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9" name="Freeform 27"/>
          <p:cNvSpPr>
            <a:spLocks/>
          </p:cNvSpPr>
          <p:nvPr/>
        </p:nvSpPr>
        <p:spPr bwMode="auto">
          <a:xfrm>
            <a:off x="3690938" y="2578100"/>
            <a:ext cx="3843337" cy="246063"/>
          </a:xfrm>
          <a:custGeom>
            <a:avLst/>
            <a:gdLst>
              <a:gd name="T0" fmla="*/ 0 w 2421"/>
              <a:gd name="T1" fmla="*/ 88206442 h 155"/>
              <a:gd name="T2" fmla="*/ 551913353 w 2421"/>
              <a:gd name="T3" fmla="*/ 158770960 h 155"/>
              <a:gd name="T4" fmla="*/ 1224795778 w 2421"/>
              <a:gd name="T5" fmla="*/ 330141933 h 155"/>
              <a:gd name="T6" fmla="*/ 2147483647 w 2421"/>
              <a:gd name="T7" fmla="*/ 55443550 h 155"/>
              <a:gd name="T8" fmla="*/ 2147483647 w 2421"/>
              <a:gd name="T9" fmla="*/ 244456447 h 155"/>
              <a:gd name="T10" fmla="*/ 2147483647 w 2421"/>
              <a:gd name="T11" fmla="*/ 383064528 h 155"/>
              <a:gd name="T12" fmla="*/ 2147483647 w 2421"/>
              <a:gd name="T13" fmla="*/ 194053219 h 155"/>
              <a:gd name="T14" fmla="*/ 2147483647 w 2421"/>
              <a:gd name="T15" fmla="*/ 20161291 h 155"/>
              <a:gd name="T16" fmla="*/ 2147483647 w 2421"/>
              <a:gd name="T17" fmla="*/ 315020965 h 155"/>
              <a:gd name="T18" fmla="*/ 2147483647 w 2421"/>
              <a:gd name="T19" fmla="*/ 330141933 h 1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21"/>
              <a:gd name="T31" fmla="*/ 0 h 155"/>
              <a:gd name="T32" fmla="*/ 2421 w 2421"/>
              <a:gd name="T33" fmla="*/ 155 h 15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21" h="155">
                <a:moveTo>
                  <a:pt x="0" y="35"/>
                </a:moveTo>
                <a:cubicBezTo>
                  <a:pt x="37" y="40"/>
                  <a:pt x="138" y="47"/>
                  <a:pt x="219" y="63"/>
                </a:cubicBezTo>
                <a:cubicBezTo>
                  <a:pt x="300" y="79"/>
                  <a:pt x="375" y="138"/>
                  <a:pt x="486" y="131"/>
                </a:cubicBezTo>
                <a:cubicBezTo>
                  <a:pt x="597" y="124"/>
                  <a:pt x="766" y="28"/>
                  <a:pt x="884" y="22"/>
                </a:cubicBezTo>
                <a:cubicBezTo>
                  <a:pt x="1002" y="16"/>
                  <a:pt x="1100" y="75"/>
                  <a:pt x="1193" y="97"/>
                </a:cubicBezTo>
                <a:cubicBezTo>
                  <a:pt x="1286" y="119"/>
                  <a:pt x="1363" y="155"/>
                  <a:pt x="1446" y="152"/>
                </a:cubicBezTo>
                <a:cubicBezTo>
                  <a:pt x="1529" y="149"/>
                  <a:pt x="1607" y="101"/>
                  <a:pt x="1693" y="77"/>
                </a:cubicBezTo>
                <a:cubicBezTo>
                  <a:pt x="1779" y="53"/>
                  <a:pt x="1852" y="0"/>
                  <a:pt x="1961" y="8"/>
                </a:cubicBezTo>
                <a:cubicBezTo>
                  <a:pt x="2070" y="16"/>
                  <a:pt x="2269" y="104"/>
                  <a:pt x="2345" y="125"/>
                </a:cubicBezTo>
                <a:cubicBezTo>
                  <a:pt x="2421" y="146"/>
                  <a:pt x="2405" y="130"/>
                  <a:pt x="2420" y="131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30" name="Text Box 28"/>
          <p:cNvSpPr txBox="1">
            <a:spLocks noChangeArrowheads="1"/>
          </p:cNvSpPr>
          <p:nvPr/>
        </p:nvSpPr>
        <p:spPr bwMode="auto">
          <a:xfrm>
            <a:off x="69850" y="3578225"/>
            <a:ext cx="214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100MeV of KE</a:t>
            </a:r>
          </a:p>
        </p:txBody>
      </p:sp>
      <p:sp>
        <p:nvSpPr>
          <p:cNvPr id="38931" name="Text Box 29"/>
          <p:cNvSpPr txBox="1">
            <a:spLocks noChangeArrowheads="1"/>
          </p:cNvSpPr>
          <p:nvPr/>
        </p:nvSpPr>
        <p:spPr bwMode="auto">
          <a:xfrm>
            <a:off x="6973888" y="2730500"/>
            <a:ext cx="1811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4MeV of KE</a:t>
            </a:r>
          </a:p>
        </p:txBody>
      </p:sp>
      <p:sp>
        <p:nvSpPr>
          <p:cNvPr id="38932" name="Freeform 30"/>
          <p:cNvSpPr>
            <a:spLocks/>
          </p:cNvSpPr>
          <p:nvPr/>
        </p:nvSpPr>
        <p:spPr bwMode="auto">
          <a:xfrm>
            <a:off x="2289175" y="2330450"/>
            <a:ext cx="422275" cy="763588"/>
          </a:xfrm>
          <a:custGeom>
            <a:avLst/>
            <a:gdLst>
              <a:gd name="T0" fmla="*/ 0 w 466"/>
              <a:gd name="T1" fmla="*/ 688003901 h 481"/>
              <a:gd name="T2" fmla="*/ 16422510 w 466"/>
              <a:gd name="T3" fmla="*/ 83166004 h 481"/>
              <a:gd name="T4" fmla="*/ 61586000 w 466"/>
              <a:gd name="T5" fmla="*/ 1189514529 h 481"/>
              <a:gd name="T6" fmla="*/ 78829500 w 466"/>
              <a:gd name="T7" fmla="*/ 118448215 h 481"/>
              <a:gd name="T8" fmla="*/ 123171093 w 466"/>
              <a:gd name="T9" fmla="*/ 1171874217 h 481"/>
              <a:gd name="T10" fmla="*/ 157659905 w 466"/>
              <a:gd name="T11" fmla="*/ 100806316 h 481"/>
              <a:gd name="T12" fmla="*/ 185578082 w 466"/>
              <a:gd name="T13" fmla="*/ 1207156428 h 481"/>
              <a:gd name="T14" fmla="*/ 202001499 w 466"/>
              <a:gd name="T15" fmla="*/ 136088527 h 481"/>
              <a:gd name="T16" fmla="*/ 247164082 w 466"/>
              <a:gd name="T17" fmla="*/ 1189514529 h 481"/>
              <a:gd name="T18" fmla="*/ 264408488 w 466"/>
              <a:gd name="T19" fmla="*/ 136088527 h 481"/>
              <a:gd name="T20" fmla="*/ 298075405 w 466"/>
              <a:gd name="T21" fmla="*/ 1171874217 h 481"/>
              <a:gd name="T22" fmla="*/ 320245748 w 466"/>
              <a:gd name="T23" fmla="*/ 153730426 h 481"/>
              <a:gd name="T24" fmla="*/ 359660498 w 466"/>
              <a:gd name="T25" fmla="*/ 1171874217 h 481"/>
              <a:gd name="T26" fmla="*/ 382652737 w 466"/>
              <a:gd name="T27" fmla="*/ 83166004 h 48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66"/>
              <a:gd name="T43" fmla="*/ 0 h 481"/>
              <a:gd name="T44" fmla="*/ 466 w 466"/>
              <a:gd name="T45" fmla="*/ 481 h 48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66" h="481">
                <a:moveTo>
                  <a:pt x="0" y="273"/>
                </a:moveTo>
                <a:cubicBezTo>
                  <a:pt x="3" y="233"/>
                  <a:pt x="8" y="0"/>
                  <a:pt x="20" y="33"/>
                </a:cubicBezTo>
                <a:cubicBezTo>
                  <a:pt x="32" y="66"/>
                  <a:pt x="62" y="470"/>
                  <a:pt x="75" y="472"/>
                </a:cubicBezTo>
                <a:cubicBezTo>
                  <a:pt x="88" y="474"/>
                  <a:pt x="84" y="48"/>
                  <a:pt x="96" y="47"/>
                </a:cubicBezTo>
                <a:cubicBezTo>
                  <a:pt x="108" y="46"/>
                  <a:pt x="134" y="466"/>
                  <a:pt x="150" y="465"/>
                </a:cubicBezTo>
                <a:cubicBezTo>
                  <a:pt x="166" y="464"/>
                  <a:pt x="179" y="38"/>
                  <a:pt x="192" y="40"/>
                </a:cubicBezTo>
                <a:cubicBezTo>
                  <a:pt x="205" y="42"/>
                  <a:pt x="217" y="477"/>
                  <a:pt x="226" y="479"/>
                </a:cubicBezTo>
                <a:cubicBezTo>
                  <a:pt x="235" y="481"/>
                  <a:pt x="234" y="55"/>
                  <a:pt x="246" y="54"/>
                </a:cubicBezTo>
                <a:cubicBezTo>
                  <a:pt x="258" y="53"/>
                  <a:pt x="288" y="472"/>
                  <a:pt x="301" y="472"/>
                </a:cubicBezTo>
                <a:cubicBezTo>
                  <a:pt x="314" y="472"/>
                  <a:pt x="312" y="55"/>
                  <a:pt x="322" y="54"/>
                </a:cubicBezTo>
                <a:cubicBezTo>
                  <a:pt x="332" y="53"/>
                  <a:pt x="352" y="464"/>
                  <a:pt x="363" y="465"/>
                </a:cubicBezTo>
                <a:cubicBezTo>
                  <a:pt x="374" y="466"/>
                  <a:pt x="378" y="61"/>
                  <a:pt x="390" y="61"/>
                </a:cubicBezTo>
                <a:cubicBezTo>
                  <a:pt x="402" y="61"/>
                  <a:pt x="425" y="470"/>
                  <a:pt x="438" y="465"/>
                </a:cubicBezTo>
                <a:cubicBezTo>
                  <a:pt x="451" y="460"/>
                  <a:pt x="460" y="123"/>
                  <a:pt x="466" y="33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33" name="Freeform 31"/>
          <p:cNvSpPr>
            <a:spLocks/>
          </p:cNvSpPr>
          <p:nvPr/>
        </p:nvSpPr>
        <p:spPr bwMode="auto">
          <a:xfrm>
            <a:off x="2062163" y="2384425"/>
            <a:ext cx="247650" cy="711200"/>
          </a:xfrm>
          <a:custGeom>
            <a:avLst/>
            <a:gdLst>
              <a:gd name="T0" fmla="*/ 0 w 156"/>
              <a:gd name="T1" fmla="*/ 17641888 h 448"/>
              <a:gd name="T2" fmla="*/ 47883763 w 156"/>
              <a:gd name="T3" fmla="*/ 1123989688 h 448"/>
              <a:gd name="T4" fmla="*/ 75604688 w 156"/>
              <a:gd name="T5" fmla="*/ 52924075 h 448"/>
              <a:gd name="T6" fmla="*/ 156249688 w 156"/>
              <a:gd name="T7" fmla="*/ 1106349388 h 448"/>
              <a:gd name="T8" fmla="*/ 186491563 w 156"/>
              <a:gd name="T9" fmla="*/ 52924075 h 448"/>
              <a:gd name="T10" fmla="*/ 244455950 w 156"/>
              <a:gd name="T11" fmla="*/ 1088707500 h 448"/>
              <a:gd name="T12" fmla="*/ 284778450 w 156"/>
              <a:gd name="T13" fmla="*/ 70564375 h 448"/>
              <a:gd name="T14" fmla="*/ 352821875 w 156"/>
              <a:gd name="T15" fmla="*/ 1088707500 h 448"/>
              <a:gd name="T16" fmla="*/ 393144375 w 156"/>
              <a:gd name="T17" fmla="*/ 0 h 4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6"/>
              <a:gd name="T28" fmla="*/ 0 h 448"/>
              <a:gd name="T29" fmla="*/ 156 w 156"/>
              <a:gd name="T30" fmla="*/ 448 h 4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6" h="448">
                <a:moveTo>
                  <a:pt x="0" y="7"/>
                </a:moveTo>
                <a:cubicBezTo>
                  <a:pt x="3" y="80"/>
                  <a:pt x="14" y="444"/>
                  <a:pt x="19" y="446"/>
                </a:cubicBezTo>
                <a:cubicBezTo>
                  <a:pt x="24" y="448"/>
                  <a:pt x="24" y="22"/>
                  <a:pt x="30" y="21"/>
                </a:cubicBezTo>
                <a:cubicBezTo>
                  <a:pt x="37" y="20"/>
                  <a:pt x="54" y="439"/>
                  <a:pt x="62" y="439"/>
                </a:cubicBezTo>
                <a:cubicBezTo>
                  <a:pt x="69" y="439"/>
                  <a:pt x="68" y="22"/>
                  <a:pt x="74" y="21"/>
                </a:cubicBezTo>
                <a:cubicBezTo>
                  <a:pt x="80" y="20"/>
                  <a:pt x="91" y="431"/>
                  <a:pt x="97" y="432"/>
                </a:cubicBezTo>
                <a:cubicBezTo>
                  <a:pt x="103" y="433"/>
                  <a:pt x="106" y="28"/>
                  <a:pt x="113" y="28"/>
                </a:cubicBezTo>
                <a:cubicBezTo>
                  <a:pt x="119" y="28"/>
                  <a:pt x="133" y="437"/>
                  <a:pt x="140" y="432"/>
                </a:cubicBezTo>
                <a:cubicBezTo>
                  <a:pt x="147" y="427"/>
                  <a:pt x="153" y="90"/>
                  <a:pt x="156" y="0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34" name="Line 32"/>
          <p:cNvSpPr>
            <a:spLocks noChangeShapeType="1"/>
          </p:cNvSpPr>
          <p:nvPr/>
        </p:nvSpPr>
        <p:spPr bwMode="auto">
          <a:xfrm flipV="1">
            <a:off x="1458913" y="2763838"/>
            <a:ext cx="533400" cy="860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-271463" y="0"/>
            <a:ext cx="9144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ea typeface="Arial" charset="0"/>
                <a:cs typeface="Arial" charset="0"/>
              </a:rPr>
              <a:t>Observe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α</a:t>
            </a:r>
            <a:r>
              <a:rPr lang="en-US" dirty="0" smtClean="0">
                <a:ea typeface="Arial" charset="0"/>
                <a:cs typeface="Arial" charset="0"/>
              </a:rPr>
              <a:t>-</a:t>
            </a:r>
            <a:r>
              <a:rPr lang="en-US" dirty="0">
                <a:ea typeface="Arial" charset="0"/>
                <a:cs typeface="Arial" charset="0"/>
              </a:rPr>
              <a:t>particles from </a:t>
            </a:r>
            <a:r>
              <a:rPr lang="en-US" b="1" u="sng" dirty="0">
                <a:ea typeface="Arial" charset="0"/>
                <a:cs typeface="Arial" charset="0"/>
              </a:rPr>
              <a:t>different isotopes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b="1" dirty="0">
                <a:ea typeface="Arial" charset="0"/>
                <a:cs typeface="Arial" charset="0"/>
              </a:rPr>
              <a:t>(same protons, different neutrons)</a:t>
            </a:r>
            <a:r>
              <a:rPr lang="en-US" dirty="0">
                <a:ea typeface="Arial" charset="0"/>
                <a:cs typeface="Arial" charset="0"/>
              </a:rPr>
              <a:t>, exit with different amounts of energy.</a:t>
            </a:r>
          </a:p>
        </p:txBody>
      </p:sp>
      <p:sp>
        <p:nvSpPr>
          <p:cNvPr id="40964" name="Line 3"/>
          <p:cNvSpPr>
            <a:spLocks noChangeShapeType="1"/>
          </p:cNvSpPr>
          <p:nvPr/>
        </p:nvSpPr>
        <p:spPr bwMode="auto">
          <a:xfrm>
            <a:off x="1936750" y="2133600"/>
            <a:ext cx="0" cy="18938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5" name="Line 4"/>
          <p:cNvSpPr>
            <a:spLocks noChangeShapeType="1"/>
          </p:cNvSpPr>
          <p:nvPr/>
        </p:nvSpPr>
        <p:spPr bwMode="auto">
          <a:xfrm>
            <a:off x="1360488" y="3570288"/>
            <a:ext cx="3003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6" name="Freeform 5"/>
          <p:cNvSpPr>
            <a:spLocks/>
          </p:cNvSpPr>
          <p:nvPr/>
        </p:nvSpPr>
        <p:spPr bwMode="auto">
          <a:xfrm>
            <a:off x="2481263" y="1806575"/>
            <a:ext cx="2222500" cy="1752600"/>
          </a:xfrm>
          <a:custGeom>
            <a:avLst/>
            <a:gdLst>
              <a:gd name="T0" fmla="*/ 2147483647 w 1400"/>
              <a:gd name="T1" fmla="*/ 2147483647 h 1104"/>
              <a:gd name="T2" fmla="*/ 1796872200 w 1400"/>
              <a:gd name="T3" fmla="*/ 2147483647 h 1104"/>
              <a:gd name="T4" fmla="*/ 725805000 w 1400"/>
              <a:gd name="T5" fmla="*/ 1950600938 h 1104"/>
              <a:gd name="T6" fmla="*/ 0 w 1400"/>
              <a:gd name="T7" fmla="*/ 0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1400"/>
              <a:gd name="T13" fmla="*/ 0 h 1104"/>
              <a:gd name="T14" fmla="*/ 1400 w 1400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00" h="1104">
                <a:moveTo>
                  <a:pt x="1400" y="1091"/>
                </a:moveTo>
                <a:cubicBezTo>
                  <a:pt x="1287" y="1084"/>
                  <a:pt x="898" y="1104"/>
                  <a:pt x="713" y="1051"/>
                </a:cubicBezTo>
                <a:cubicBezTo>
                  <a:pt x="528" y="998"/>
                  <a:pt x="407" y="949"/>
                  <a:pt x="288" y="774"/>
                </a:cubicBezTo>
                <a:cubicBezTo>
                  <a:pt x="169" y="600"/>
                  <a:pt x="84" y="300"/>
                  <a:pt x="0" y="0"/>
                </a:cubicBezTo>
              </a:path>
            </a:pathLst>
          </a:cu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7" name="Text Box 6"/>
          <p:cNvSpPr txBox="1">
            <a:spLocks noChangeArrowheads="1"/>
          </p:cNvSpPr>
          <p:nvPr/>
        </p:nvSpPr>
        <p:spPr bwMode="auto">
          <a:xfrm>
            <a:off x="2759075" y="1801813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V(r)</a:t>
            </a:r>
          </a:p>
        </p:txBody>
      </p:sp>
      <p:sp>
        <p:nvSpPr>
          <p:cNvPr id="40968" name="Line 7"/>
          <p:cNvSpPr>
            <a:spLocks noChangeShapeType="1"/>
          </p:cNvSpPr>
          <p:nvPr/>
        </p:nvSpPr>
        <p:spPr bwMode="auto">
          <a:xfrm flipH="1">
            <a:off x="2482850" y="1808163"/>
            <a:ext cx="11113" cy="467995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 flipH="1">
            <a:off x="-817563" y="1793875"/>
            <a:ext cx="2222501" cy="4681538"/>
            <a:chOff x="2070" y="925"/>
            <a:chExt cx="1400" cy="2949"/>
          </a:xfrm>
        </p:grpSpPr>
        <p:sp>
          <p:nvSpPr>
            <p:cNvPr id="40989" name="Freeform 9"/>
            <p:cNvSpPr>
              <a:spLocks/>
            </p:cNvSpPr>
            <p:nvPr/>
          </p:nvSpPr>
          <p:spPr bwMode="auto">
            <a:xfrm>
              <a:off x="2070" y="925"/>
              <a:ext cx="1400" cy="1104"/>
            </a:xfrm>
            <a:custGeom>
              <a:avLst/>
              <a:gdLst>
                <a:gd name="T0" fmla="*/ 1400 w 1400"/>
                <a:gd name="T1" fmla="*/ 1091 h 1104"/>
                <a:gd name="T2" fmla="*/ 713 w 1400"/>
                <a:gd name="T3" fmla="*/ 1051 h 1104"/>
                <a:gd name="T4" fmla="*/ 288 w 1400"/>
                <a:gd name="T5" fmla="*/ 774 h 1104"/>
                <a:gd name="T6" fmla="*/ 0 w 1400"/>
                <a:gd name="T7" fmla="*/ 0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00"/>
                <a:gd name="T13" fmla="*/ 0 h 1104"/>
                <a:gd name="T14" fmla="*/ 1400 w 1400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00" h="1104">
                  <a:moveTo>
                    <a:pt x="1400" y="1091"/>
                  </a:moveTo>
                  <a:cubicBezTo>
                    <a:pt x="1287" y="1084"/>
                    <a:pt x="898" y="1104"/>
                    <a:pt x="713" y="1051"/>
                  </a:cubicBezTo>
                  <a:cubicBezTo>
                    <a:pt x="528" y="998"/>
                    <a:pt x="407" y="949"/>
                    <a:pt x="288" y="774"/>
                  </a:cubicBezTo>
                  <a:cubicBezTo>
                    <a:pt x="169" y="600"/>
                    <a:pt x="84" y="300"/>
                    <a:pt x="0" y="0"/>
                  </a:cubicBezTo>
                </a:path>
              </a:pathLst>
            </a:cu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90" name="Line 10"/>
            <p:cNvSpPr>
              <a:spLocks noChangeShapeType="1"/>
            </p:cNvSpPr>
            <p:nvPr/>
          </p:nvSpPr>
          <p:spPr bwMode="auto">
            <a:xfrm flipH="1">
              <a:off x="2071" y="926"/>
              <a:ext cx="7" cy="2948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970" name="Line 11"/>
          <p:cNvSpPr>
            <a:spLocks noChangeShapeType="1"/>
          </p:cNvSpPr>
          <p:nvPr/>
        </p:nvSpPr>
        <p:spPr bwMode="auto">
          <a:xfrm>
            <a:off x="1382713" y="6456363"/>
            <a:ext cx="1100137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1" name="Line 12"/>
          <p:cNvSpPr>
            <a:spLocks noChangeShapeType="1"/>
          </p:cNvSpPr>
          <p:nvPr/>
        </p:nvSpPr>
        <p:spPr bwMode="auto">
          <a:xfrm flipV="1">
            <a:off x="2505075" y="1590675"/>
            <a:ext cx="4445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2" name="Text Box 13"/>
          <p:cNvSpPr txBox="1">
            <a:spLocks noChangeArrowheads="1"/>
          </p:cNvSpPr>
          <p:nvPr/>
        </p:nvSpPr>
        <p:spPr bwMode="auto">
          <a:xfrm>
            <a:off x="2749550" y="1171575"/>
            <a:ext cx="6148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30 MeV (Same peak height if protons same)</a:t>
            </a:r>
          </a:p>
        </p:txBody>
      </p:sp>
      <p:sp>
        <p:nvSpPr>
          <p:cNvPr id="40973" name="Line 14"/>
          <p:cNvSpPr>
            <a:spLocks noChangeShapeType="1"/>
          </p:cNvSpPr>
          <p:nvPr/>
        </p:nvSpPr>
        <p:spPr bwMode="auto">
          <a:xfrm>
            <a:off x="-447675" y="3397250"/>
            <a:ext cx="72739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862763" y="3105150"/>
            <a:ext cx="92075" cy="180975"/>
            <a:chOff x="873" y="1623"/>
            <a:chExt cx="70" cy="122"/>
          </a:xfrm>
        </p:grpSpPr>
        <p:sp>
          <p:nvSpPr>
            <p:cNvPr id="40985" name="Oval 16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6" name="Oval 17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7" name="Oval 18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8" name="Oval 19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975" name="Text Box 20"/>
          <p:cNvSpPr txBox="1">
            <a:spLocks noChangeArrowheads="1"/>
          </p:cNvSpPr>
          <p:nvPr/>
        </p:nvSpPr>
        <p:spPr bwMode="auto">
          <a:xfrm>
            <a:off x="6897688" y="3208338"/>
            <a:ext cx="1471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4MeV KE</a:t>
            </a:r>
          </a:p>
        </p:txBody>
      </p:sp>
      <p:sp>
        <p:nvSpPr>
          <p:cNvPr id="40976" name="Line 21"/>
          <p:cNvSpPr>
            <a:spLocks noChangeShapeType="1"/>
          </p:cNvSpPr>
          <p:nvPr/>
        </p:nvSpPr>
        <p:spPr bwMode="auto">
          <a:xfrm>
            <a:off x="-436563" y="3179763"/>
            <a:ext cx="7273926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6875463" y="3333750"/>
            <a:ext cx="92075" cy="180975"/>
            <a:chOff x="873" y="1623"/>
            <a:chExt cx="70" cy="122"/>
          </a:xfrm>
        </p:grpSpPr>
        <p:sp>
          <p:nvSpPr>
            <p:cNvPr id="40981" name="Oval 23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2" name="Oval 24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3" name="Oval 25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4" name="Oval 26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978" name="Text Box 27"/>
          <p:cNvSpPr txBox="1">
            <a:spLocks noChangeArrowheads="1"/>
          </p:cNvSpPr>
          <p:nvPr/>
        </p:nvSpPr>
        <p:spPr bwMode="auto">
          <a:xfrm>
            <a:off x="6918325" y="2914650"/>
            <a:ext cx="1471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9MeV KE</a:t>
            </a:r>
          </a:p>
        </p:txBody>
      </p:sp>
      <p:sp>
        <p:nvSpPr>
          <p:cNvPr id="40979" name="Text Box 28"/>
          <p:cNvSpPr txBox="1">
            <a:spLocks noChangeArrowheads="1"/>
          </p:cNvSpPr>
          <p:nvPr/>
        </p:nvSpPr>
        <p:spPr bwMode="auto">
          <a:xfrm>
            <a:off x="2720975" y="3752850"/>
            <a:ext cx="64230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Was one or the other more likely to tunnel through?  And WHY??? </a:t>
            </a:r>
          </a:p>
          <a:p>
            <a:r>
              <a:rPr lang="en-US">
                <a:ea typeface="Arial" charset="0"/>
                <a:cs typeface="Arial" charset="0"/>
              </a:rPr>
              <a:t>a. the 9MeV alpha particle was more likely</a:t>
            </a:r>
          </a:p>
          <a:p>
            <a:r>
              <a:rPr lang="en-US">
                <a:ea typeface="Arial" charset="0"/>
                <a:cs typeface="Arial" charset="0"/>
              </a:rPr>
              <a:t>b. the 4MeV alpha particle was more likely </a:t>
            </a:r>
          </a:p>
          <a:p>
            <a:r>
              <a:rPr lang="en-US">
                <a:ea typeface="Arial" charset="0"/>
                <a:cs typeface="Arial" charset="0"/>
              </a:rPr>
              <a:t>c. both had the same probability of tunneling</a:t>
            </a:r>
          </a:p>
        </p:txBody>
      </p:sp>
      <p:graphicFrame>
        <p:nvGraphicFramePr>
          <p:cNvPr id="156701" name="Object 2"/>
          <p:cNvGraphicFramePr>
            <a:graphicFrameLocks noChangeAspect="1"/>
          </p:cNvGraphicFramePr>
          <p:nvPr/>
        </p:nvGraphicFramePr>
        <p:xfrm>
          <a:off x="6696075" y="1693863"/>
          <a:ext cx="2295525" cy="923925"/>
        </p:xfrm>
        <a:graphic>
          <a:graphicData uri="http://schemas.openxmlformats.org/presentationml/2006/ole">
            <p:oleObj spid="_x0000_s218114" name="Equation" r:id="rId4" imgW="1105297" imgH="444897" progId="Equation.DSMT4">
              <p:embed/>
            </p:oleObj>
          </a:graphicData>
        </a:graphic>
      </p:graphicFrame>
      <p:sp>
        <p:nvSpPr>
          <p:cNvPr id="156702" name="Text Box 30"/>
          <p:cNvSpPr txBox="1">
            <a:spLocks noChangeArrowheads="1"/>
          </p:cNvSpPr>
          <p:nvPr/>
        </p:nvSpPr>
        <p:spPr bwMode="auto">
          <a:xfrm>
            <a:off x="4446588" y="1933575"/>
            <a:ext cx="245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Decay constant: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Line 3"/>
          <p:cNvSpPr>
            <a:spLocks noChangeShapeType="1"/>
          </p:cNvSpPr>
          <p:nvPr/>
        </p:nvSpPr>
        <p:spPr bwMode="auto">
          <a:xfrm>
            <a:off x="1936750" y="3036888"/>
            <a:ext cx="0" cy="18938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3" name="Line 4"/>
          <p:cNvSpPr>
            <a:spLocks noChangeShapeType="1"/>
          </p:cNvSpPr>
          <p:nvPr/>
        </p:nvSpPr>
        <p:spPr bwMode="auto">
          <a:xfrm>
            <a:off x="1360488" y="4473575"/>
            <a:ext cx="3003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4" name="Freeform 5"/>
          <p:cNvSpPr>
            <a:spLocks/>
          </p:cNvSpPr>
          <p:nvPr/>
        </p:nvSpPr>
        <p:spPr bwMode="auto">
          <a:xfrm>
            <a:off x="2481263" y="2709863"/>
            <a:ext cx="2222500" cy="1752600"/>
          </a:xfrm>
          <a:custGeom>
            <a:avLst/>
            <a:gdLst>
              <a:gd name="T0" fmla="*/ 2147483647 w 1400"/>
              <a:gd name="T1" fmla="*/ 2147483647 h 1104"/>
              <a:gd name="T2" fmla="*/ 1796872200 w 1400"/>
              <a:gd name="T3" fmla="*/ 2147483647 h 1104"/>
              <a:gd name="T4" fmla="*/ 725805000 w 1400"/>
              <a:gd name="T5" fmla="*/ 1950600938 h 1104"/>
              <a:gd name="T6" fmla="*/ 0 w 1400"/>
              <a:gd name="T7" fmla="*/ 0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1400"/>
              <a:gd name="T13" fmla="*/ 0 h 1104"/>
              <a:gd name="T14" fmla="*/ 1400 w 1400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00" h="1104">
                <a:moveTo>
                  <a:pt x="1400" y="1091"/>
                </a:moveTo>
                <a:cubicBezTo>
                  <a:pt x="1287" y="1084"/>
                  <a:pt x="898" y="1104"/>
                  <a:pt x="713" y="1051"/>
                </a:cubicBezTo>
                <a:cubicBezTo>
                  <a:pt x="528" y="998"/>
                  <a:pt x="407" y="949"/>
                  <a:pt x="288" y="774"/>
                </a:cubicBezTo>
                <a:cubicBezTo>
                  <a:pt x="169" y="600"/>
                  <a:pt x="84" y="300"/>
                  <a:pt x="0" y="0"/>
                </a:cubicBezTo>
              </a:path>
            </a:pathLst>
          </a:cu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5" name="Text Box 6"/>
          <p:cNvSpPr txBox="1">
            <a:spLocks noChangeArrowheads="1"/>
          </p:cNvSpPr>
          <p:nvPr/>
        </p:nvSpPr>
        <p:spPr bwMode="auto">
          <a:xfrm>
            <a:off x="2759075" y="27051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V(r)</a:t>
            </a:r>
          </a:p>
        </p:txBody>
      </p:sp>
      <p:sp>
        <p:nvSpPr>
          <p:cNvPr id="43016" name="Line 7"/>
          <p:cNvSpPr>
            <a:spLocks noChangeShapeType="1"/>
          </p:cNvSpPr>
          <p:nvPr/>
        </p:nvSpPr>
        <p:spPr bwMode="auto">
          <a:xfrm flipH="1">
            <a:off x="2482850" y="2711450"/>
            <a:ext cx="11113" cy="467995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 flipH="1">
            <a:off x="-817563" y="2697163"/>
            <a:ext cx="2222501" cy="4681537"/>
            <a:chOff x="2070" y="925"/>
            <a:chExt cx="1400" cy="2949"/>
          </a:xfrm>
        </p:grpSpPr>
        <p:sp>
          <p:nvSpPr>
            <p:cNvPr id="43039" name="Freeform 9"/>
            <p:cNvSpPr>
              <a:spLocks/>
            </p:cNvSpPr>
            <p:nvPr/>
          </p:nvSpPr>
          <p:spPr bwMode="auto">
            <a:xfrm>
              <a:off x="2070" y="925"/>
              <a:ext cx="1400" cy="1104"/>
            </a:xfrm>
            <a:custGeom>
              <a:avLst/>
              <a:gdLst>
                <a:gd name="T0" fmla="*/ 1400 w 1400"/>
                <a:gd name="T1" fmla="*/ 1091 h 1104"/>
                <a:gd name="T2" fmla="*/ 713 w 1400"/>
                <a:gd name="T3" fmla="*/ 1051 h 1104"/>
                <a:gd name="T4" fmla="*/ 288 w 1400"/>
                <a:gd name="T5" fmla="*/ 774 h 1104"/>
                <a:gd name="T6" fmla="*/ 0 w 1400"/>
                <a:gd name="T7" fmla="*/ 0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00"/>
                <a:gd name="T13" fmla="*/ 0 h 1104"/>
                <a:gd name="T14" fmla="*/ 1400 w 1400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00" h="1104">
                  <a:moveTo>
                    <a:pt x="1400" y="1091"/>
                  </a:moveTo>
                  <a:cubicBezTo>
                    <a:pt x="1287" y="1084"/>
                    <a:pt x="898" y="1104"/>
                    <a:pt x="713" y="1051"/>
                  </a:cubicBezTo>
                  <a:cubicBezTo>
                    <a:pt x="528" y="998"/>
                    <a:pt x="407" y="949"/>
                    <a:pt x="288" y="774"/>
                  </a:cubicBezTo>
                  <a:cubicBezTo>
                    <a:pt x="169" y="600"/>
                    <a:pt x="84" y="300"/>
                    <a:pt x="0" y="0"/>
                  </a:cubicBezTo>
                </a:path>
              </a:pathLst>
            </a:cu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40" name="Line 10"/>
            <p:cNvSpPr>
              <a:spLocks noChangeShapeType="1"/>
            </p:cNvSpPr>
            <p:nvPr/>
          </p:nvSpPr>
          <p:spPr bwMode="auto">
            <a:xfrm flipH="1">
              <a:off x="2071" y="926"/>
              <a:ext cx="7" cy="2948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018" name="Line 11"/>
          <p:cNvSpPr>
            <a:spLocks noChangeShapeType="1"/>
          </p:cNvSpPr>
          <p:nvPr/>
        </p:nvSpPr>
        <p:spPr bwMode="auto">
          <a:xfrm>
            <a:off x="1382713" y="7359650"/>
            <a:ext cx="1100137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9" name="Line 12"/>
          <p:cNvSpPr>
            <a:spLocks noChangeShapeType="1"/>
          </p:cNvSpPr>
          <p:nvPr/>
        </p:nvSpPr>
        <p:spPr bwMode="auto">
          <a:xfrm flipV="1">
            <a:off x="2505075" y="2570163"/>
            <a:ext cx="728663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0" name="Text Box 13"/>
          <p:cNvSpPr txBox="1">
            <a:spLocks noChangeArrowheads="1"/>
          </p:cNvSpPr>
          <p:nvPr/>
        </p:nvSpPr>
        <p:spPr bwMode="auto">
          <a:xfrm>
            <a:off x="3206750" y="2260600"/>
            <a:ext cx="123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30 MeV</a:t>
            </a:r>
          </a:p>
        </p:txBody>
      </p:sp>
      <p:sp>
        <p:nvSpPr>
          <p:cNvPr id="43021" name="Line 14"/>
          <p:cNvSpPr>
            <a:spLocks noChangeShapeType="1"/>
          </p:cNvSpPr>
          <p:nvPr/>
        </p:nvSpPr>
        <p:spPr bwMode="auto">
          <a:xfrm>
            <a:off x="-447675" y="4300538"/>
            <a:ext cx="72739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862763" y="4008438"/>
            <a:ext cx="92075" cy="180975"/>
            <a:chOff x="873" y="1623"/>
            <a:chExt cx="70" cy="122"/>
          </a:xfrm>
        </p:grpSpPr>
        <p:sp>
          <p:nvSpPr>
            <p:cNvPr id="43035" name="Oval 16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36" name="Oval 17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37" name="Oval 18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38" name="Oval 19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023" name="Text Box 20"/>
          <p:cNvSpPr txBox="1">
            <a:spLocks noChangeArrowheads="1"/>
          </p:cNvSpPr>
          <p:nvPr/>
        </p:nvSpPr>
        <p:spPr bwMode="auto">
          <a:xfrm>
            <a:off x="6897688" y="4111625"/>
            <a:ext cx="1471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4MeV KE</a:t>
            </a:r>
          </a:p>
        </p:txBody>
      </p:sp>
      <p:sp>
        <p:nvSpPr>
          <p:cNvPr id="43024" name="Line 21"/>
          <p:cNvSpPr>
            <a:spLocks noChangeShapeType="1"/>
          </p:cNvSpPr>
          <p:nvPr/>
        </p:nvSpPr>
        <p:spPr bwMode="auto">
          <a:xfrm>
            <a:off x="-436563" y="4083050"/>
            <a:ext cx="7273926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6875463" y="4237038"/>
            <a:ext cx="92075" cy="180975"/>
            <a:chOff x="873" y="1623"/>
            <a:chExt cx="70" cy="122"/>
          </a:xfrm>
        </p:grpSpPr>
        <p:sp>
          <p:nvSpPr>
            <p:cNvPr id="43031" name="Oval 23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32" name="Oval 24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33" name="Oval 25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34" name="Oval 26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026" name="Text Box 27"/>
          <p:cNvSpPr txBox="1">
            <a:spLocks noChangeArrowheads="1"/>
          </p:cNvSpPr>
          <p:nvPr/>
        </p:nvSpPr>
        <p:spPr bwMode="auto">
          <a:xfrm>
            <a:off x="6918325" y="3817938"/>
            <a:ext cx="1471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9MeV KE</a:t>
            </a:r>
          </a:p>
        </p:txBody>
      </p:sp>
      <p:sp>
        <p:nvSpPr>
          <p:cNvPr id="43027" name="Text Box 28"/>
          <p:cNvSpPr txBox="1">
            <a:spLocks noChangeArrowheads="1"/>
          </p:cNvSpPr>
          <p:nvPr/>
        </p:nvSpPr>
        <p:spPr bwMode="auto">
          <a:xfrm>
            <a:off x="2720975" y="4656138"/>
            <a:ext cx="64230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Answer is a.  </a:t>
            </a:r>
          </a:p>
          <a:p>
            <a:r>
              <a:rPr lang="en-US">
                <a:ea typeface="Arial" charset="0"/>
                <a:cs typeface="Arial" charset="0"/>
              </a:rPr>
              <a:t>The 9 MeV electron more probable…</a:t>
            </a:r>
          </a:p>
        </p:txBody>
      </p:sp>
      <p:sp>
        <p:nvSpPr>
          <p:cNvPr id="43028" name="Line 29"/>
          <p:cNvSpPr>
            <a:spLocks noChangeShapeType="1"/>
          </p:cNvSpPr>
          <p:nvPr/>
        </p:nvSpPr>
        <p:spPr bwMode="auto">
          <a:xfrm flipV="1">
            <a:off x="2732088" y="2559050"/>
            <a:ext cx="2090737" cy="1479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9" name="Text Box 30"/>
          <p:cNvSpPr txBox="1">
            <a:spLocks noChangeArrowheads="1"/>
          </p:cNvSpPr>
          <p:nvPr/>
        </p:nvSpPr>
        <p:spPr bwMode="auto">
          <a:xfrm>
            <a:off x="4772025" y="1127125"/>
            <a:ext cx="4371975" cy="2308324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800000"/>
                </a:solidFill>
                <a:ea typeface="Arial" charset="0"/>
                <a:cs typeface="Arial" charset="0"/>
              </a:rPr>
              <a:t>1. Less distance to </a:t>
            </a:r>
            <a:r>
              <a:rPr lang="en-US" dirty="0" smtClean="0">
                <a:solidFill>
                  <a:srgbClr val="800000"/>
                </a:solidFill>
                <a:ea typeface="Arial" charset="0"/>
                <a:cs typeface="Arial" charset="0"/>
              </a:rPr>
              <a:t>tunnel. </a:t>
            </a:r>
            <a:endParaRPr lang="en-US" dirty="0">
              <a:solidFill>
                <a:srgbClr val="800000"/>
              </a:solidFill>
              <a:ea typeface="Arial" charset="0"/>
              <a:cs typeface="Arial" charset="0"/>
            </a:endParaRPr>
          </a:p>
          <a:p>
            <a:r>
              <a:rPr lang="en-US" dirty="0">
                <a:solidFill>
                  <a:srgbClr val="800000"/>
                </a:solidFill>
                <a:ea typeface="Arial" charset="0"/>
                <a:cs typeface="Arial" charset="0"/>
              </a:rPr>
              <a:t>2. Decay constant always</a:t>
            </a:r>
            <a:r>
              <a:rPr lang="en-US" dirty="0" smtClean="0">
                <a:solidFill>
                  <a:srgbClr val="800000"/>
                </a:solidFill>
                <a:ea typeface="Arial" charset="0"/>
                <a:cs typeface="Arial" charset="0"/>
              </a:rPr>
              <a:t> 	smaller</a:t>
            </a:r>
            <a:endParaRPr lang="en-US" dirty="0">
              <a:solidFill>
                <a:srgbClr val="800000"/>
              </a:solidFill>
              <a:ea typeface="Arial" charset="0"/>
              <a:cs typeface="Arial" charset="0"/>
            </a:endParaRPr>
          </a:p>
          <a:p>
            <a:r>
              <a:rPr lang="en-US" dirty="0">
                <a:solidFill>
                  <a:srgbClr val="800000"/>
                </a:solidFill>
                <a:ea typeface="Arial" charset="0"/>
                <a:cs typeface="Arial" charset="0"/>
              </a:rPr>
              <a:t>3. Wave function doesn’t decay as much before reaches other side … more probable!</a:t>
            </a:r>
          </a:p>
        </p:txBody>
      </p:sp>
      <p:sp>
        <p:nvSpPr>
          <p:cNvPr id="158751" name="Text Box 31"/>
          <p:cNvSpPr txBox="1">
            <a:spLocks noChangeArrowheads="1"/>
          </p:cNvSpPr>
          <p:nvPr/>
        </p:nvSpPr>
        <p:spPr bwMode="auto">
          <a:xfrm>
            <a:off x="3046413" y="5797550"/>
            <a:ext cx="5607050" cy="8604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ea typeface="Arial" charset="0"/>
                <a:cs typeface="Arial" charset="0"/>
              </a:rPr>
              <a:t>Isotopes that emit higher energy alpha particles, have shorter lifetimes!!! </a:t>
            </a: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989013" y="1125538"/>
          <a:ext cx="2295525" cy="923925"/>
        </p:xfrm>
        <a:graphic>
          <a:graphicData uri="http://schemas.openxmlformats.org/presentationml/2006/ole">
            <p:oleObj spid="_x0000_s220162" name="Equation" r:id="rId4" imgW="1105297" imgH="444897" progId="Equation.DSMT4">
              <p:embed/>
            </p:oleObj>
          </a:graphicData>
        </a:graphic>
      </p:graphicFrame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-271463" y="0"/>
            <a:ext cx="9144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ea typeface="Arial" charset="0"/>
                <a:cs typeface="Arial" charset="0"/>
              </a:rPr>
              <a:t>Observe</a:t>
            </a:r>
            <a:r>
              <a:rPr lang="en-US" dirty="0" smtClean="0"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ea typeface="Arial" charset="0"/>
                <a:cs typeface="Arial" charset="0"/>
              </a:rPr>
              <a:t>α</a:t>
            </a:r>
            <a:r>
              <a:rPr lang="en-US" dirty="0" smtClean="0">
                <a:ea typeface="Arial" charset="0"/>
                <a:cs typeface="Arial" charset="0"/>
              </a:rPr>
              <a:t>-</a:t>
            </a:r>
            <a:r>
              <a:rPr lang="en-US" dirty="0">
                <a:ea typeface="Arial" charset="0"/>
                <a:cs typeface="Arial" charset="0"/>
              </a:rPr>
              <a:t>particles from </a:t>
            </a:r>
            <a:r>
              <a:rPr lang="en-US" b="1" u="sng" dirty="0">
                <a:ea typeface="Arial" charset="0"/>
                <a:cs typeface="Arial" charset="0"/>
              </a:rPr>
              <a:t>different isotopes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b="1" dirty="0">
                <a:ea typeface="Arial" charset="0"/>
                <a:cs typeface="Arial" charset="0"/>
              </a:rPr>
              <a:t>(same protons, different neutrons)</a:t>
            </a:r>
            <a:r>
              <a:rPr lang="en-US" dirty="0">
                <a:ea typeface="Arial" charset="0"/>
                <a:cs typeface="Arial" charset="0"/>
              </a:rPr>
              <a:t>, exit with different amounts of energy.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5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25438" y="300038"/>
            <a:ext cx="34655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Arial" charset="0"/>
                <a:cs typeface="Arial" charset="0"/>
              </a:rPr>
              <a:t>Solving Schrodinger equation for this potential energy is hard!</a:t>
            </a: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1377950" y="1943100"/>
            <a:ext cx="0" cy="4397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801688" y="3379788"/>
            <a:ext cx="3003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9" name="Freeform 5"/>
          <p:cNvSpPr>
            <a:spLocks/>
          </p:cNvSpPr>
          <p:nvPr/>
        </p:nvSpPr>
        <p:spPr bwMode="auto">
          <a:xfrm>
            <a:off x="1931988" y="1616075"/>
            <a:ext cx="2222500" cy="1752600"/>
          </a:xfrm>
          <a:custGeom>
            <a:avLst/>
            <a:gdLst>
              <a:gd name="T0" fmla="*/ 2147483647 w 1400"/>
              <a:gd name="T1" fmla="*/ 2147483647 h 1104"/>
              <a:gd name="T2" fmla="*/ 2147483647 w 1400"/>
              <a:gd name="T3" fmla="*/ 2147483647 h 1104"/>
              <a:gd name="T4" fmla="*/ 2147483647 w 1400"/>
              <a:gd name="T5" fmla="*/ 2147483647 h 1104"/>
              <a:gd name="T6" fmla="*/ 0 w 1400"/>
              <a:gd name="T7" fmla="*/ 0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1400"/>
              <a:gd name="T13" fmla="*/ 0 h 1104"/>
              <a:gd name="T14" fmla="*/ 1400 w 1400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00" h="1104">
                <a:moveTo>
                  <a:pt x="1400" y="1091"/>
                </a:moveTo>
                <a:cubicBezTo>
                  <a:pt x="1287" y="1084"/>
                  <a:pt x="898" y="1104"/>
                  <a:pt x="713" y="1051"/>
                </a:cubicBezTo>
                <a:cubicBezTo>
                  <a:pt x="528" y="998"/>
                  <a:pt x="407" y="949"/>
                  <a:pt x="288" y="774"/>
                </a:cubicBezTo>
                <a:cubicBezTo>
                  <a:pt x="169" y="600"/>
                  <a:pt x="84" y="300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081088" y="15621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Arial" charset="0"/>
                <a:cs typeface="Arial" charset="0"/>
              </a:rPr>
              <a:t>V(x)</a:t>
            </a: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H="1">
            <a:off x="1924050" y="1617663"/>
            <a:ext cx="11113" cy="46799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1347788" y="6307138"/>
            <a:ext cx="5889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665163" y="3000375"/>
            <a:ext cx="347186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50" name="Line 10"/>
          <p:cNvSpPr>
            <a:spLocks noChangeShapeType="1"/>
          </p:cNvSpPr>
          <p:nvPr/>
        </p:nvSpPr>
        <p:spPr bwMode="auto">
          <a:xfrm>
            <a:off x="5213350" y="1985963"/>
            <a:ext cx="0" cy="4397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51" name="Line 11"/>
          <p:cNvSpPr>
            <a:spLocks noChangeShapeType="1"/>
          </p:cNvSpPr>
          <p:nvPr/>
        </p:nvSpPr>
        <p:spPr bwMode="auto">
          <a:xfrm>
            <a:off x="4637088" y="3422650"/>
            <a:ext cx="3003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52" name="Text Box 12"/>
          <p:cNvSpPr txBox="1">
            <a:spLocks noChangeArrowheads="1"/>
          </p:cNvSpPr>
          <p:nvPr/>
        </p:nvSpPr>
        <p:spPr bwMode="auto">
          <a:xfrm>
            <a:off x="4919663" y="1582738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Arial" charset="0"/>
                <a:cs typeface="Arial" charset="0"/>
              </a:rPr>
              <a:t>V(x)</a:t>
            </a:r>
          </a:p>
        </p:txBody>
      </p:sp>
      <p:sp>
        <p:nvSpPr>
          <p:cNvPr id="522253" name="Line 13"/>
          <p:cNvSpPr>
            <a:spLocks noChangeShapeType="1"/>
          </p:cNvSpPr>
          <p:nvPr/>
        </p:nvSpPr>
        <p:spPr bwMode="auto">
          <a:xfrm flipH="1">
            <a:off x="5759450" y="1660525"/>
            <a:ext cx="11113" cy="46799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54" name="Line 14"/>
          <p:cNvSpPr>
            <a:spLocks noChangeShapeType="1"/>
          </p:cNvSpPr>
          <p:nvPr/>
        </p:nvSpPr>
        <p:spPr bwMode="auto">
          <a:xfrm>
            <a:off x="5183188" y="6350000"/>
            <a:ext cx="5889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55" name="Line 15"/>
          <p:cNvSpPr>
            <a:spLocks noChangeShapeType="1"/>
          </p:cNvSpPr>
          <p:nvPr/>
        </p:nvSpPr>
        <p:spPr bwMode="auto">
          <a:xfrm>
            <a:off x="5780088" y="1677988"/>
            <a:ext cx="5889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56" name="Line 16"/>
          <p:cNvSpPr>
            <a:spLocks noChangeShapeType="1"/>
          </p:cNvSpPr>
          <p:nvPr/>
        </p:nvSpPr>
        <p:spPr bwMode="auto">
          <a:xfrm flipH="1">
            <a:off x="6384925" y="1657350"/>
            <a:ext cx="0" cy="1755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57" name="Line 17"/>
          <p:cNvSpPr>
            <a:spLocks noChangeShapeType="1"/>
          </p:cNvSpPr>
          <p:nvPr/>
        </p:nvSpPr>
        <p:spPr bwMode="auto">
          <a:xfrm>
            <a:off x="6365875" y="3421063"/>
            <a:ext cx="14065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58" name="Line 18"/>
          <p:cNvSpPr>
            <a:spLocks noChangeShapeType="1"/>
          </p:cNvSpPr>
          <p:nvPr/>
        </p:nvSpPr>
        <p:spPr bwMode="auto">
          <a:xfrm>
            <a:off x="4500563" y="3043238"/>
            <a:ext cx="347186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59" name="Text Box 19"/>
          <p:cNvSpPr txBox="1">
            <a:spLocks noChangeArrowheads="1"/>
          </p:cNvSpPr>
          <p:nvPr/>
        </p:nvSpPr>
        <p:spPr bwMode="auto">
          <a:xfrm>
            <a:off x="4338638" y="633413"/>
            <a:ext cx="4792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Arial" charset="0"/>
                <a:cs typeface="Arial" charset="0"/>
              </a:rPr>
              <a:t>Square barrier is much easier… and get almost the same answer!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0" grpId="0" animBg="1"/>
      <p:bldP spid="522251" grpId="0" animBg="1"/>
      <p:bldP spid="522252" grpId="0"/>
      <p:bldP spid="522253" grpId="0" animBg="1"/>
      <p:bldP spid="522254" grpId="0" animBg="1"/>
      <p:bldP spid="522255" grpId="0" animBg="1"/>
      <p:bldP spid="522256" grpId="0" animBg="1"/>
      <p:bldP spid="522257" grpId="0" animBg="1"/>
      <p:bldP spid="522258" grpId="0" animBg="1"/>
      <p:bldP spid="52225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D55A8D-CE45-CD47-88F5-761134084308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Alpha decay </a:t>
            </a:r>
          </a:p>
        </p:txBody>
      </p:sp>
      <p:pic>
        <p:nvPicPr>
          <p:cNvPr id="53252" name="Picture 4" descr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19200"/>
            <a:ext cx="7620000" cy="508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/>
        </p:nvCxnSpPr>
        <p:spPr>
          <a:xfrm>
            <a:off x="307975" y="3465513"/>
            <a:ext cx="8836025" cy="158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3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BB1A1A-D15D-614C-A4A6-5421A3826792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7348" name="AutoShape 246"/>
          <p:cNvSpPr>
            <a:spLocks noChangeAspect="1" noChangeArrowheads="1"/>
          </p:cNvSpPr>
          <p:nvPr/>
        </p:nvSpPr>
        <p:spPr bwMode="auto">
          <a:xfrm>
            <a:off x="284163" y="950913"/>
            <a:ext cx="8745537" cy="3019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9" name="Freeform 247"/>
          <p:cNvSpPr>
            <a:spLocks/>
          </p:cNvSpPr>
          <p:nvPr/>
        </p:nvSpPr>
        <p:spPr bwMode="auto">
          <a:xfrm>
            <a:off x="398463" y="1279525"/>
            <a:ext cx="3248025" cy="2349500"/>
          </a:xfrm>
          <a:custGeom>
            <a:avLst/>
            <a:gdLst>
              <a:gd name="T0" fmla="*/ 0 w 2036"/>
              <a:gd name="T1" fmla="*/ 2147483647 h 1570"/>
              <a:gd name="T2" fmla="*/ 2147483647 w 2036"/>
              <a:gd name="T3" fmla="*/ 2147483647 h 1570"/>
              <a:gd name="T4" fmla="*/ 2147483647 w 2036"/>
              <a:gd name="T5" fmla="*/ 2147483647 h 1570"/>
              <a:gd name="T6" fmla="*/ 2147483647 w 2036"/>
              <a:gd name="T7" fmla="*/ 2147483647 h 1570"/>
              <a:gd name="T8" fmla="*/ 2147483647 w 2036"/>
              <a:gd name="T9" fmla="*/ 2147483647 h 1570"/>
              <a:gd name="T10" fmla="*/ 2147483647 w 2036"/>
              <a:gd name="T11" fmla="*/ 2147483647 h 1570"/>
              <a:gd name="T12" fmla="*/ 2147483647 w 2036"/>
              <a:gd name="T13" fmla="*/ 2147483647 h 1570"/>
              <a:gd name="T14" fmla="*/ 2147483647 w 2036"/>
              <a:gd name="T15" fmla="*/ 2147483647 h 1570"/>
              <a:gd name="T16" fmla="*/ 2147483647 w 2036"/>
              <a:gd name="T17" fmla="*/ 2147483647 h 1570"/>
              <a:gd name="T18" fmla="*/ 2147483647 w 2036"/>
              <a:gd name="T19" fmla="*/ 2147483647 h 1570"/>
              <a:gd name="T20" fmla="*/ 2147483647 w 2036"/>
              <a:gd name="T21" fmla="*/ 2147483647 h 1570"/>
              <a:gd name="T22" fmla="*/ 2147483647 w 2036"/>
              <a:gd name="T23" fmla="*/ 2147483647 h 1570"/>
              <a:gd name="T24" fmla="*/ 2147483647 w 2036"/>
              <a:gd name="T25" fmla="*/ 2147483647 h 1570"/>
              <a:gd name="T26" fmla="*/ 2147483647 w 2036"/>
              <a:gd name="T27" fmla="*/ 2147483647 h 1570"/>
              <a:gd name="T28" fmla="*/ 2147483647 w 2036"/>
              <a:gd name="T29" fmla="*/ 2147483647 h 157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36"/>
              <a:gd name="T46" fmla="*/ 0 h 1570"/>
              <a:gd name="T47" fmla="*/ 2036 w 2036"/>
              <a:gd name="T48" fmla="*/ 1570 h 157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36" h="1570">
                <a:moveTo>
                  <a:pt x="0" y="1443"/>
                </a:moveTo>
                <a:cubicBezTo>
                  <a:pt x="25" y="1424"/>
                  <a:pt x="71" y="1506"/>
                  <a:pt x="144" y="1327"/>
                </a:cubicBezTo>
                <a:cubicBezTo>
                  <a:pt x="217" y="1148"/>
                  <a:pt x="372" y="561"/>
                  <a:pt x="436" y="370"/>
                </a:cubicBezTo>
                <a:cubicBezTo>
                  <a:pt x="500" y="179"/>
                  <a:pt x="492" y="237"/>
                  <a:pt x="529" y="178"/>
                </a:cubicBezTo>
                <a:cubicBezTo>
                  <a:pt x="566" y="118"/>
                  <a:pt x="619" y="14"/>
                  <a:pt x="660" y="10"/>
                </a:cubicBezTo>
                <a:cubicBezTo>
                  <a:pt x="701" y="5"/>
                  <a:pt x="727" y="0"/>
                  <a:pt x="778" y="146"/>
                </a:cubicBezTo>
                <a:cubicBezTo>
                  <a:pt x="829" y="292"/>
                  <a:pt x="918" y="766"/>
                  <a:pt x="967" y="884"/>
                </a:cubicBezTo>
                <a:cubicBezTo>
                  <a:pt x="1016" y="1002"/>
                  <a:pt x="1017" y="955"/>
                  <a:pt x="1073" y="854"/>
                </a:cubicBezTo>
                <a:cubicBezTo>
                  <a:pt x="1129" y="753"/>
                  <a:pt x="1249" y="412"/>
                  <a:pt x="1306" y="277"/>
                </a:cubicBezTo>
                <a:cubicBezTo>
                  <a:pt x="1363" y="142"/>
                  <a:pt x="1376" y="64"/>
                  <a:pt x="1418" y="41"/>
                </a:cubicBezTo>
                <a:cubicBezTo>
                  <a:pt x="1460" y="18"/>
                  <a:pt x="1518" y="48"/>
                  <a:pt x="1556" y="140"/>
                </a:cubicBezTo>
                <a:cubicBezTo>
                  <a:pt x="1593" y="232"/>
                  <a:pt x="1593" y="379"/>
                  <a:pt x="1642" y="594"/>
                </a:cubicBezTo>
                <a:cubicBezTo>
                  <a:pt x="1691" y="809"/>
                  <a:pt x="1815" y="1288"/>
                  <a:pt x="1851" y="1429"/>
                </a:cubicBezTo>
                <a:cubicBezTo>
                  <a:pt x="1887" y="1570"/>
                  <a:pt x="1827" y="1438"/>
                  <a:pt x="1858" y="1443"/>
                </a:cubicBezTo>
                <a:cubicBezTo>
                  <a:pt x="1889" y="1448"/>
                  <a:pt x="1999" y="1454"/>
                  <a:pt x="2036" y="1457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0" name="Freeform 250"/>
          <p:cNvSpPr>
            <a:spLocks/>
          </p:cNvSpPr>
          <p:nvPr/>
        </p:nvSpPr>
        <p:spPr bwMode="auto">
          <a:xfrm>
            <a:off x="7842250" y="1662113"/>
            <a:ext cx="850900" cy="1768475"/>
          </a:xfrm>
          <a:custGeom>
            <a:avLst/>
            <a:gdLst>
              <a:gd name="T0" fmla="*/ 0 w 536"/>
              <a:gd name="T1" fmla="*/ 2147483647 h 1114"/>
              <a:gd name="T2" fmla="*/ 2147483647 w 536"/>
              <a:gd name="T3" fmla="*/ 2147483647 h 1114"/>
              <a:gd name="T4" fmla="*/ 2147483647 w 536"/>
              <a:gd name="T5" fmla="*/ 2147483647 h 1114"/>
              <a:gd name="T6" fmla="*/ 2147483647 w 536"/>
              <a:gd name="T7" fmla="*/ 2147483647 h 1114"/>
              <a:gd name="T8" fmla="*/ 2147483647 w 536"/>
              <a:gd name="T9" fmla="*/ 2147483647 h 1114"/>
              <a:gd name="T10" fmla="*/ 2147483647 w 536"/>
              <a:gd name="T11" fmla="*/ 2147483647 h 11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6"/>
              <a:gd name="T19" fmla="*/ 0 h 1114"/>
              <a:gd name="T20" fmla="*/ 536 w 536"/>
              <a:gd name="T21" fmla="*/ 1114 h 11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6" h="1114">
                <a:moveTo>
                  <a:pt x="0" y="99"/>
                </a:moveTo>
                <a:cubicBezTo>
                  <a:pt x="4" y="100"/>
                  <a:pt x="12" y="117"/>
                  <a:pt x="24" y="105"/>
                </a:cubicBezTo>
                <a:cubicBezTo>
                  <a:pt x="36" y="93"/>
                  <a:pt x="54" y="0"/>
                  <a:pt x="70" y="29"/>
                </a:cubicBezTo>
                <a:cubicBezTo>
                  <a:pt x="86" y="58"/>
                  <a:pt x="100" y="202"/>
                  <a:pt x="123" y="279"/>
                </a:cubicBezTo>
                <a:cubicBezTo>
                  <a:pt x="146" y="356"/>
                  <a:pt x="137" y="353"/>
                  <a:pt x="206" y="492"/>
                </a:cubicBezTo>
                <a:cubicBezTo>
                  <a:pt x="275" y="631"/>
                  <a:pt x="467" y="985"/>
                  <a:pt x="536" y="1114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1" name="Freeform 251"/>
          <p:cNvSpPr>
            <a:spLocks/>
          </p:cNvSpPr>
          <p:nvPr/>
        </p:nvSpPr>
        <p:spPr bwMode="auto">
          <a:xfrm>
            <a:off x="7011988" y="1700213"/>
            <a:ext cx="844550" cy="1743075"/>
          </a:xfrm>
          <a:custGeom>
            <a:avLst/>
            <a:gdLst>
              <a:gd name="T0" fmla="*/ 2147483647 w 532"/>
              <a:gd name="T1" fmla="*/ 2147483647 h 1098"/>
              <a:gd name="T2" fmla="*/ 2147483647 w 532"/>
              <a:gd name="T3" fmla="*/ 2147483647 h 1098"/>
              <a:gd name="T4" fmla="*/ 2147483647 w 532"/>
              <a:gd name="T5" fmla="*/ 2147483647 h 1098"/>
              <a:gd name="T6" fmla="*/ 2147483647 w 532"/>
              <a:gd name="T7" fmla="*/ 2147483647 h 1098"/>
              <a:gd name="T8" fmla="*/ 2147483647 w 532"/>
              <a:gd name="T9" fmla="*/ 2147483647 h 1098"/>
              <a:gd name="T10" fmla="*/ 0 w 532"/>
              <a:gd name="T11" fmla="*/ 2147483647 h 10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2"/>
              <a:gd name="T19" fmla="*/ 0 h 1098"/>
              <a:gd name="T20" fmla="*/ 532 w 532"/>
              <a:gd name="T21" fmla="*/ 1098 h 10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2" h="1098">
                <a:moveTo>
                  <a:pt x="532" y="89"/>
                </a:moveTo>
                <a:cubicBezTo>
                  <a:pt x="530" y="85"/>
                  <a:pt x="525" y="77"/>
                  <a:pt x="517" y="66"/>
                </a:cubicBezTo>
                <a:cubicBezTo>
                  <a:pt x="509" y="55"/>
                  <a:pt x="500" y="0"/>
                  <a:pt x="487" y="20"/>
                </a:cubicBezTo>
                <a:cubicBezTo>
                  <a:pt x="474" y="40"/>
                  <a:pt x="465" y="115"/>
                  <a:pt x="441" y="187"/>
                </a:cubicBezTo>
                <a:cubicBezTo>
                  <a:pt x="417" y="259"/>
                  <a:pt x="416" y="300"/>
                  <a:pt x="343" y="452"/>
                </a:cubicBezTo>
                <a:cubicBezTo>
                  <a:pt x="270" y="604"/>
                  <a:pt x="71" y="963"/>
                  <a:pt x="0" y="1098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2" name="Text Box 252"/>
          <p:cNvSpPr txBox="1">
            <a:spLocks noChangeArrowheads="1"/>
          </p:cNvSpPr>
          <p:nvPr/>
        </p:nvSpPr>
        <p:spPr bwMode="auto">
          <a:xfrm>
            <a:off x="1563688" y="2857500"/>
            <a:ext cx="11318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238" tIns="36119" rIns="72238" bIns="36119">
            <a:prstTxWarp prst="textNoShape">
              <a:avLst/>
            </a:prstTxWarp>
          </a:bodyPr>
          <a:lstStyle/>
          <a:p>
            <a:r>
              <a:rPr lang="en-US" sz="1900" i="1">
                <a:solidFill>
                  <a:srgbClr val="000000"/>
                </a:solidFill>
              </a:rPr>
              <a:t>nucleus1</a:t>
            </a:r>
            <a:endParaRPr lang="en-US"/>
          </a:p>
        </p:txBody>
      </p:sp>
      <p:sp>
        <p:nvSpPr>
          <p:cNvPr id="57353" name="Text Box 254"/>
          <p:cNvSpPr txBox="1">
            <a:spLocks noChangeArrowheads="1"/>
          </p:cNvSpPr>
          <p:nvPr/>
        </p:nvSpPr>
        <p:spPr bwMode="auto">
          <a:xfrm>
            <a:off x="7704138" y="2795588"/>
            <a:ext cx="393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238" tIns="36119" rIns="72238" bIns="36119">
            <a:prstTxWarp prst="textNoShape">
              <a:avLst/>
            </a:prstTxWarp>
          </a:bodyPr>
          <a:lstStyle/>
          <a:p>
            <a:r>
              <a:rPr lang="en-US" sz="1900" i="1">
                <a:solidFill>
                  <a:srgbClr val="000000"/>
                </a:solidFill>
              </a:rPr>
              <a:t>3</a:t>
            </a:r>
            <a:endParaRPr lang="en-US"/>
          </a:p>
        </p:txBody>
      </p:sp>
      <p:sp>
        <p:nvSpPr>
          <p:cNvPr id="57354" name="Line 255"/>
          <p:cNvSpPr>
            <a:spLocks noChangeShapeType="1"/>
          </p:cNvSpPr>
          <p:nvPr/>
        </p:nvSpPr>
        <p:spPr bwMode="auto">
          <a:xfrm flipV="1">
            <a:off x="2047875" y="2689225"/>
            <a:ext cx="1174750" cy="2857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56"/>
          <p:cNvGrpSpPr>
            <a:grpSpLocks/>
          </p:cNvGrpSpPr>
          <p:nvPr/>
        </p:nvGrpSpPr>
        <p:grpSpPr bwMode="auto">
          <a:xfrm>
            <a:off x="3159125" y="2652713"/>
            <a:ext cx="100013" cy="103187"/>
            <a:chOff x="2354" y="1785"/>
            <a:chExt cx="54" cy="55"/>
          </a:xfrm>
        </p:grpSpPr>
        <p:sp>
          <p:nvSpPr>
            <p:cNvPr id="57387" name="Oval 257"/>
            <p:cNvSpPr>
              <a:spLocks noChangeArrowheads="1"/>
            </p:cNvSpPr>
            <p:nvPr/>
          </p:nvSpPr>
          <p:spPr bwMode="auto">
            <a:xfrm>
              <a:off x="2354" y="1785"/>
              <a:ext cx="54" cy="55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88" name="Oval 258"/>
            <p:cNvSpPr>
              <a:spLocks noChangeArrowheads="1"/>
            </p:cNvSpPr>
            <p:nvPr/>
          </p:nvSpPr>
          <p:spPr bwMode="auto">
            <a:xfrm>
              <a:off x="2369" y="1799"/>
              <a:ext cx="4" cy="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89" name="Oval 259"/>
            <p:cNvSpPr>
              <a:spLocks noChangeArrowheads="1"/>
            </p:cNvSpPr>
            <p:nvPr/>
          </p:nvSpPr>
          <p:spPr bwMode="auto">
            <a:xfrm>
              <a:off x="2389" y="1800"/>
              <a:ext cx="3" cy="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90" name="Freeform 260"/>
            <p:cNvSpPr>
              <a:spLocks/>
            </p:cNvSpPr>
            <p:nvPr/>
          </p:nvSpPr>
          <p:spPr bwMode="auto">
            <a:xfrm flipV="1">
              <a:off x="2370" y="1813"/>
              <a:ext cx="24" cy="11"/>
            </a:xfrm>
            <a:custGeom>
              <a:avLst/>
              <a:gdLst>
                <a:gd name="T0" fmla="*/ 0 w 394"/>
                <a:gd name="T1" fmla="*/ 0 h 170"/>
                <a:gd name="T2" fmla="*/ 0 w 394"/>
                <a:gd name="T3" fmla="*/ 0 h 170"/>
                <a:gd name="T4" fmla="*/ 0 w 394"/>
                <a:gd name="T5" fmla="*/ 0 h 170"/>
                <a:gd name="T6" fmla="*/ 0 w 394"/>
                <a:gd name="T7" fmla="*/ 0 h 170"/>
                <a:gd name="T8" fmla="*/ 0 w 394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4"/>
                <a:gd name="T16" fmla="*/ 0 h 170"/>
                <a:gd name="T17" fmla="*/ 394 w 394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4" h="170">
                  <a:moveTo>
                    <a:pt x="0" y="154"/>
                  </a:moveTo>
                  <a:cubicBezTo>
                    <a:pt x="14" y="115"/>
                    <a:pt x="28" y="77"/>
                    <a:pt x="64" y="52"/>
                  </a:cubicBezTo>
                  <a:cubicBezTo>
                    <a:pt x="100" y="27"/>
                    <a:pt x="170" y="0"/>
                    <a:pt x="218" y="4"/>
                  </a:cubicBezTo>
                  <a:cubicBezTo>
                    <a:pt x="266" y="8"/>
                    <a:pt x="323" y="46"/>
                    <a:pt x="352" y="74"/>
                  </a:cubicBezTo>
                  <a:cubicBezTo>
                    <a:pt x="381" y="102"/>
                    <a:pt x="387" y="154"/>
                    <a:pt x="394" y="17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7356" name="Line 261"/>
          <p:cNvSpPr>
            <a:spLocks noChangeShapeType="1"/>
          </p:cNvSpPr>
          <p:nvPr/>
        </p:nvSpPr>
        <p:spPr bwMode="auto">
          <a:xfrm flipV="1">
            <a:off x="3217863" y="2754313"/>
            <a:ext cx="3778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67"/>
          <p:cNvGrpSpPr>
            <a:grpSpLocks/>
          </p:cNvGrpSpPr>
          <p:nvPr/>
        </p:nvGrpSpPr>
        <p:grpSpPr bwMode="auto">
          <a:xfrm>
            <a:off x="8064500" y="1739900"/>
            <a:ext cx="101600" cy="103188"/>
            <a:chOff x="2354" y="1785"/>
            <a:chExt cx="54" cy="55"/>
          </a:xfrm>
        </p:grpSpPr>
        <p:sp>
          <p:nvSpPr>
            <p:cNvPr id="57383" name="Oval 268"/>
            <p:cNvSpPr>
              <a:spLocks noChangeArrowheads="1"/>
            </p:cNvSpPr>
            <p:nvPr/>
          </p:nvSpPr>
          <p:spPr bwMode="auto">
            <a:xfrm>
              <a:off x="2354" y="1785"/>
              <a:ext cx="54" cy="55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84" name="Oval 269"/>
            <p:cNvSpPr>
              <a:spLocks noChangeArrowheads="1"/>
            </p:cNvSpPr>
            <p:nvPr/>
          </p:nvSpPr>
          <p:spPr bwMode="auto">
            <a:xfrm>
              <a:off x="2369" y="1799"/>
              <a:ext cx="4" cy="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85" name="Oval 270"/>
            <p:cNvSpPr>
              <a:spLocks noChangeArrowheads="1"/>
            </p:cNvSpPr>
            <p:nvPr/>
          </p:nvSpPr>
          <p:spPr bwMode="auto">
            <a:xfrm>
              <a:off x="2389" y="1800"/>
              <a:ext cx="3" cy="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86" name="Freeform 271"/>
            <p:cNvSpPr>
              <a:spLocks/>
            </p:cNvSpPr>
            <p:nvPr/>
          </p:nvSpPr>
          <p:spPr bwMode="auto">
            <a:xfrm flipV="1">
              <a:off x="2370" y="1813"/>
              <a:ext cx="24" cy="11"/>
            </a:xfrm>
            <a:custGeom>
              <a:avLst/>
              <a:gdLst>
                <a:gd name="T0" fmla="*/ 0 w 394"/>
                <a:gd name="T1" fmla="*/ 0 h 170"/>
                <a:gd name="T2" fmla="*/ 0 w 394"/>
                <a:gd name="T3" fmla="*/ 0 h 170"/>
                <a:gd name="T4" fmla="*/ 0 w 394"/>
                <a:gd name="T5" fmla="*/ 0 h 170"/>
                <a:gd name="T6" fmla="*/ 0 w 394"/>
                <a:gd name="T7" fmla="*/ 0 h 170"/>
                <a:gd name="T8" fmla="*/ 0 w 394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4"/>
                <a:gd name="T16" fmla="*/ 0 h 170"/>
                <a:gd name="T17" fmla="*/ 394 w 394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4" h="170">
                  <a:moveTo>
                    <a:pt x="0" y="154"/>
                  </a:moveTo>
                  <a:cubicBezTo>
                    <a:pt x="14" y="115"/>
                    <a:pt x="28" y="77"/>
                    <a:pt x="64" y="52"/>
                  </a:cubicBezTo>
                  <a:cubicBezTo>
                    <a:pt x="100" y="27"/>
                    <a:pt x="170" y="0"/>
                    <a:pt x="218" y="4"/>
                  </a:cubicBezTo>
                  <a:cubicBezTo>
                    <a:pt x="266" y="8"/>
                    <a:pt x="323" y="46"/>
                    <a:pt x="352" y="74"/>
                  </a:cubicBezTo>
                  <a:cubicBezTo>
                    <a:pt x="381" y="102"/>
                    <a:pt x="387" y="154"/>
                    <a:pt x="394" y="17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7358" name="Line 273"/>
          <p:cNvSpPr>
            <a:spLocks noChangeShapeType="1"/>
          </p:cNvSpPr>
          <p:nvPr/>
        </p:nvSpPr>
        <p:spPr bwMode="auto">
          <a:xfrm>
            <a:off x="7847013" y="1804988"/>
            <a:ext cx="18415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9" name="Line 275"/>
          <p:cNvSpPr>
            <a:spLocks noChangeShapeType="1"/>
          </p:cNvSpPr>
          <p:nvPr/>
        </p:nvSpPr>
        <p:spPr bwMode="auto">
          <a:xfrm flipV="1">
            <a:off x="8253413" y="1816100"/>
            <a:ext cx="411162" cy="14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0" name="Text Box 276"/>
          <p:cNvSpPr txBox="1">
            <a:spLocks noChangeArrowheads="1"/>
          </p:cNvSpPr>
          <p:nvPr/>
        </p:nvSpPr>
        <p:spPr bwMode="auto">
          <a:xfrm>
            <a:off x="564555" y="287338"/>
            <a:ext cx="716617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3300"/>
                </a:solidFill>
              </a:rPr>
              <a:t>tunneling difficulty = width x depth of tunnel</a:t>
            </a:r>
          </a:p>
        </p:txBody>
      </p:sp>
      <p:sp>
        <p:nvSpPr>
          <p:cNvPr id="57361" name="Text Box 278"/>
          <p:cNvSpPr txBox="1">
            <a:spLocks noChangeArrowheads="1"/>
          </p:cNvSpPr>
          <p:nvPr/>
        </p:nvSpPr>
        <p:spPr bwMode="auto">
          <a:xfrm>
            <a:off x="974725" y="3427413"/>
            <a:ext cx="2841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hard- takes long time,</a:t>
            </a:r>
          </a:p>
          <a:p>
            <a:r>
              <a:rPr lang="en-US"/>
              <a:t>billions of years!</a:t>
            </a:r>
          </a:p>
        </p:txBody>
      </p:sp>
      <p:grpSp>
        <p:nvGrpSpPr>
          <p:cNvPr id="4" name="Group 281"/>
          <p:cNvGrpSpPr>
            <a:grpSpLocks/>
          </p:cNvGrpSpPr>
          <p:nvPr/>
        </p:nvGrpSpPr>
        <p:grpSpPr bwMode="auto">
          <a:xfrm>
            <a:off x="4211638" y="2084388"/>
            <a:ext cx="1801812" cy="1722437"/>
            <a:chOff x="2653" y="1038"/>
            <a:chExt cx="1135" cy="1386"/>
          </a:xfrm>
        </p:grpSpPr>
        <p:sp>
          <p:nvSpPr>
            <p:cNvPr id="57372" name="Freeform 248"/>
            <p:cNvSpPr>
              <a:spLocks/>
            </p:cNvSpPr>
            <p:nvPr/>
          </p:nvSpPr>
          <p:spPr bwMode="auto">
            <a:xfrm>
              <a:off x="3222" y="1038"/>
              <a:ext cx="566" cy="1078"/>
            </a:xfrm>
            <a:custGeom>
              <a:avLst/>
              <a:gdLst>
                <a:gd name="T0" fmla="*/ 0 w 485"/>
                <a:gd name="T1" fmla="*/ 523 h 924"/>
                <a:gd name="T2" fmla="*/ 92 w 485"/>
                <a:gd name="T3" fmla="*/ 365 h 924"/>
                <a:gd name="T4" fmla="*/ 177 w 485"/>
                <a:gd name="T5" fmla="*/ 100 h 924"/>
                <a:gd name="T6" fmla="*/ 345 w 485"/>
                <a:gd name="T7" fmla="*/ 50 h 924"/>
                <a:gd name="T8" fmla="*/ 456 w 485"/>
                <a:gd name="T9" fmla="*/ 392 h 924"/>
                <a:gd name="T10" fmla="*/ 659 w 485"/>
                <a:gd name="T11" fmla="*/ 1026 h 924"/>
                <a:gd name="T12" fmla="*/ 1430 w 485"/>
                <a:gd name="T13" fmla="*/ 2721 h 9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5"/>
                <a:gd name="T22" fmla="*/ 0 h 924"/>
                <a:gd name="T23" fmla="*/ 485 w 485"/>
                <a:gd name="T24" fmla="*/ 924 h 9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5" h="924">
                  <a:moveTo>
                    <a:pt x="0" y="177"/>
                  </a:moveTo>
                  <a:cubicBezTo>
                    <a:pt x="4" y="168"/>
                    <a:pt x="22" y="148"/>
                    <a:pt x="32" y="124"/>
                  </a:cubicBezTo>
                  <a:cubicBezTo>
                    <a:pt x="42" y="100"/>
                    <a:pt x="45" y="51"/>
                    <a:pt x="59" y="33"/>
                  </a:cubicBezTo>
                  <a:cubicBezTo>
                    <a:pt x="73" y="15"/>
                    <a:pt x="101" y="0"/>
                    <a:pt x="117" y="17"/>
                  </a:cubicBezTo>
                  <a:cubicBezTo>
                    <a:pt x="133" y="34"/>
                    <a:pt x="137" y="79"/>
                    <a:pt x="155" y="134"/>
                  </a:cubicBezTo>
                  <a:cubicBezTo>
                    <a:pt x="173" y="189"/>
                    <a:pt x="169" y="216"/>
                    <a:pt x="224" y="348"/>
                  </a:cubicBezTo>
                  <a:cubicBezTo>
                    <a:pt x="279" y="480"/>
                    <a:pt x="442" y="828"/>
                    <a:pt x="485" y="92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73" name="Freeform 249"/>
            <p:cNvSpPr>
              <a:spLocks/>
            </p:cNvSpPr>
            <p:nvPr/>
          </p:nvSpPr>
          <p:spPr bwMode="auto">
            <a:xfrm flipH="1">
              <a:off x="2653" y="1046"/>
              <a:ext cx="566" cy="1078"/>
            </a:xfrm>
            <a:custGeom>
              <a:avLst/>
              <a:gdLst>
                <a:gd name="T0" fmla="*/ 0 w 485"/>
                <a:gd name="T1" fmla="*/ 523 h 924"/>
                <a:gd name="T2" fmla="*/ 92 w 485"/>
                <a:gd name="T3" fmla="*/ 365 h 924"/>
                <a:gd name="T4" fmla="*/ 177 w 485"/>
                <a:gd name="T5" fmla="*/ 100 h 924"/>
                <a:gd name="T6" fmla="*/ 345 w 485"/>
                <a:gd name="T7" fmla="*/ 50 h 924"/>
                <a:gd name="T8" fmla="*/ 456 w 485"/>
                <a:gd name="T9" fmla="*/ 392 h 924"/>
                <a:gd name="T10" fmla="*/ 659 w 485"/>
                <a:gd name="T11" fmla="*/ 1026 h 924"/>
                <a:gd name="T12" fmla="*/ 1430 w 485"/>
                <a:gd name="T13" fmla="*/ 2721 h 9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5"/>
                <a:gd name="T22" fmla="*/ 0 h 924"/>
                <a:gd name="T23" fmla="*/ 485 w 485"/>
                <a:gd name="T24" fmla="*/ 924 h 9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5" h="924">
                  <a:moveTo>
                    <a:pt x="0" y="177"/>
                  </a:moveTo>
                  <a:cubicBezTo>
                    <a:pt x="4" y="168"/>
                    <a:pt x="22" y="148"/>
                    <a:pt x="32" y="124"/>
                  </a:cubicBezTo>
                  <a:cubicBezTo>
                    <a:pt x="42" y="100"/>
                    <a:pt x="45" y="51"/>
                    <a:pt x="59" y="33"/>
                  </a:cubicBezTo>
                  <a:cubicBezTo>
                    <a:pt x="73" y="15"/>
                    <a:pt x="101" y="0"/>
                    <a:pt x="117" y="17"/>
                  </a:cubicBezTo>
                  <a:cubicBezTo>
                    <a:pt x="133" y="34"/>
                    <a:pt x="137" y="79"/>
                    <a:pt x="155" y="134"/>
                  </a:cubicBezTo>
                  <a:cubicBezTo>
                    <a:pt x="173" y="189"/>
                    <a:pt x="169" y="216"/>
                    <a:pt x="224" y="348"/>
                  </a:cubicBezTo>
                  <a:cubicBezTo>
                    <a:pt x="279" y="480"/>
                    <a:pt x="442" y="828"/>
                    <a:pt x="485" y="92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74" name="Text Box 253"/>
            <p:cNvSpPr txBox="1">
              <a:spLocks noChangeArrowheads="1"/>
            </p:cNvSpPr>
            <p:nvPr/>
          </p:nvSpPr>
          <p:spPr bwMode="auto">
            <a:xfrm>
              <a:off x="3067" y="1710"/>
              <a:ext cx="247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238" tIns="36119" rIns="72238" bIns="36119">
              <a:prstTxWarp prst="textNoShape">
                <a:avLst/>
              </a:prstTxWarp>
            </a:bodyPr>
            <a:lstStyle/>
            <a:p>
              <a:r>
                <a:rPr lang="en-US" sz="1900" i="1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grpSp>
          <p:nvGrpSpPr>
            <p:cNvPr id="5" name="Group 262"/>
            <p:cNvGrpSpPr>
              <a:grpSpLocks/>
            </p:cNvGrpSpPr>
            <p:nvPr/>
          </p:nvGrpSpPr>
          <p:grpSpPr bwMode="auto">
            <a:xfrm>
              <a:off x="3425" y="1195"/>
              <a:ext cx="63" cy="63"/>
              <a:chOff x="2354" y="1785"/>
              <a:chExt cx="54" cy="55"/>
            </a:xfrm>
          </p:grpSpPr>
          <p:sp>
            <p:nvSpPr>
              <p:cNvPr id="57379" name="Oval 263"/>
              <p:cNvSpPr>
                <a:spLocks noChangeArrowheads="1"/>
              </p:cNvSpPr>
              <p:nvPr/>
            </p:nvSpPr>
            <p:spPr bwMode="auto">
              <a:xfrm>
                <a:off x="2354" y="1785"/>
                <a:ext cx="54" cy="55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80" name="Oval 264"/>
              <p:cNvSpPr>
                <a:spLocks noChangeArrowheads="1"/>
              </p:cNvSpPr>
              <p:nvPr/>
            </p:nvSpPr>
            <p:spPr bwMode="auto">
              <a:xfrm>
                <a:off x="2369" y="1799"/>
                <a:ext cx="4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81" name="Oval 265"/>
              <p:cNvSpPr>
                <a:spLocks noChangeArrowheads="1"/>
              </p:cNvSpPr>
              <p:nvPr/>
            </p:nvSpPr>
            <p:spPr bwMode="auto">
              <a:xfrm>
                <a:off x="2389" y="1800"/>
                <a:ext cx="3" cy="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82" name="Freeform 266"/>
              <p:cNvSpPr>
                <a:spLocks/>
              </p:cNvSpPr>
              <p:nvPr/>
            </p:nvSpPr>
            <p:spPr bwMode="auto">
              <a:xfrm flipV="1">
                <a:off x="2370" y="1813"/>
                <a:ext cx="24" cy="11"/>
              </a:xfrm>
              <a:custGeom>
                <a:avLst/>
                <a:gdLst>
                  <a:gd name="T0" fmla="*/ 0 w 394"/>
                  <a:gd name="T1" fmla="*/ 0 h 170"/>
                  <a:gd name="T2" fmla="*/ 0 w 394"/>
                  <a:gd name="T3" fmla="*/ 0 h 170"/>
                  <a:gd name="T4" fmla="*/ 0 w 394"/>
                  <a:gd name="T5" fmla="*/ 0 h 170"/>
                  <a:gd name="T6" fmla="*/ 0 w 394"/>
                  <a:gd name="T7" fmla="*/ 0 h 170"/>
                  <a:gd name="T8" fmla="*/ 0 w 394"/>
                  <a:gd name="T9" fmla="*/ 0 h 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4"/>
                  <a:gd name="T16" fmla="*/ 0 h 170"/>
                  <a:gd name="T17" fmla="*/ 394 w 394"/>
                  <a:gd name="T18" fmla="*/ 170 h 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4" h="170">
                    <a:moveTo>
                      <a:pt x="0" y="154"/>
                    </a:moveTo>
                    <a:cubicBezTo>
                      <a:pt x="14" y="115"/>
                      <a:pt x="28" y="77"/>
                      <a:pt x="64" y="52"/>
                    </a:cubicBezTo>
                    <a:cubicBezTo>
                      <a:pt x="100" y="27"/>
                      <a:pt x="170" y="0"/>
                      <a:pt x="218" y="4"/>
                    </a:cubicBezTo>
                    <a:cubicBezTo>
                      <a:pt x="266" y="8"/>
                      <a:pt x="323" y="46"/>
                      <a:pt x="352" y="74"/>
                    </a:cubicBezTo>
                    <a:cubicBezTo>
                      <a:pt x="381" y="102"/>
                      <a:pt x="387" y="154"/>
                      <a:pt x="394" y="17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7376" name="Line 272"/>
            <p:cNvSpPr>
              <a:spLocks noChangeShapeType="1"/>
            </p:cNvSpPr>
            <p:nvPr/>
          </p:nvSpPr>
          <p:spPr bwMode="auto">
            <a:xfrm>
              <a:off x="3222" y="1239"/>
              <a:ext cx="2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77" name="Line 274"/>
            <p:cNvSpPr>
              <a:spLocks noChangeShapeType="1"/>
            </p:cNvSpPr>
            <p:nvPr/>
          </p:nvSpPr>
          <p:spPr bwMode="auto">
            <a:xfrm>
              <a:off x="3535" y="1243"/>
              <a:ext cx="211" cy="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78" name="Text Box 279"/>
            <p:cNvSpPr txBox="1">
              <a:spLocks noChangeArrowheads="1"/>
            </p:cNvSpPr>
            <p:nvPr/>
          </p:nvSpPr>
          <p:spPr bwMode="auto">
            <a:xfrm>
              <a:off x="2911" y="2056"/>
              <a:ext cx="74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medium</a:t>
              </a:r>
            </a:p>
          </p:txBody>
        </p:sp>
      </p:grpSp>
      <p:sp>
        <p:nvSpPr>
          <p:cNvPr id="57363" name="Text Box 280"/>
          <p:cNvSpPr txBox="1">
            <a:spLocks noChangeArrowheads="1"/>
          </p:cNvSpPr>
          <p:nvPr/>
        </p:nvSpPr>
        <p:spPr bwMode="auto">
          <a:xfrm>
            <a:off x="7219950" y="3357563"/>
            <a:ext cx="17510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easy!,</a:t>
            </a:r>
          </a:p>
          <a:p>
            <a:r>
              <a:rPr lang="en-US"/>
              <a:t>happens in</a:t>
            </a:r>
          </a:p>
          <a:p>
            <a:r>
              <a:rPr lang="en-US"/>
              <a:t>millionths of</a:t>
            </a:r>
          </a:p>
          <a:p>
            <a:r>
              <a:rPr lang="en-US"/>
              <a:t>a second!</a:t>
            </a:r>
          </a:p>
        </p:txBody>
      </p:sp>
      <p:sp>
        <p:nvSpPr>
          <p:cNvPr id="57364" name="Line 282"/>
          <p:cNvSpPr>
            <a:spLocks noChangeShapeType="1"/>
          </p:cNvSpPr>
          <p:nvPr/>
        </p:nvSpPr>
        <p:spPr bwMode="auto">
          <a:xfrm>
            <a:off x="6008688" y="3429000"/>
            <a:ext cx="250825" cy="22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5" name="Line 283"/>
          <p:cNvSpPr>
            <a:spLocks noChangeShapeType="1"/>
          </p:cNvSpPr>
          <p:nvPr/>
        </p:nvSpPr>
        <p:spPr bwMode="auto">
          <a:xfrm flipH="1">
            <a:off x="3951288" y="3429000"/>
            <a:ext cx="25082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6" name="Line 284"/>
          <p:cNvSpPr>
            <a:spLocks noChangeShapeType="1"/>
          </p:cNvSpPr>
          <p:nvPr/>
        </p:nvSpPr>
        <p:spPr bwMode="auto">
          <a:xfrm flipH="1">
            <a:off x="6607175" y="3432175"/>
            <a:ext cx="40322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7" name="Line 285"/>
          <p:cNvSpPr>
            <a:spLocks noChangeShapeType="1"/>
          </p:cNvSpPr>
          <p:nvPr/>
        </p:nvSpPr>
        <p:spPr bwMode="auto">
          <a:xfrm>
            <a:off x="8675688" y="3440113"/>
            <a:ext cx="30480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8" name="Text Box 286"/>
          <p:cNvSpPr txBox="1">
            <a:spLocks noChangeArrowheads="1"/>
          </p:cNvSpPr>
          <p:nvPr/>
        </p:nvSpPr>
        <p:spPr bwMode="auto">
          <a:xfrm>
            <a:off x="723900" y="4602163"/>
            <a:ext cx="36449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How much energy released?</a:t>
            </a:r>
          </a:p>
          <a:p>
            <a:r>
              <a:rPr lang="en-US"/>
              <a:t>a. 1 most, 2 second, 3 least</a:t>
            </a:r>
          </a:p>
          <a:p>
            <a:r>
              <a:rPr lang="en-US"/>
              <a:t>b. 2 most, 1, 3 least</a:t>
            </a:r>
          </a:p>
          <a:p>
            <a:r>
              <a:rPr lang="en-US"/>
              <a:t>c. 3 most, 2, 1 least</a:t>
            </a:r>
          </a:p>
          <a:p>
            <a:r>
              <a:rPr lang="en-US"/>
              <a:t>d. 3 most, 1, 2 least</a:t>
            </a:r>
          </a:p>
        </p:txBody>
      </p:sp>
      <p:sp>
        <p:nvSpPr>
          <p:cNvPr id="38175" name="Text Box 287"/>
          <p:cNvSpPr txBox="1">
            <a:spLocks noChangeArrowheads="1"/>
          </p:cNvSpPr>
          <p:nvPr/>
        </p:nvSpPr>
        <p:spPr bwMode="auto">
          <a:xfrm>
            <a:off x="3865364" y="5486093"/>
            <a:ext cx="4208777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nergy </a:t>
            </a:r>
            <a:r>
              <a:rPr lang="en-US" dirty="0"/>
              <a:t>is difference from </a:t>
            </a:r>
          </a:p>
          <a:p>
            <a:r>
              <a:rPr lang="en-US" dirty="0"/>
              <a:t>bottom of crater to outside.</a:t>
            </a:r>
          </a:p>
          <a:p>
            <a:r>
              <a:rPr lang="en-US" dirty="0"/>
              <a:t>3 is most, 2 second, 1 is least</a:t>
            </a:r>
          </a:p>
        </p:txBody>
      </p:sp>
      <p:sp>
        <p:nvSpPr>
          <p:cNvPr id="57370" name="Line 289"/>
          <p:cNvSpPr>
            <a:spLocks noChangeShapeType="1"/>
          </p:cNvSpPr>
          <p:nvPr/>
        </p:nvSpPr>
        <p:spPr bwMode="auto">
          <a:xfrm flipV="1">
            <a:off x="254000" y="1285875"/>
            <a:ext cx="0" cy="2381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71" name="Text Box 290"/>
          <p:cNvSpPr txBox="1">
            <a:spLocks noChangeArrowheads="1"/>
          </p:cNvSpPr>
          <p:nvPr/>
        </p:nvSpPr>
        <p:spPr bwMode="auto">
          <a:xfrm>
            <a:off x="-47625" y="2174875"/>
            <a:ext cx="31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8" grpId="0"/>
      <p:bldP spid="3817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1800ED-76C3-6045-BA1D-FC0F5AEDA98F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1449" name="Text Box 249"/>
          <p:cNvSpPr txBox="1">
            <a:spLocks noChangeArrowheads="1"/>
          </p:cNvSpPr>
          <p:nvPr/>
        </p:nvSpPr>
        <p:spPr bwMode="auto">
          <a:xfrm>
            <a:off x="0" y="661988"/>
            <a:ext cx="868997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i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Neutron Induced fission- key to atomic bombs</a:t>
            </a:r>
          </a:p>
        </p:txBody>
      </p:sp>
      <p:sp>
        <p:nvSpPr>
          <p:cNvPr id="59396" name="Oval 3"/>
          <p:cNvSpPr>
            <a:spLocks noChangeArrowheads="1"/>
          </p:cNvSpPr>
          <p:nvPr/>
        </p:nvSpPr>
        <p:spPr bwMode="auto">
          <a:xfrm>
            <a:off x="1547813" y="2046288"/>
            <a:ext cx="730250" cy="915987"/>
          </a:xfrm>
          <a:prstGeom prst="ellipse">
            <a:avLst/>
          </a:prstGeom>
          <a:solidFill>
            <a:srgbClr val="DDFF7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7" name="Oval 4"/>
          <p:cNvSpPr>
            <a:spLocks noChangeArrowheads="1"/>
          </p:cNvSpPr>
          <p:nvPr/>
        </p:nvSpPr>
        <p:spPr bwMode="auto">
          <a:xfrm>
            <a:off x="1654175" y="2441575"/>
            <a:ext cx="57150" cy="7461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8" name="Oval 5"/>
          <p:cNvSpPr>
            <a:spLocks noChangeArrowheads="1"/>
          </p:cNvSpPr>
          <p:nvPr/>
        </p:nvSpPr>
        <p:spPr bwMode="auto">
          <a:xfrm>
            <a:off x="1657350" y="2593975"/>
            <a:ext cx="55563" cy="79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9" name="Oval 6"/>
          <p:cNvSpPr>
            <a:spLocks noChangeArrowheads="1"/>
          </p:cNvSpPr>
          <p:nvPr/>
        </p:nvSpPr>
        <p:spPr bwMode="auto">
          <a:xfrm>
            <a:off x="1817688" y="2284413"/>
            <a:ext cx="55562" cy="777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0" name="Oval 7"/>
          <p:cNvSpPr>
            <a:spLocks noChangeArrowheads="1"/>
          </p:cNvSpPr>
          <p:nvPr/>
        </p:nvSpPr>
        <p:spPr bwMode="auto">
          <a:xfrm>
            <a:off x="2133600" y="2603500"/>
            <a:ext cx="55563" cy="79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1" name="Oval 8"/>
          <p:cNvSpPr>
            <a:spLocks noChangeArrowheads="1"/>
          </p:cNvSpPr>
          <p:nvPr/>
        </p:nvSpPr>
        <p:spPr bwMode="auto">
          <a:xfrm>
            <a:off x="1785938" y="2449513"/>
            <a:ext cx="55562" cy="79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2" name="Oval 9"/>
          <p:cNvSpPr>
            <a:spLocks noChangeArrowheads="1"/>
          </p:cNvSpPr>
          <p:nvPr/>
        </p:nvSpPr>
        <p:spPr bwMode="auto">
          <a:xfrm>
            <a:off x="1774825" y="2528888"/>
            <a:ext cx="55563" cy="7461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3" name="Oval 10"/>
          <p:cNvSpPr>
            <a:spLocks noChangeArrowheads="1"/>
          </p:cNvSpPr>
          <p:nvPr/>
        </p:nvSpPr>
        <p:spPr bwMode="auto">
          <a:xfrm>
            <a:off x="1847850" y="2706688"/>
            <a:ext cx="55563" cy="777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4" name="Oval 11"/>
          <p:cNvSpPr>
            <a:spLocks noChangeArrowheads="1"/>
          </p:cNvSpPr>
          <p:nvPr/>
        </p:nvSpPr>
        <p:spPr bwMode="auto">
          <a:xfrm>
            <a:off x="1822450" y="2563813"/>
            <a:ext cx="55563" cy="79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5" name="Oval 12"/>
          <p:cNvSpPr>
            <a:spLocks noChangeArrowheads="1"/>
          </p:cNvSpPr>
          <p:nvPr/>
        </p:nvSpPr>
        <p:spPr bwMode="auto">
          <a:xfrm>
            <a:off x="1951038" y="2697163"/>
            <a:ext cx="571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6" name="Oval 13"/>
          <p:cNvSpPr>
            <a:spLocks noChangeArrowheads="1"/>
          </p:cNvSpPr>
          <p:nvPr/>
        </p:nvSpPr>
        <p:spPr bwMode="auto">
          <a:xfrm>
            <a:off x="1841500" y="2214563"/>
            <a:ext cx="57150" cy="79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7" name="Oval 14"/>
          <p:cNvSpPr>
            <a:spLocks noChangeArrowheads="1"/>
          </p:cNvSpPr>
          <p:nvPr/>
        </p:nvSpPr>
        <p:spPr bwMode="auto">
          <a:xfrm>
            <a:off x="1633538" y="2208213"/>
            <a:ext cx="55562" cy="79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8" name="Oval 15"/>
          <p:cNvSpPr>
            <a:spLocks noChangeArrowheads="1"/>
          </p:cNvSpPr>
          <p:nvPr/>
        </p:nvSpPr>
        <p:spPr bwMode="auto">
          <a:xfrm>
            <a:off x="1704975" y="2449513"/>
            <a:ext cx="58738" cy="79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9" name="Oval 16"/>
          <p:cNvSpPr>
            <a:spLocks noChangeArrowheads="1"/>
          </p:cNvSpPr>
          <p:nvPr/>
        </p:nvSpPr>
        <p:spPr bwMode="auto">
          <a:xfrm>
            <a:off x="1616075" y="2700338"/>
            <a:ext cx="55563" cy="777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0" name="Oval 17"/>
          <p:cNvSpPr>
            <a:spLocks noChangeArrowheads="1"/>
          </p:cNvSpPr>
          <p:nvPr/>
        </p:nvSpPr>
        <p:spPr bwMode="auto">
          <a:xfrm>
            <a:off x="1582738" y="2540000"/>
            <a:ext cx="55562" cy="79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1" name="Oval 18"/>
          <p:cNvSpPr>
            <a:spLocks noChangeArrowheads="1"/>
          </p:cNvSpPr>
          <p:nvPr/>
        </p:nvSpPr>
        <p:spPr bwMode="auto">
          <a:xfrm>
            <a:off x="1719263" y="2706688"/>
            <a:ext cx="57150" cy="777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2" name="Oval 19"/>
          <p:cNvSpPr>
            <a:spLocks noChangeArrowheads="1"/>
          </p:cNvSpPr>
          <p:nvPr/>
        </p:nvSpPr>
        <p:spPr bwMode="auto">
          <a:xfrm>
            <a:off x="2009775" y="2778125"/>
            <a:ext cx="55563" cy="79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3" name="Oval 20"/>
          <p:cNvSpPr>
            <a:spLocks noChangeArrowheads="1"/>
          </p:cNvSpPr>
          <p:nvPr/>
        </p:nvSpPr>
        <p:spPr bwMode="auto">
          <a:xfrm>
            <a:off x="1611313" y="2489200"/>
            <a:ext cx="55562" cy="777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4" name="Oval 21"/>
          <p:cNvSpPr>
            <a:spLocks noChangeArrowheads="1"/>
          </p:cNvSpPr>
          <p:nvPr/>
        </p:nvSpPr>
        <p:spPr bwMode="auto">
          <a:xfrm>
            <a:off x="1857375" y="2794000"/>
            <a:ext cx="57150" cy="777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5" name="Oval 22"/>
          <p:cNvSpPr>
            <a:spLocks noChangeArrowheads="1"/>
          </p:cNvSpPr>
          <p:nvPr/>
        </p:nvSpPr>
        <p:spPr bwMode="auto">
          <a:xfrm>
            <a:off x="2098675" y="2652713"/>
            <a:ext cx="55563" cy="7461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6" name="Oval 23"/>
          <p:cNvSpPr>
            <a:spLocks noChangeArrowheads="1"/>
          </p:cNvSpPr>
          <p:nvPr/>
        </p:nvSpPr>
        <p:spPr bwMode="auto">
          <a:xfrm>
            <a:off x="1973263" y="2335213"/>
            <a:ext cx="55562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7" name="Oval 24"/>
          <p:cNvSpPr>
            <a:spLocks noChangeArrowheads="1"/>
          </p:cNvSpPr>
          <p:nvPr/>
        </p:nvSpPr>
        <p:spPr bwMode="auto">
          <a:xfrm>
            <a:off x="1978025" y="2265363"/>
            <a:ext cx="57150" cy="79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8" name="Oval 25"/>
          <p:cNvSpPr>
            <a:spLocks noChangeArrowheads="1"/>
          </p:cNvSpPr>
          <p:nvPr/>
        </p:nvSpPr>
        <p:spPr bwMode="auto">
          <a:xfrm>
            <a:off x="2133600" y="2381250"/>
            <a:ext cx="55563" cy="777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9" name="Oval 26"/>
          <p:cNvSpPr>
            <a:spLocks noChangeArrowheads="1"/>
          </p:cNvSpPr>
          <p:nvPr/>
        </p:nvSpPr>
        <p:spPr bwMode="auto">
          <a:xfrm>
            <a:off x="1939925" y="2389188"/>
            <a:ext cx="55563" cy="79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20" name="Oval 27"/>
          <p:cNvSpPr>
            <a:spLocks noChangeArrowheads="1"/>
          </p:cNvSpPr>
          <p:nvPr/>
        </p:nvSpPr>
        <p:spPr bwMode="auto">
          <a:xfrm>
            <a:off x="2057400" y="2603500"/>
            <a:ext cx="55563" cy="79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21" name="Oval 28"/>
          <p:cNvSpPr>
            <a:spLocks noChangeArrowheads="1"/>
          </p:cNvSpPr>
          <p:nvPr/>
        </p:nvSpPr>
        <p:spPr bwMode="auto">
          <a:xfrm>
            <a:off x="1730375" y="2220913"/>
            <a:ext cx="57150" cy="777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22" name="Oval 29"/>
          <p:cNvSpPr>
            <a:spLocks noChangeArrowheads="1"/>
          </p:cNvSpPr>
          <p:nvPr/>
        </p:nvSpPr>
        <p:spPr bwMode="auto">
          <a:xfrm>
            <a:off x="2087563" y="2471738"/>
            <a:ext cx="55562" cy="777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23" name="Oval 30"/>
          <p:cNvSpPr>
            <a:spLocks noChangeArrowheads="1"/>
          </p:cNvSpPr>
          <p:nvPr/>
        </p:nvSpPr>
        <p:spPr bwMode="auto">
          <a:xfrm>
            <a:off x="2166938" y="2414588"/>
            <a:ext cx="58737" cy="777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24" name="Oval 31"/>
          <p:cNvSpPr>
            <a:spLocks noChangeArrowheads="1"/>
          </p:cNvSpPr>
          <p:nvPr/>
        </p:nvSpPr>
        <p:spPr bwMode="auto">
          <a:xfrm>
            <a:off x="1752600" y="2154238"/>
            <a:ext cx="57150" cy="79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25" name="Oval 32"/>
          <p:cNvSpPr>
            <a:spLocks noChangeArrowheads="1"/>
          </p:cNvSpPr>
          <p:nvPr/>
        </p:nvSpPr>
        <p:spPr bwMode="auto">
          <a:xfrm>
            <a:off x="1844675" y="2328863"/>
            <a:ext cx="57150" cy="79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26" name="Oval 33"/>
          <p:cNvSpPr>
            <a:spLocks noChangeArrowheads="1"/>
          </p:cNvSpPr>
          <p:nvPr/>
        </p:nvSpPr>
        <p:spPr bwMode="auto">
          <a:xfrm>
            <a:off x="1852613" y="2432050"/>
            <a:ext cx="57150" cy="777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27" name="Oval 34"/>
          <p:cNvSpPr>
            <a:spLocks noChangeArrowheads="1"/>
          </p:cNvSpPr>
          <p:nvPr/>
        </p:nvSpPr>
        <p:spPr bwMode="auto">
          <a:xfrm>
            <a:off x="1866900" y="2619375"/>
            <a:ext cx="55563" cy="777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28" name="Oval 35"/>
          <p:cNvSpPr>
            <a:spLocks noChangeArrowheads="1"/>
          </p:cNvSpPr>
          <p:nvPr/>
        </p:nvSpPr>
        <p:spPr bwMode="auto">
          <a:xfrm>
            <a:off x="1998663" y="2643188"/>
            <a:ext cx="55562" cy="777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29" name="Oval 36"/>
          <p:cNvSpPr>
            <a:spLocks noChangeArrowheads="1"/>
          </p:cNvSpPr>
          <p:nvPr/>
        </p:nvSpPr>
        <p:spPr bwMode="auto">
          <a:xfrm>
            <a:off x="1943100" y="2549525"/>
            <a:ext cx="55563" cy="777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30" name="Oval 37"/>
          <p:cNvSpPr>
            <a:spLocks noChangeArrowheads="1"/>
          </p:cNvSpPr>
          <p:nvPr/>
        </p:nvSpPr>
        <p:spPr bwMode="auto">
          <a:xfrm>
            <a:off x="1897063" y="2486025"/>
            <a:ext cx="55562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31" name="Oval 38"/>
          <p:cNvSpPr>
            <a:spLocks noChangeArrowheads="1"/>
          </p:cNvSpPr>
          <p:nvPr/>
        </p:nvSpPr>
        <p:spPr bwMode="auto">
          <a:xfrm>
            <a:off x="1997075" y="2720975"/>
            <a:ext cx="571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32" name="Oval 39"/>
          <p:cNvSpPr>
            <a:spLocks noChangeArrowheads="1"/>
          </p:cNvSpPr>
          <p:nvPr/>
        </p:nvSpPr>
        <p:spPr bwMode="auto">
          <a:xfrm>
            <a:off x="1995488" y="2501900"/>
            <a:ext cx="55562" cy="777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33" name="Oval 40"/>
          <p:cNvSpPr>
            <a:spLocks noChangeArrowheads="1"/>
          </p:cNvSpPr>
          <p:nvPr/>
        </p:nvSpPr>
        <p:spPr bwMode="auto">
          <a:xfrm>
            <a:off x="2133600" y="2317750"/>
            <a:ext cx="58738" cy="7461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34" name="Oval 41"/>
          <p:cNvSpPr>
            <a:spLocks noChangeArrowheads="1"/>
          </p:cNvSpPr>
          <p:nvPr/>
        </p:nvSpPr>
        <p:spPr bwMode="auto">
          <a:xfrm>
            <a:off x="2171700" y="2552700"/>
            <a:ext cx="55563" cy="777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35" name="Oval 42"/>
          <p:cNvSpPr>
            <a:spLocks noChangeArrowheads="1"/>
          </p:cNvSpPr>
          <p:nvPr/>
        </p:nvSpPr>
        <p:spPr bwMode="auto">
          <a:xfrm>
            <a:off x="1708150" y="2552700"/>
            <a:ext cx="55563" cy="777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36" name="Oval 43"/>
          <p:cNvSpPr>
            <a:spLocks noChangeArrowheads="1"/>
          </p:cNvSpPr>
          <p:nvPr/>
        </p:nvSpPr>
        <p:spPr bwMode="auto">
          <a:xfrm>
            <a:off x="1778000" y="2670175"/>
            <a:ext cx="57150" cy="777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37" name="Oval 44"/>
          <p:cNvSpPr>
            <a:spLocks noChangeArrowheads="1"/>
          </p:cNvSpPr>
          <p:nvPr/>
        </p:nvSpPr>
        <p:spPr bwMode="auto">
          <a:xfrm>
            <a:off x="1757363" y="2797175"/>
            <a:ext cx="55562" cy="777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38" name="Oval 45"/>
          <p:cNvSpPr>
            <a:spLocks noChangeArrowheads="1"/>
          </p:cNvSpPr>
          <p:nvPr/>
        </p:nvSpPr>
        <p:spPr bwMode="auto">
          <a:xfrm>
            <a:off x="1631950" y="2341563"/>
            <a:ext cx="55563" cy="777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39" name="Oval 46"/>
          <p:cNvSpPr>
            <a:spLocks noChangeArrowheads="1"/>
          </p:cNvSpPr>
          <p:nvPr/>
        </p:nvSpPr>
        <p:spPr bwMode="auto">
          <a:xfrm>
            <a:off x="1908175" y="2824163"/>
            <a:ext cx="57150" cy="7461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40" name="Oval 47"/>
          <p:cNvSpPr>
            <a:spLocks noChangeArrowheads="1"/>
          </p:cNvSpPr>
          <p:nvPr/>
        </p:nvSpPr>
        <p:spPr bwMode="auto">
          <a:xfrm>
            <a:off x="1711325" y="2773363"/>
            <a:ext cx="55563" cy="777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41" name="Oval 48"/>
          <p:cNvSpPr>
            <a:spLocks noChangeArrowheads="1"/>
          </p:cNvSpPr>
          <p:nvPr/>
        </p:nvSpPr>
        <p:spPr bwMode="auto">
          <a:xfrm>
            <a:off x="1709738" y="2284413"/>
            <a:ext cx="57150" cy="777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42" name="Oval 49"/>
          <p:cNvSpPr>
            <a:spLocks noChangeArrowheads="1"/>
          </p:cNvSpPr>
          <p:nvPr/>
        </p:nvSpPr>
        <p:spPr bwMode="auto">
          <a:xfrm>
            <a:off x="2051050" y="2740025"/>
            <a:ext cx="57150" cy="777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43" name="Oval 50"/>
          <p:cNvSpPr>
            <a:spLocks noChangeArrowheads="1"/>
          </p:cNvSpPr>
          <p:nvPr/>
        </p:nvSpPr>
        <p:spPr bwMode="auto">
          <a:xfrm>
            <a:off x="1962150" y="2184400"/>
            <a:ext cx="57150" cy="79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44" name="Oval 51"/>
          <p:cNvSpPr>
            <a:spLocks noChangeArrowheads="1"/>
          </p:cNvSpPr>
          <p:nvPr/>
        </p:nvSpPr>
        <p:spPr bwMode="auto">
          <a:xfrm>
            <a:off x="2071688" y="2328863"/>
            <a:ext cx="57150" cy="79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45" name="Oval 52"/>
          <p:cNvSpPr>
            <a:spLocks noChangeArrowheads="1"/>
          </p:cNvSpPr>
          <p:nvPr/>
        </p:nvSpPr>
        <p:spPr bwMode="auto">
          <a:xfrm>
            <a:off x="2035175" y="2443163"/>
            <a:ext cx="55563" cy="79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46" name="Oval 53"/>
          <p:cNvSpPr>
            <a:spLocks noChangeArrowheads="1"/>
          </p:cNvSpPr>
          <p:nvPr/>
        </p:nvSpPr>
        <p:spPr bwMode="auto">
          <a:xfrm>
            <a:off x="1931988" y="2130425"/>
            <a:ext cx="57150" cy="777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47" name="Oval 54"/>
          <p:cNvSpPr>
            <a:spLocks noChangeArrowheads="1"/>
          </p:cNvSpPr>
          <p:nvPr/>
        </p:nvSpPr>
        <p:spPr bwMode="auto">
          <a:xfrm>
            <a:off x="2051050" y="2181225"/>
            <a:ext cx="57150" cy="79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48" name="Oval 55"/>
          <p:cNvSpPr>
            <a:spLocks noChangeArrowheads="1"/>
          </p:cNvSpPr>
          <p:nvPr/>
        </p:nvSpPr>
        <p:spPr bwMode="auto">
          <a:xfrm>
            <a:off x="1624013" y="2295525"/>
            <a:ext cx="55562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49" name="Oval 56"/>
          <p:cNvSpPr>
            <a:spLocks noChangeArrowheads="1"/>
          </p:cNvSpPr>
          <p:nvPr/>
        </p:nvSpPr>
        <p:spPr bwMode="auto">
          <a:xfrm>
            <a:off x="2149475" y="2663825"/>
            <a:ext cx="55563" cy="79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50" name="Oval 57"/>
          <p:cNvSpPr>
            <a:spLocks noChangeArrowheads="1"/>
          </p:cNvSpPr>
          <p:nvPr/>
        </p:nvSpPr>
        <p:spPr bwMode="auto">
          <a:xfrm>
            <a:off x="1824038" y="2124075"/>
            <a:ext cx="57150" cy="79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51" name="Oval 58"/>
          <p:cNvSpPr>
            <a:spLocks noChangeArrowheads="1"/>
          </p:cNvSpPr>
          <p:nvPr/>
        </p:nvSpPr>
        <p:spPr bwMode="auto">
          <a:xfrm>
            <a:off x="2087563" y="2178050"/>
            <a:ext cx="57150" cy="79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52" name="Oval 59"/>
          <p:cNvSpPr>
            <a:spLocks noChangeArrowheads="1"/>
          </p:cNvSpPr>
          <p:nvPr/>
        </p:nvSpPr>
        <p:spPr bwMode="auto">
          <a:xfrm>
            <a:off x="1879600" y="2093913"/>
            <a:ext cx="55563" cy="79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53" name="Oval 116"/>
          <p:cNvSpPr>
            <a:spLocks noChangeArrowheads="1"/>
          </p:cNvSpPr>
          <p:nvPr/>
        </p:nvSpPr>
        <p:spPr bwMode="auto">
          <a:xfrm>
            <a:off x="1687513" y="2355850"/>
            <a:ext cx="571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54" name="Oval 117"/>
          <p:cNvSpPr>
            <a:spLocks noChangeArrowheads="1"/>
          </p:cNvSpPr>
          <p:nvPr/>
        </p:nvSpPr>
        <p:spPr bwMode="auto">
          <a:xfrm>
            <a:off x="1666875" y="2506663"/>
            <a:ext cx="571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55" name="Oval 118"/>
          <p:cNvSpPr>
            <a:spLocks noChangeArrowheads="1"/>
          </p:cNvSpPr>
          <p:nvPr/>
        </p:nvSpPr>
        <p:spPr bwMode="auto">
          <a:xfrm>
            <a:off x="1789113" y="2368550"/>
            <a:ext cx="55562" cy="7778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56" name="Oval 119"/>
          <p:cNvSpPr>
            <a:spLocks noChangeArrowheads="1"/>
          </p:cNvSpPr>
          <p:nvPr/>
        </p:nvSpPr>
        <p:spPr bwMode="auto">
          <a:xfrm>
            <a:off x="1762125" y="2593975"/>
            <a:ext cx="571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57" name="Oval 120"/>
          <p:cNvSpPr>
            <a:spLocks noChangeArrowheads="1"/>
          </p:cNvSpPr>
          <p:nvPr/>
        </p:nvSpPr>
        <p:spPr bwMode="auto">
          <a:xfrm>
            <a:off x="1884363" y="2268538"/>
            <a:ext cx="55562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58" name="Oval 121"/>
          <p:cNvSpPr>
            <a:spLocks noChangeArrowheads="1"/>
          </p:cNvSpPr>
          <p:nvPr/>
        </p:nvSpPr>
        <p:spPr bwMode="auto">
          <a:xfrm>
            <a:off x="1738313" y="2476500"/>
            <a:ext cx="57150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59" name="Oval 122"/>
          <p:cNvSpPr>
            <a:spLocks noChangeArrowheads="1"/>
          </p:cNvSpPr>
          <p:nvPr/>
        </p:nvSpPr>
        <p:spPr bwMode="auto">
          <a:xfrm>
            <a:off x="1819275" y="2643188"/>
            <a:ext cx="57150" cy="7778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60" name="Oval 123"/>
          <p:cNvSpPr>
            <a:spLocks noChangeArrowheads="1"/>
          </p:cNvSpPr>
          <p:nvPr/>
        </p:nvSpPr>
        <p:spPr bwMode="auto">
          <a:xfrm>
            <a:off x="1835150" y="2392363"/>
            <a:ext cx="57150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61" name="Oval 124"/>
          <p:cNvSpPr>
            <a:spLocks noChangeArrowheads="1"/>
          </p:cNvSpPr>
          <p:nvPr/>
        </p:nvSpPr>
        <p:spPr bwMode="auto">
          <a:xfrm>
            <a:off x="1919288" y="2630488"/>
            <a:ext cx="55562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62" name="Oval 125"/>
          <p:cNvSpPr>
            <a:spLocks noChangeArrowheads="1"/>
          </p:cNvSpPr>
          <p:nvPr/>
        </p:nvSpPr>
        <p:spPr bwMode="auto">
          <a:xfrm>
            <a:off x="2009775" y="2217738"/>
            <a:ext cx="55563" cy="7778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63" name="Oval 126"/>
          <p:cNvSpPr>
            <a:spLocks noChangeArrowheads="1"/>
          </p:cNvSpPr>
          <p:nvPr/>
        </p:nvSpPr>
        <p:spPr bwMode="auto">
          <a:xfrm>
            <a:off x="1573213" y="2328863"/>
            <a:ext cx="57150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64" name="Oval 127"/>
          <p:cNvSpPr>
            <a:spLocks noChangeArrowheads="1"/>
          </p:cNvSpPr>
          <p:nvPr/>
        </p:nvSpPr>
        <p:spPr bwMode="auto">
          <a:xfrm>
            <a:off x="1758950" y="2317750"/>
            <a:ext cx="55563" cy="74613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65" name="Oval 128"/>
          <p:cNvSpPr>
            <a:spLocks noChangeArrowheads="1"/>
          </p:cNvSpPr>
          <p:nvPr/>
        </p:nvSpPr>
        <p:spPr bwMode="auto">
          <a:xfrm>
            <a:off x="1597025" y="2624138"/>
            <a:ext cx="55563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66" name="Oval 129"/>
          <p:cNvSpPr>
            <a:spLocks noChangeArrowheads="1"/>
          </p:cNvSpPr>
          <p:nvPr/>
        </p:nvSpPr>
        <p:spPr bwMode="auto">
          <a:xfrm>
            <a:off x="1612900" y="2559050"/>
            <a:ext cx="55563" cy="7778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67" name="Oval 130"/>
          <p:cNvSpPr>
            <a:spLocks noChangeArrowheads="1"/>
          </p:cNvSpPr>
          <p:nvPr/>
        </p:nvSpPr>
        <p:spPr bwMode="auto">
          <a:xfrm>
            <a:off x="1666875" y="2663825"/>
            <a:ext cx="57150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68" name="Oval 131"/>
          <p:cNvSpPr>
            <a:spLocks noChangeArrowheads="1"/>
          </p:cNvSpPr>
          <p:nvPr/>
        </p:nvSpPr>
        <p:spPr bwMode="auto">
          <a:xfrm>
            <a:off x="1660525" y="2733675"/>
            <a:ext cx="55563" cy="7778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69" name="Oval 132"/>
          <p:cNvSpPr>
            <a:spLocks noChangeArrowheads="1"/>
          </p:cNvSpPr>
          <p:nvPr/>
        </p:nvSpPr>
        <p:spPr bwMode="auto">
          <a:xfrm>
            <a:off x="1612900" y="2405063"/>
            <a:ext cx="57150" cy="7778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70" name="Oval 133"/>
          <p:cNvSpPr>
            <a:spLocks noChangeArrowheads="1"/>
          </p:cNvSpPr>
          <p:nvPr/>
        </p:nvSpPr>
        <p:spPr bwMode="auto">
          <a:xfrm>
            <a:off x="1809750" y="2811463"/>
            <a:ext cx="57150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71" name="Oval 134"/>
          <p:cNvSpPr>
            <a:spLocks noChangeArrowheads="1"/>
          </p:cNvSpPr>
          <p:nvPr/>
        </p:nvSpPr>
        <p:spPr bwMode="auto">
          <a:xfrm>
            <a:off x="2108200" y="2717800"/>
            <a:ext cx="571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72" name="Oval 135"/>
          <p:cNvSpPr>
            <a:spLocks noChangeArrowheads="1"/>
          </p:cNvSpPr>
          <p:nvPr/>
        </p:nvSpPr>
        <p:spPr bwMode="auto">
          <a:xfrm>
            <a:off x="1935163" y="2274888"/>
            <a:ext cx="58737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73" name="Oval 136"/>
          <p:cNvSpPr>
            <a:spLocks noChangeArrowheads="1"/>
          </p:cNvSpPr>
          <p:nvPr/>
        </p:nvSpPr>
        <p:spPr bwMode="auto">
          <a:xfrm>
            <a:off x="2024063" y="2284413"/>
            <a:ext cx="55562" cy="7778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74" name="Oval 137"/>
          <p:cNvSpPr>
            <a:spLocks noChangeArrowheads="1"/>
          </p:cNvSpPr>
          <p:nvPr/>
        </p:nvSpPr>
        <p:spPr bwMode="auto">
          <a:xfrm>
            <a:off x="2097088" y="2405063"/>
            <a:ext cx="57150" cy="7778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75" name="Oval 138"/>
          <p:cNvSpPr>
            <a:spLocks noChangeArrowheads="1"/>
          </p:cNvSpPr>
          <p:nvPr/>
        </p:nvSpPr>
        <p:spPr bwMode="auto">
          <a:xfrm>
            <a:off x="1898650" y="2335213"/>
            <a:ext cx="571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76" name="Oval 139"/>
          <p:cNvSpPr>
            <a:spLocks noChangeArrowheads="1"/>
          </p:cNvSpPr>
          <p:nvPr/>
        </p:nvSpPr>
        <p:spPr bwMode="auto">
          <a:xfrm>
            <a:off x="2041525" y="2533650"/>
            <a:ext cx="55563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77" name="Oval 140"/>
          <p:cNvSpPr>
            <a:spLocks noChangeArrowheads="1"/>
          </p:cNvSpPr>
          <p:nvPr/>
        </p:nvSpPr>
        <p:spPr bwMode="auto">
          <a:xfrm>
            <a:off x="2187575" y="2489200"/>
            <a:ext cx="57150" cy="7778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78" name="Oval 141"/>
          <p:cNvSpPr>
            <a:spLocks noChangeArrowheads="1"/>
          </p:cNvSpPr>
          <p:nvPr/>
        </p:nvSpPr>
        <p:spPr bwMode="auto">
          <a:xfrm>
            <a:off x="2035175" y="2371725"/>
            <a:ext cx="55563" cy="7778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79" name="Oval 142"/>
          <p:cNvSpPr>
            <a:spLocks noChangeArrowheads="1"/>
          </p:cNvSpPr>
          <p:nvPr/>
        </p:nvSpPr>
        <p:spPr bwMode="auto">
          <a:xfrm>
            <a:off x="2139950" y="2449513"/>
            <a:ext cx="57150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80" name="Oval 143"/>
          <p:cNvSpPr>
            <a:spLocks noChangeArrowheads="1"/>
          </p:cNvSpPr>
          <p:nvPr/>
        </p:nvSpPr>
        <p:spPr bwMode="auto">
          <a:xfrm>
            <a:off x="1806575" y="2181225"/>
            <a:ext cx="55563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81" name="Oval 144"/>
          <p:cNvSpPr>
            <a:spLocks noChangeArrowheads="1"/>
          </p:cNvSpPr>
          <p:nvPr/>
        </p:nvSpPr>
        <p:spPr bwMode="auto">
          <a:xfrm>
            <a:off x="1912938" y="2193925"/>
            <a:ext cx="55562" cy="7778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82" name="Oval 145"/>
          <p:cNvSpPr>
            <a:spLocks noChangeArrowheads="1"/>
          </p:cNvSpPr>
          <p:nvPr/>
        </p:nvSpPr>
        <p:spPr bwMode="auto">
          <a:xfrm>
            <a:off x="1889125" y="2408238"/>
            <a:ext cx="57150" cy="7778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83" name="Oval 146"/>
          <p:cNvSpPr>
            <a:spLocks noChangeArrowheads="1"/>
          </p:cNvSpPr>
          <p:nvPr/>
        </p:nvSpPr>
        <p:spPr bwMode="auto">
          <a:xfrm>
            <a:off x="1830388" y="2495550"/>
            <a:ext cx="57150" cy="7778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84" name="Oval 147"/>
          <p:cNvSpPr>
            <a:spLocks noChangeArrowheads="1"/>
          </p:cNvSpPr>
          <p:nvPr/>
        </p:nvSpPr>
        <p:spPr bwMode="auto">
          <a:xfrm>
            <a:off x="1993900" y="2570163"/>
            <a:ext cx="55563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85" name="Oval 148"/>
          <p:cNvSpPr>
            <a:spLocks noChangeArrowheads="1"/>
          </p:cNvSpPr>
          <p:nvPr/>
        </p:nvSpPr>
        <p:spPr bwMode="auto">
          <a:xfrm>
            <a:off x="1949450" y="2473325"/>
            <a:ext cx="57150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86" name="Oval 149"/>
          <p:cNvSpPr>
            <a:spLocks noChangeArrowheads="1"/>
          </p:cNvSpPr>
          <p:nvPr/>
        </p:nvSpPr>
        <p:spPr bwMode="auto">
          <a:xfrm>
            <a:off x="1879600" y="2540000"/>
            <a:ext cx="55563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87" name="Oval 150"/>
          <p:cNvSpPr>
            <a:spLocks noChangeArrowheads="1"/>
          </p:cNvSpPr>
          <p:nvPr/>
        </p:nvSpPr>
        <p:spPr bwMode="auto">
          <a:xfrm>
            <a:off x="1957388" y="2630488"/>
            <a:ext cx="55562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88" name="Oval 151"/>
          <p:cNvSpPr>
            <a:spLocks noChangeArrowheads="1"/>
          </p:cNvSpPr>
          <p:nvPr/>
        </p:nvSpPr>
        <p:spPr bwMode="auto">
          <a:xfrm>
            <a:off x="1989138" y="2416175"/>
            <a:ext cx="55562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89" name="Oval 152"/>
          <p:cNvSpPr>
            <a:spLocks noChangeArrowheads="1"/>
          </p:cNvSpPr>
          <p:nvPr/>
        </p:nvSpPr>
        <p:spPr bwMode="auto">
          <a:xfrm>
            <a:off x="2074863" y="2562225"/>
            <a:ext cx="57150" cy="7778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90" name="Oval 153"/>
          <p:cNvSpPr>
            <a:spLocks noChangeArrowheads="1"/>
          </p:cNvSpPr>
          <p:nvPr/>
        </p:nvSpPr>
        <p:spPr bwMode="auto">
          <a:xfrm>
            <a:off x="1663700" y="2278063"/>
            <a:ext cx="57150" cy="7778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91" name="Oval 154"/>
          <p:cNvSpPr>
            <a:spLocks noChangeArrowheads="1"/>
          </p:cNvSpPr>
          <p:nvPr/>
        </p:nvSpPr>
        <p:spPr bwMode="auto">
          <a:xfrm>
            <a:off x="1736725" y="2395538"/>
            <a:ext cx="55563" cy="7778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92" name="Oval 155"/>
          <p:cNvSpPr>
            <a:spLocks noChangeArrowheads="1"/>
          </p:cNvSpPr>
          <p:nvPr/>
        </p:nvSpPr>
        <p:spPr bwMode="auto">
          <a:xfrm>
            <a:off x="1719263" y="2633663"/>
            <a:ext cx="57150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93" name="Oval 156"/>
          <p:cNvSpPr>
            <a:spLocks noChangeArrowheads="1"/>
          </p:cNvSpPr>
          <p:nvPr/>
        </p:nvSpPr>
        <p:spPr bwMode="auto">
          <a:xfrm>
            <a:off x="1809750" y="2747963"/>
            <a:ext cx="57150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94" name="Oval 157"/>
          <p:cNvSpPr>
            <a:spLocks noChangeArrowheads="1"/>
          </p:cNvSpPr>
          <p:nvPr/>
        </p:nvSpPr>
        <p:spPr bwMode="auto">
          <a:xfrm>
            <a:off x="1757363" y="2733675"/>
            <a:ext cx="55562" cy="7778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95" name="Oval 158"/>
          <p:cNvSpPr>
            <a:spLocks noChangeArrowheads="1"/>
          </p:cNvSpPr>
          <p:nvPr/>
        </p:nvSpPr>
        <p:spPr bwMode="auto">
          <a:xfrm>
            <a:off x="1895475" y="2751138"/>
            <a:ext cx="57150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96" name="Oval 159"/>
          <p:cNvSpPr>
            <a:spLocks noChangeArrowheads="1"/>
          </p:cNvSpPr>
          <p:nvPr/>
        </p:nvSpPr>
        <p:spPr bwMode="auto">
          <a:xfrm>
            <a:off x="1952625" y="2781300"/>
            <a:ext cx="57150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97" name="Oval 160"/>
          <p:cNvSpPr>
            <a:spLocks noChangeArrowheads="1"/>
          </p:cNvSpPr>
          <p:nvPr/>
        </p:nvSpPr>
        <p:spPr bwMode="auto">
          <a:xfrm>
            <a:off x="1881188" y="2667000"/>
            <a:ext cx="58737" cy="7778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98" name="Oval 161"/>
          <p:cNvSpPr>
            <a:spLocks noChangeArrowheads="1"/>
          </p:cNvSpPr>
          <p:nvPr/>
        </p:nvSpPr>
        <p:spPr bwMode="auto">
          <a:xfrm>
            <a:off x="1776413" y="2251075"/>
            <a:ext cx="55562" cy="7778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99" name="Oval 162"/>
          <p:cNvSpPr>
            <a:spLocks noChangeArrowheads="1"/>
          </p:cNvSpPr>
          <p:nvPr/>
        </p:nvSpPr>
        <p:spPr bwMode="auto">
          <a:xfrm>
            <a:off x="2057400" y="2676525"/>
            <a:ext cx="55563" cy="74613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00" name="Oval 163"/>
          <p:cNvSpPr>
            <a:spLocks noChangeArrowheads="1"/>
          </p:cNvSpPr>
          <p:nvPr/>
        </p:nvSpPr>
        <p:spPr bwMode="auto">
          <a:xfrm>
            <a:off x="2071688" y="2251075"/>
            <a:ext cx="55562" cy="74613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01" name="Oval 164"/>
          <p:cNvSpPr>
            <a:spLocks noChangeArrowheads="1"/>
          </p:cNvSpPr>
          <p:nvPr/>
        </p:nvSpPr>
        <p:spPr bwMode="auto">
          <a:xfrm>
            <a:off x="2127250" y="2525713"/>
            <a:ext cx="57150" cy="7778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02" name="Oval 165"/>
          <p:cNvSpPr>
            <a:spLocks noChangeArrowheads="1"/>
          </p:cNvSpPr>
          <p:nvPr/>
        </p:nvSpPr>
        <p:spPr bwMode="auto">
          <a:xfrm>
            <a:off x="1671638" y="2214563"/>
            <a:ext cx="58737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03" name="Oval 166"/>
          <p:cNvSpPr>
            <a:spLocks noChangeArrowheads="1"/>
          </p:cNvSpPr>
          <p:nvPr/>
        </p:nvSpPr>
        <p:spPr bwMode="auto">
          <a:xfrm>
            <a:off x="2116138" y="2241550"/>
            <a:ext cx="55562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04" name="Oval 167"/>
          <p:cNvSpPr>
            <a:spLocks noChangeArrowheads="1"/>
          </p:cNvSpPr>
          <p:nvPr/>
        </p:nvSpPr>
        <p:spPr bwMode="auto">
          <a:xfrm>
            <a:off x="1876425" y="2157413"/>
            <a:ext cx="57150" cy="7778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05" name="Oval 168"/>
          <p:cNvSpPr>
            <a:spLocks noChangeArrowheads="1"/>
          </p:cNvSpPr>
          <p:nvPr/>
        </p:nvSpPr>
        <p:spPr bwMode="auto">
          <a:xfrm>
            <a:off x="2189163" y="2593975"/>
            <a:ext cx="58737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06" name="Oval 169"/>
          <p:cNvSpPr>
            <a:spLocks noChangeArrowheads="1"/>
          </p:cNvSpPr>
          <p:nvPr/>
        </p:nvSpPr>
        <p:spPr bwMode="auto">
          <a:xfrm>
            <a:off x="1997075" y="2143125"/>
            <a:ext cx="57150" cy="7778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07" name="Oval 170"/>
          <p:cNvSpPr>
            <a:spLocks noChangeArrowheads="1"/>
          </p:cNvSpPr>
          <p:nvPr/>
        </p:nvSpPr>
        <p:spPr bwMode="auto">
          <a:xfrm>
            <a:off x="2184400" y="2354263"/>
            <a:ext cx="55563" cy="7778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08" name="Oval 171"/>
          <p:cNvSpPr>
            <a:spLocks noChangeArrowheads="1"/>
          </p:cNvSpPr>
          <p:nvPr/>
        </p:nvSpPr>
        <p:spPr bwMode="auto">
          <a:xfrm>
            <a:off x="1577975" y="2452688"/>
            <a:ext cx="55563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09" name="Oval 172"/>
          <p:cNvSpPr>
            <a:spLocks noChangeArrowheads="1"/>
          </p:cNvSpPr>
          <p:nvPr/>
        </p:nvSpPr>
        <p:spPr bwMode="auto">
          <a:xfrm>
            <a:off x="3643313" y="2724150"/>
            <a:ext cx="55562" cy="79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10" name="Oval 173"/>
          <p:cNvSpPr>
            <a:spLocks noChangeArrowheads="1"/>
          </p:cNvSpPr>
          <p:nvPr/>
        </p:nvSpPr>
        <p:spPr bwMode="auto">
          <a:xfrm>
            <a:off x="3521075" y="2803525"/>
            <a:ext cx="57150" cy="7461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11" name="Oval 174"/>
          <p:cNvSpPr>
            <a:spLocks noChangeArrowheads="1"/>
          </p:cNvSpPr>
          <p:nvPr/>
        </p:nvSpPr>
        <p:spPr bwMode="auto">
          <a:xfrm>
            <a:off x="3762375" y="2835275"/>
            <a:ext cx="57150" cy="79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12" name="Oval 175"/>
          <p:cNvSpPr>
            <a:spLocks noChangeArrowheads="1"/>
          </p:cNvSpPr>
          <p:nvPr/>
        </p:nvSpPr>
        <p:spPr bwMode="auto">
          <a:xfrm>
            <a:off x="3824288" y="2820988"/>
            <a:ext cx="57150" cy="777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13" name="Oval 176"/>
          <p:cNvSpPr>
            <a:spLocks noChangeArrowheads="1"/>
          </p:cNvSpPr>
          <p:nvPr/>
        </p:nvSpPr>
        <p:spPr bwMode="auto">
          <a:xfrm>
            <a:off x="3698875" y="2847975"/>
            <a:ext cx="58738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14" name="Oval 177"/>
          <p:cNvSpPr>
            <a:spLocks noChangeArrowheads="1"/>
          </p:cNvSpPr>
          <p:nvPr/>
        </p:nvSpPr>
        <p:spPr bwMode="auto">
          <a:xfrm>
            <a:off x="3824288" y="2820988"/>
            <a:ext cx="57150" cy="777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15" name="Oval 178"/>
          <p:cNvSpPr>
            <a:spLocks noChangeArrowheads="1"/>
          </p:cNvSpPr>
          <p:nvPr/>
        </p:nvSpPr>
        <p:spPr bwMode="auto">
          <a:xfrm>
            <a:off x="3790950" y="2890838"/>
            <a:ext cx="55563" cy="7461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16" name="Oval 179"/>
          <p:cNvSpPr>
            <a:spLocks noChangeArrowheads="1"/>
          </p:cNvSpPr>
          <p:nvPr/>
        </p:nvSpPr>
        <p:spPr bwMode="auto">
          <a:xfrm>
            <a:off x="3814763" y="2697163"/>
            <a:ext cx="55562" cy="777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17" name="Oval 180"/>
          <p:cNvSpPr>
            <a:spLocks noChangeArrowheads="1"/>
          </p:cNvSpPr>
          <p:nvPr/>
        </p:nvSpPr>
        <p:spPr bwMode="auto">
          <a:xfrm>
            <a:off x="3838575" y="2894013"/>
            <a:ext cx="57150" cy="777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18" name="Oval 181"/>
          <p:cNvSpPr>
            <a:spLocks noChangeArrowheads="1"/>
          </p:cNvSpPr>
          <p:nvPr/>
        </p:nvSpPr>
        <p:spPr bwMode="auto">
          <a:xfrm>
            <a:off x="3717925" y="2827338"/>
            <a:ext cx="55563" cy="74612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19" name="Oval 182"/>
          <p:cNvSpPr>
            <a:spLocks noChangeArrowheads="1"/>
          </p:cNvSpPr>
          <p:nvPr/>
        </p:nvSpPr>
        <p:spPr bwMode="auto">
          <a:xfrm>
            <a:off x="3763963" y="2630488"/>
            <a:ext cx="55562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20" name="Oval 183"/>
          <p:cNvSpPr>
            <a:spLocks noChangeArrowheads="1"/>
          </p:cNvSpPr>
          <p:nvPr/>
        </p:nvSpPr>
        <p:spPr bwMode="auto">
          <a:xfrm>
            <a:off x="3525838" y="2878138"/>
            <a:ext cx="55562" cy="777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21" name="Oval 184"/>
          <p:cNvSpPr>
            <a:spLocks noChangeArrowheads="1"/>
          </p:cNvSpPr>
          <p:nvPr/>
        </p:nvSpPr>
        <p:spPr bwMode="auto">
          <a:xfrm>
            <a:off x="3630613" y="3062288"/>
            <a:ext cx="57150" cy="777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22" name="Oval 185"/>
          <p:cNvSpPr>
            <a:spLocks noChangeArrowheads="1"/>
          </p:cNvSpPr>
          <p:nvPr/>
        </p:nvSpPr>
        <p:spPr bwMode="auto">
          <a:xfrm>
            <a:off x="3575050" y="2921000"/>
            <a:ext cx="55563" cy="777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23" name="Oval 186"/>
          <p:cNvSpPr>
            <a:spLocks noChangeArrowheads="1"/>
          </p:cNvSpPr>
          <p:nvPr/>
        </p:nvSpPr>
        <p:spPr bwMode="auto">
          <a:xfrm>
            <a:off x="3673475" y="2995613"/>
            <a:ext cx="55563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24" name="Oval 187"/>
          <p:cNvSpPr>
            <a:spLocks noChangeArrowheads="1"/>
          </p:cNvSpPr>
          <p:nvPr/>
        </p:nvSpPr>
        <p:spPr bwMode="auto">
          <a:xfrm>
            <a:off x="3816350" y="2624138"/>
            <a:ext cx="57150" cy="79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25" name="Oval 188"/>
          <p:cNvSpPr>
            <a:spLocks noChangeArrowheads="1"/>
          </p:cNvSpPr>
          <p:nvPr/>
        </p:nvSpPr>
        <p:spPr bwMode="auto">
          <a:xfrm>
            <a:off x="3916363" y="2720975"/>
            <a:ext cx="55562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26" name="Oval 189"/>
          <p:cNvSpPr>
            <a:spLocks noChangeArrowheads="1"/>
          </p:cNvSpPr>
          <p:nvPr/>
        </p:nvSpPr>
        <p:spPr bwMode="auto">
          <a:xfrm>
            <a:off x="3795713" y="3065463"/>
            <a:ext cx="57150" cy="777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27" name="Oval 190"/>
          <p:cNvSpPr>
            <a:spLocks noChangeArrowheads="1"/>
          </p:cNvSpPr>
          <p:nvPr/>
        </p:nvSpPr>
        <p:spPr bwMode="auto">
          <a:xfrm>
            <a:off x="3625850" y="2808288"/>
            <a:ext cx="55563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28" name="Oval 191"/>
          <p:cNvSpPr>
            <a:spLocks noChangeArrowheads="1"/>
          </p:cNvSpPr>
          <p:nvPr/>
        </p:nvSpPr>
        <p:spPr bwMode="auto">
          <a:xfrm>
            <a:off x="3716338" y="2633663"/>
            <a:ext cx="571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29" name="Oval 192"/>
          <p:cNvSpPr>
            <a:spLocks noChangeArrowheads="1"/>
          </p:cNvSpPr>
          <p:nvPr/>
        </p:nvSpPr>
        <p:spPr bwMode="auto">
          <a:xfrm>
            <a:off x="3776663" y="2757488"/>
            <a:ext cx="58737" cy="7778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30" name="Oval 193"/>
          <p:cNvSpPr>
            <a:spLocks noChangeArrowheads="1"/>
          </p:cNvSpPr>
          <p:nvPr/>
        </p:nvSpPr>
        <p:spPr bwMode="auto">
          <a:xfrm>
            <a:off x="3567113" y="2833688"/>
            <a:ext cx="58737" cy="7778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31" name="Oval 194"/>
          <p:cNvSpPr>
            <a:spLocks noChangeArrowheads="1"/>
          </p:cNvSpPr>
          <p:nvPr/>
        </p:nvSpPr>
        <p:spPr bwMode="auto">
          <a:xfrm>
            <a:off x="3736975" y="2743200"/>
            <a:ext cx="57150" cy="7778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32" name="Oval 195"/>
          <p:cNvSpPr>
            <a:spLocks noChangeArrowheads="1"/>
          </p:cNvSpPr>
          <p:nvPr/>
        </p:nvSpPr>
        <p:spPr bwMode="auto">
          <a:xfrm>
            <a:off x="3806825" y="2944813"/>
            <a:ext cx="57150" cy="7778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33" name="Oval 196"/>
          <p:cNvSpPr>
            <a:spLocks noChangeArrowheads="1"/>
          </p:cNvSpPr>
          <p:nvPr/>
        </p:nvSpPr>
        <p:spPr bwMode="auto">
          <a:xfrm>
            <a:off x="3597275" y="2697163"/>
            <a:ext cx="55563" cy="7778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34" name="Oval 197"/>
          <p:cNvSpPr>
            <a:spLocks noChangeArrowheads="1"/>
          </p:cNvSpPr>
          <p:nvPr/>
        </p:nvSpPr>
        <p:spPr bwMode="auto">
          <a:xfrm>
            <a:off x="3651250" y="2643188"/>
            <a:ext cx="55563" cy="7778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35" name="Oval 198"/>
          <p:cNvSpPr>
            <a:spLocks noChangeArrowheads="1"/>
          </p:cNvSpPr>
          <p:nvPr/>
        </p:nvSpPr>
        <p:spPr bwMode="auto">
          <a:xfrm>
            <a:off x="3863975" y="2660650"/>
            <a:ext cx="55563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36" name="Oval 199"/>
          <p:cNvSpPr>
            <a:spLocks noChangeArrowheads="1"/>
          </p:cNvSpPr>
          <p:nvPr/>
        </p:nvSpPr>
        <p:spPr bwMode="auto">
          <a:xfrm>
            <a:off x="3686175" y="2767013"/>
            <a:ext cx="57150" cy="777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37" name="Oval 200"/>
          <p:cNvSpPr>
            <a:spLocks noChangeArrowheads="1"/>
          </p:cNvSpPr>
          <p:nvPr/>
        </p:nvSpPr>
        <p:spPr bwMode="auto">
          <a:xfrm>
            <a:off x="3589338" y="2767013"/>
            <a:ext cx="58737" cy="777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38" name="Oval 201"/>
          <p:cNvSpPr>
            <a:spLocks noChangeArrowheads="1"/>
          </p:cNvSpPr>
          <p:nvPr/>
        </p:nvSpPr>
        <p:spPr bwMode="auto">
          <a:xfrm>
            <a:off x="3751263" y="2673350"/>
            <a:ext cx="55562" cy="777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39" name="Oval 202"/>
          <p:cNvSpPr>
            <a:spLocks noChangeArrowheads="1"/>
          </p:cNvSpPr>
          <p:nvPr/>
        </p:nvSpPr>
        <p:spPr bwMode="auto">
          <a:xfrm>
            <a:off x="3862388" y="2797175"/>
            <a:ext cx="57150" cy="7778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40" name="Oval 203"/>
          <p:cNvSpPr>
            <a:spLocks noChangeArrowheads="1"/>
          </p:cNvSpPr>
          <p:nvPr/>
        </p:nvSpPr>
        <p:spPr bwMode="auto">
          <a:xfrm>
            <a:off x="3660775" y="2844800"/>
            <a:ext cx="571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41" name="Oval 204"/>
          <p:cNvSpPr>
            <a:spLocks noChangeArrowheads="1"/>
          </p:cNvSpPr>
          <p:nvPr/>
        </p:nvSpPr>
        <p:spPr bwMode="auto">
          <a:xfrm>
            <a:off x="3684588" y="2690813"/>
            <a:ext cx="55562" cy="79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42" name="Oval 205"/>
          <p:cNvSpPr>
            <a:spLocks noChangeArrowheads="1"/>
          </p:cNvSpPr>
          <p:nvPr/>
        </p:nvSpPr>
        <p:spPr bwMode="auto">
          <a:xfrm>
            <a:off x="3738563" y="2911475"/>
            <a:ext cx="55562" cy="7778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43" name="Oval 206"/>
          <p:cNvSpPr>
            <a:spLocks noChangeArrowheads="1"/>
          </p:cNvSpPr>
          <p:nvPr/>
        </p:nvSpPr>
        <p:spPr bwMode="auto">
          <a:xfrm>
            <a:off x="3624263" y="2932113"/>
            <a:ext cx="571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44" name="Oval 207"/>
          <p:cNvSpPr>
            <a:spLocks noChangeArrowheads="1"/>
          </p:cNvSpPr>
          <p:nvPr/>
        </p:nvSpPr>
        <p:spPr bwMode="auto">
          <a:xfrm>
            <a:off x="3890963" y="2854325"/>
            <a:ext cx="57150" cy="7778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45" name="Oval 208"/>
          <p:cNvSpPr>
            <a:spLocks noChangeArrowheads="1"/>
          </p:cNvSpPr>
          <p:nvPr/>
        </p:nvSpPr>
        <p:spPr bwMode="auto">
          <a:xfrm>
            <a:off x="3792538" y="2986088"/>
            <a:ext cx="57150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46" name="Oval 209"/>
          <p:cNvSpPr>
            <a:spLocks noChangeArrowheads="1"/>
          </p:cNvSpPr>
          <p:nvPr/>
        </p:nvSpPr>
        <p:spPr bwMode="auto">
          <a:xfrm>
            <a:off x="3617913" y="2865438"/>
            <a:ext cx="57150" cy="79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47" name="Oval 210"/>
          <p:cNvSpPr>
            <a:spLocks noChangeArrowheads="1"/>
          </p:cNvSpPr>
          <p:nvPr/>
        </p:nvSpPr>
        <p:spPr bwMode="auto">
          <a:xfrm>
            <a:off x="3684588" y="2914650"/>
            <a:ext cx="57150" cy="777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48" name="Oval 211"/>
          <p:cNvSpPr>
            <a:spLocks noChangeArrowheads="1"/>
          </p:cNvSpPr>
          <p:nvPr/>
        </p:nvSpPr>
        <p:spPr bwMode="auto">
          <a:xfrm>
            <a:off x="3916363" y="2800350"/>
            <a:ext cx="55562" cy="777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49" name="Oval 212"/>
          <p:cNvSpPr>
            <a:spLocks noChangeArrowheads="1"/>
          </p:cNvSpPr>
          <p:nvPr/>
        </p:nvSpPr>
        <p:spPr bwMode="auto">
          <a:xfrm>
            <a:off x="3856038" y="3046413"/>
            <a:ext cx="57150" cy="79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50" name="Oval 213"/>
          <p:cNvSpPr>
            <a:spLocks noChangeArrowheads="1"/>
          </p:cNvSpPr>
          <p:nvPr/>
        </p:nvSpPr>
        <p:spPr bwMode="auto">
          <a:xfrm>
            <a:off x="3889375" y="2917825"/>
            <a:ext cx="57150" cy="777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51" name="Oval 214"/>
          <p:cNvSpPr>
            <a:spLocks noChangeArrowheads="1"/>
          </p:cNvSpPr>
          <p:nvPr/>
        </p:nvSpPr>
        <p:spPr bwMode="auto">
          <a:xfrm>
            <a:off x="3913188" y="2895600"/>
            <a:ext cx="55562" cy="79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52" name="Oval 215"/>
          <p:cNvSpPr>
            <a:spLocks noChangeArrowheads="1"/>
          </p:cNvSpPr>
          <p:nvPr/>
        </p:nvSpPr>
        <p:spPr bwMode="auto">
          <a:xfrm>
            <a:off x="3732213" y="2978150"/>
            <a:ext cx="58737" cy="777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53" name="Oval 216"/>
          <p:cNvSpPr>
            <a:spLocks noChangeArrowheads="1"/>
          </p:cNvSpPr>
          <p:nvPr/>
        </p:nvSpPr>
        <p:spPr bwMode="auto">
          <a:xfrm>
            <a:off x="3881438" y="2727325"/>
            <a:ext cx="55562" cy="777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54" name="Oval 217"/>
          <p:cNvSpPr>
            <a:spLocks noChangeArrowheads="1"/>
          </p:cNvSpPr>
          <p:nvPr/>
        </p:nvSpPr>
        <p:spPr bwMode="auto">
          <a:xfrm>
            <a:off x="3857625" y="2971800"/>
            <a:ext cx="57150" cy="74613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55" name="Oval 218"/>
          <p:cNvSpPr>
            <a:spLocks noChangeArrowheads="1"/>
          </p:cNvSpPr>
          <p:nvPr/>
        </p:nvSpPr>
        <p:spPr bwMode="auto">
          <a:xfrm>
            <a:off x="3562350" y="2992438"/>
            <a:ext cx="55563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56" name="Oval 219"/>
          <p:cNvSpPr>
            <a:spLocks noChangeArrowheads="1"/>
          </p:cNvSpPr>
          <p:nvPr/>
        </p:nvSpPr>
        <p:spPr bwMode="auto">
          <a:xfrm>
            <a:off x="3838575" y="2747963"/>
            <a:ext cx="57150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57" name="Oval 220"/>
          <p:cNvSpPr>
            <a:spLocks noChangeArrowheads="1"/>
          </p:cNvSpPr>
          <p:nvPr/>
        </p:nvSpPr>
        <p:spPr bwMode="auto">
          <a:xfrm>
            <a:off x="3690938" y="3062288"/>
            <a:ext cx="55562" cy="7778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58" name="Oval 221"/>
          <p:cNvSpPr>
            <a:spLocks noChangeArrowheads="1"/>
          </p:cNvSpPr>
          <p:nvPr/>
        </p:nvSpPr>
        <p:spPr bwMode="auto">
          <a:xfrm>
            <a:off x="3529013" y="2955925"/>
            <a:ext cx="57150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59" name="Oval 222"/>
          <p:cNvSpPr>
            <a:spLocks noChangeArrowheads="1"/>
          </p:cNvSpPr>
          <p:nvPr/>
        </p:nvSpPr>
        <p:spPr bwMode="auto">
          <a:xfrm>
            <a:off x="3613150" y="3008313"/>
            <a:ext cx="55563" cy="7778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60" name="Oval 223"/>
          <p:cNvSpPr>
            <a:spLocks noChangeArrowheads="1"/>
          </p:cNvSpPr>
          <p:nvPr/>
        </p:nvSpPr>
        <p:spPr bwMode="auto">
          <a:xfrm>
            <a:off x="3948113" y="2851150"/>
            <a:ext cx="57150" cy="7778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61" name="Oval 224"/>
          <p:cNvSpPr>
            <a:spLocks noChangeArrowheads="1"/>
          </p:cNvSpPr>
          <p:nvPr/>
        </p:nvSpPr>
        <p:spPr bwMode="auto">
          <a:xfrm>
            <a:off x="3559175" y="2730500"/>
            <a:ext cx="55563" cy="7778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62" name="Oval 225"/>
          <p:cNvSpPr>
            <a:spLocks noChangeArrowheads="1"/>
          </p:cNvSpPr>
          <p:nvPr/>
        </p:nvSpPr>
        <p:spPr bwMode="auto">
          <a:xfrm>
            <a:off x="3903663" y="2981325"/>
            <a:ext cx="55562" cy="7778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63" name="Oval 226"/>
          <p:cNvSpPr>
            <a:spLocks noChangeArrowheads="1"/>
          </p:cNvSpPr>
          <p:nvPr/>
        </p:nvSpPr>
        <p:spPr bwMode="auto">
          <a:xfrm>
            <a:off x="3743325" y="3043238"/>
            <a:ext cx="58738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64" name="Oval 227"/>
          <p:cNvSpPr>
            <a:spLocks noChangeArrowheads="1"/>
          </p:cNvSpPr>
          <p:nvPr/>
        </p:nvSpPr>
        <p:spPr bwMode="auto">
          <a:xfrm>
            <a:off x="1973263" y="2847975"/>
            <a:ext cx="55562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65" name="Oval 228"/>
          <p:cNvSpPr>
            <a:spLocks noChangeArrowheads="1"/>
          </p:cNvSpPr>
          <p:nvPr/>
        </p:nvSpPr>
        <p:spPr bwMode="auto">
          <a:xfrm>
            <a:off x="2200275" y="2657475"/>
            <a:ext cx="55563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66" name="Oval 229"/>
          <p:cNvSpPr>
            <a:spLocks noChangeArrowheads="1"/>
          </p:cNvSpPr>
          <p:nvPr/>
        </p:nvSpPr>
        <p:spPr bwMode="auto">
          <a:xfrm>
            <a:off x="2062163" y="2811463"/>
            <a:ext cx="55562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67" name="Oval 230"/>
          <p:cNvSpPr>
            <a:spLocks noChangeArrowheads="1"/>
          </p:cNvSpPr>
          <p:nvPr/>
        </p:nvSpPr>
        <p:spPr bwMode="auto">
          <a:xfrm>
            <a:off x="1855788" y="2860675"/>
            <a:ext cx="57150" cy="7778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68" name="Oval 231"/>
          <p:cNvSpPr>
            <a:spLocks noChangeArrowheads="1"/>
          </p:cNvSpPr>
          <p:nvPr/>
        </p:nvSpPr>
        <p:spPr bwMode="auto">
          <a:xfrm>
            <a:off x="1704975" y="2136775"/>
            <a:ext cx="58738" cy="7778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69" name="Oval 232"/>
          <p:cNvSpPr>
            <a:spLocks noChangeArrowheads="1"/>
          </p:cNvSpPr>
          <p:nvPr/>
        </p:nvSpPr>
        <p:spPr bwMode="auto">
          <a:xfrm>
            <a:off x="1914525" y="2057400"/>
            <a:ext cx="57150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70" name="Oval 233"/>
          <p:cNvSpPr>
            <a:spLocks noChangeArrowheads="1"/>
          </p:cNvSpPr>
          <p:nvPr/>
        </p:nvSpPr>
        <p:spPr bwMode="auto">
          <a:xfrm>
            <a:off x="4227513" y="2238375"/>
            <a:ext cx="55562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71" name="Oval 234"/>
          <p:cNvSpPr>
            <a:spLocks noChangeArrowheads="1"/>
          </p:cNvSpPr>
          <p:nvPr/>
        </p:nvSpPr>
        <p:spPr bwMode="auto">
          <a:xfrm>
            <a:off x="3743325" y="3397250"/>
            <a:ext cx="58738" cy="7778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77"/>
          <p:cNvGrpSpPr>
            <a:grpSpLocks/>
          </p:cNvGrpSpPr>
          <p:nvPr/>
        </p:nvGrpSpPr>
        <p:grpSpPr bwMode="auto">
          <a:xfrm>
            <a:off x="3478213" y="2030413"/>
            <a:ext cx="366712" cy="395287"/>
            <a:chOff x="2191" y="1173"/>
            <a:chExt cx="314" cy="355"/>
          </a:xfrm>
        </p:grpSpPr>
        <p:sp>
          <p:nvSpPr>
            <p:cNvPr id="59650" name="Oval 60"/>
            <p:cNvSpPr>
              <a:spLocks noChangeArrowheads="1"/>
            </p:cNvSpPr>
            <p:nvPr/>
          </p:nvSpPr>
          <p:spPr bwMode="auto">
            <a:xfrm>
              <a:off x="2269" y="1264"/>
              <a:ext cx="35" cy="4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51" name="Oval 61"/>
            <p:cNvSpPr>
              <a:spLocks noChangeArrowheads="1"/>
            </p:cNvSpPr>
            <p:nvPr/>
          </p:nvSpPr>
          <p:spPr bwMode="auto">
            <a:xfrm>
              <a:off x="2191" y="1313"/>
              <a:ext cx="37" cy="5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52" name="Oval 62"/>
            <p:cNvSpPr>
              <a:spLocks noChangeArrowheads="1"/>
            </p:cNvSpPr>
            <p:nvPr/>
          </p:nvSpPr>
          <p:spPr bwMode="auto">
            <a:xfrm>
              <a:off x="2343" y="1336"/>
              <a:ext cx="36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53" name="Oval 63"/>
            <p:cNvSpPr>
              <a:spLocks noChangeArrowheads="1"/>
            </p:cNvSpPr>
            <p:nvPr/>
          </p:nvSpPr>
          <p:spPr bwMode="auto">
            <a:xfrm>
              <a:off x="2382" y="1327"/>
              <a:ext cx="36" cy="4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54" name="Oval 64"/>
            <p:cNvSpPr>
              <a:spLocks noChangeArrowheads="1"/>
            </p:cNvSpPr>
            <p:nvPr/>
          </p:nvSpPr>
          <p:spPr bwMode="auto">
            <a:xfrm>
              <a:off x="2304" y="1342"/>
              <a:ext cx="36" cy="4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55" name="Oval 65"/>
            <p:cNvSpPr>
              <a:spLocks noChangeArrowheads="1"/>
            </p:cNvSpPr>
            <p:nvPr/>
          </p:nvSpPr>
          <p:spPr bwMode="auto">
            <a:xfrm>
              <a:off x="2382" y="1327"/>
              <a:ext cx="36" cy="4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56" name="Oval 66"/>
            <p:cNvSpPr>
              <a:spLocks noChangeArrowheads="1"/>
            </p:cNvSpPr>
            <p:nvPr/>
          </p:nvSpPr>
          <p:spPr bwMode="auto">
            <a:xfrm>
              <a:off x="2361" y="1369"/>
              <a:ext cx="35" cy="4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57" name="Oval 67"/>
            <p:cNvSpPr>
              <a:spLocks noChangeArrowheads="1"/>
            </p:cNvSpPr>
            <p:nvPr/>
          </p:nvSpPr>
          <p:spPr bwMode="auto">
            <a:xfrm>
              <a:off x="2376" y="1249"/>
              <a:ext cx="35" cy="4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58" name="Oval 68"/>
            <p:cNvSpPr>
              <a:spLocks noChangeArrowheads="1"/>
            </p:cNvSpPr>
            <p:nvPr/>
          </p:nvSpPr>
          <p:spPr bwMode="auto">
            <a:xfrm>
              <a:off x="2391" y="1370"/>
              <a:ext cx="36" cy="5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59" name="Oval 69"/>
            <p:cNvSpPr>
              <a:spLocks noChangeArrowheads="1"/>
            </p:cNvSpPr>
            <p:nvPr/>
          </p:nvSpPr>
          <p:spPr bwMode="auto">
            <a:xfrm>
              <a:off x="2315" y="1329"/>
              <a:ext cx="35" cy="49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60" name="Oval 70"/>
            <p:cNvSpPr>
              <a:spLocks noChangeArrowheads="1"/>
            </p:cNvSpPr>
            <p:nvPr/>
          </p:nvSpPr>
          <p:spPr bwMode="auto">
            <a:xfrm>
              <a:off x="2344" y="1205"/>
              <a:ext cx="35" cy="5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61" name="Oval 71"/>
            <p:cNvSpPr>
              <a:spLocks noChangeArrowheads="1"/>
            </p:cNvSpPr>
            <p:nvPr/>
          </p:nvSpPr>
          <p:spPr bwMode="auto">
            <a:xfrm>
              <a:off x="2194" y="1363"/>
              <a:ext cx="35" cy="4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62" name="Oval 72"/>
            <p:cNvSpPr>
              <a:spLocks noChangeArrowheads="1"/>
            </p:cNvSpPr>
            <p:nvPr/>
          </p:nvSpPr>
          <p:spPr bwMode="auto">
            <a:xfrm>
              <a:off x="2260" y="1479"/>
              <a:ext cx="37" cy="4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63" name="Oval 73"/>
            <p:cNvSpPr>
              <a:spLocks noChangeArrowheads="1"/>
            </p:cNvSpPr>
            <p:nvPr/>
          </p:nvSpPr>
          <p:spPr bwMode="auto">
            <a:xfrm>
              <a:off x="2225" y="1389"/>
              <a:ext cx="35" cy="5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64" name="Oval 74"/>
            <p:cNvSpPr>
              <a:spLocks noChangeArrowheads="1"/>
            </p:cNvSpPr>
            <p:nvPr/>
          </p:nvSpPr>
          <p:spPr bwMode="auto">
            <a:xfrm>
              <a:off x="2287" y="1435"/>
              <a:ext cx="35" cy="4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65" name="Oval 75"/>
            <p:cNvSpPr>
              <a:spLocks noChangeArrowheads="1"/>
            </p:cNvSpPr>
            <p:nvPr/>
          </p:nvSpPr>
          <p:spPr bwMode="auto">
            <a:xfrm>
              <a:off x="2377" y="1203"/>
              <a:ext cx="36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66" name="Oval 76"/>
            <p:cNvSpPr>
              <a:spLocks noChangeArrowheads="1"/>
            </p:cNvSpPr>
            <p:nvPr/>
          </p:nvSpPr>
          <p:spPr bwMode="auto">
            <a:xfrm>
              <a:off x="2440" y="1262"/>
              <a:ext cx="35" cy="5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67" name="Oval 77"/>
            <p:cNvSpPr>
              <a:spLocks noChangeArrowheads="1"/>
            </p:cNvSpPr>
            <p:nvPr/>
          </p:nvSpPr>
          <p:spPr bwMode="auto">
            <a:xfrm>
              <a:off x="2364" y="1479"/>
              <a:ext cx="37" cy="4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68" name="Oval 78"/>
            <p:cNvSpPr>
              <a:spLocks noChangeArrowheads="1"/>
            </p:cNvSpPr>
            <p:nvPr/>
          </p:nvSpPr>
          <p:spPr bwMode="auto">
            <a:xfrm>
              <a:off x="2257" y="1317"/>
              <a:ext cx="35" cy="5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69" name="Oval 79"/>
            <p:cNvSpPr>
              <a:spLocks noChangeArrowheads="1"/>
            </p:cNvSpPr>
            <p:nvPr/>
          </p:nvSpPr>
          <p:spPr bwMode="auto">
            <a:xfrm>
              <a:off x="2314" y="1207"/>
              <a:ext cx="36" cy="49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70" name="Oval 80"/>
            <p:cNvSpPr>
              <a:spLocks noChangeArrowheads="1"/>
            </p:cNvSpPr>
            <p:nvPr/>
          </p:nvSpPr>
          <p:spPr bwMode="auto">
            <a:xfrm>
              <a:off x="2354" y="1287"/>
              <a:ext cx="35" cy="49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71" name="Oval 81"/>
            <p:cNvSpPr>
              <a:spLocks noChangeArrowheads="1"/>
            </p:cNvSpPr>
            <p:nvPr/>
          </p:nvSpPr>
          <p:spPr bwMode="auto">
            <a:xfrm>
              <a:off x="2221" y="1334"/>
              <a:ext cx="36" cy="5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72" name="Oval 82"/>
            <p:cNvSpPr>
              <a:spLocks noChangeArrowheads="1"/>
            </p:cNvSpPr>
            <p:nvPr/>
          </p:nvSpPr>
          <p:spPr bwMode="auto">
            <a:xfrm>
              <a:off x="2327" y="1277"/>
              <a:ext cx="36" cy="5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73" name="Oval 83"/>
            <p:cNvSpPr>
              <a:spLocks noChangeArrowheads="1"/>
            </p:cNvSpPr>
            <p:nvPr/>
          </p:nvSpPr>
          <p:spPr bwMode="auto">
            <a:xfrm>
              <a:off x="2371" y="1405"/>
              <a:ext cx="37" cy="4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74" name="Oval 84"/>
            <p:cNvSpPr>
              <a:spLocks noChangeArrowheads="1"/>
            </p:cNvSpPr>
            <p:nvPr/>
          </p:nvSpPr>
          <p:spPr bwMode="auto">
            <a:xfrm>
              <a:off x="2239" y="1249"/>
              <a:ext cx="35" cy="49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75" name="Oval 85"/>
            <p:cNvSpPr>
              <a:spLocks noChangeArrowheads="1"/>
            </p:cNvSpPr>
            <p:nvPr/>
          </p:nvSpPr>
          <p:spPr bwMode="auto">
            <a:xfrm>
              <a:off x="2273" y="1215"/>
              <a:ext cx="35" cy="49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76" name="Oval 86"/>
            <p:cNvSpPr>
              <a:spLocks noChangeArrowheads="1"/>
            </p:cNvSpPr>
            <p:nvPr/>
          </p:nvSpPr>
          <p:spPr bwMode="auto">
            <a:xfrm>
              <a:off x="2408" y="1226"/>
              <a:ext cx="36" cy="49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77" name="Oval 87"/>
            <p:cNvSpPr>
              <a:spLocks noChangeArrowheads="1"/>
            </p:cNvSpPr>
            <p:nvPr/>
          </p:nvSpPr>
          <p:spPr bwMode="auto">
            <a:xfrm>
              <a:off x="2295" y="1291"/>
              <a:ext cx="37" cy="4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78" name="Oval 88"/>
            <p:cNvSpPr>
              <a:spLocks noChangeArrowheads="1"/>
            </p:cNvSpPr>
            <p:nvPr/>
          </p:nvSpPr>
          <p:spPr bwMode="auto">
            <a:xfrm>
              <a:off x="2235" y="1291"/>
              <a:ext cx="36" cy="4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79" name="Oval 89"/>
            <p:cNvSpPr>
              <a:spLocks noChangeArrowheads="1"/>
            </p:cNvSpPr>
            <p:nvPr/>
          </p:nvSpPr>
          <p:spPr bwMode="auto">
            <a:xfrm>
              <a:off x="2336" y="1234"/>
              <a:ext cx="35" cy="4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80" name="Oval 90"/>
            <p:cNvSpPr>
              <a:spLocks noChangeArrowheads="1"/>
            </p:cNvSpPr>
            <p:nvPr/>
          </p:nvSpPr>
          <p:spPr bwMode="auto">
            <a:xfrm>
              <a:off x="2406" y="1312"/>
              <a:ext cx="37" cy="4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81" name="Oval 91"/>
            <p:cNvSpPr>
              <a:spLocks noChangeArrowheads="1"/>
            </p:cNvSpPr>
            <p:nvPr/>
          </p:nvSpPr>
          <p:spPr bwMode="auto">
            <a:xfrm>
              <a:off x="2279" y="1340"/>
              <a:ext cx="36" cy="49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82" name="Oval 92"/>
            <p:cNvSpPr>
              <a:spLocks noChangeArrowheads="1"/>
            </p:cNvSpPr>
            <p:nvPr/>
          </p:nvSpPr>
          <p:spPr bwMode="auto">
            <a:xfrm>
              <a:off x="2294" y="1245"/>
              <a:ext cx="35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83" name="Oval 93"/>
            <p:cNvSpPr>
              <a:spLocks noChangeArrowheads="1"/>
            </p:cNvSpPr>
            <p:nvPr/>
          </p:nvSpPr>
          <p:spPr bwMode="auto">
            <a:xfrm>
              <a:off x="2328" y="1384"/>
              <a:ext cx="36" cy="49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84" name="Oval 94"/>
            <p:cNvSpPr>
              <a:spLocks noChangeArrowheads="1"/>
            </p:cNvSpPr>
            <p:nvPr/>
          </p:nvSpPr>
          <p:spPr bwMode="auto">
            <a:xfrm>
              <a:off x="2256" y="1395"/>
              <a:ext cx="36" cy="5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85" name="Oval 95"/>
            <p:cNvSpPr>
              <a:spLocks noChangeArrowheads="1"/>
            </p:cNvSpPr>
            <p:nvPr/>
          </p:nvSpPr>
          <p:spPr bwMode="auto">
            <a:xfrm>
              <a:off x="2425" y="1346"/>
              <a:ext cx="35" cy="49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86" name="Oval 96"/>
            <p:cNvSpPr>
              <a:spLocks noChangeArrowheads="1"/>
            </p:cNvSpPr>
            <p:nvPr/>
          </p:nvSpPr>
          <p:spPr bwMode="auto">
            <a:xfrm>
              <a:off x="2362" y="1431"/>
              <a:ext cx="36" cy="5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87" name="Oval 97"/>
            <p:cNvSpPr>
              <a:spLocks noChangeArrowheads="1"/>
            </p:cNvSpPr>
            <p:nvPr/>
          </p:nvSpPr>
          <p:spPr bwMode="auto">
            <a:xfrm>
              <a:off x="2252" y="1355"/>
              <a:ext cx="36" cy="5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88" name="Oval 98"/>
            <p:cNvSpPr>
              <a:spLocks noChangeArrowheads="1"/>
            </p:cNvSpPr>
            <p:nvPr/>
          </p:nvSpPr>
          <p:spPr bwMode="auto">
            <a:xfrm>
              <a:off x="2295" y="1386"/>
              <a:ext cx="35" cy="4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89" name="Oval 99"/>
            <p:cNvSpPr>
              <a:spLocks noChangeArrowheads="1"/>
            </p:cNvSpPr>
            <p:nvPr/>
          </p:nvSpPr>
          <p:spPr bwMode="auto">
            <a:xfrm>
              <a:off x="2440" y="1313"/>
              <a:ext cx="35" cy="5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90" name="Oval 100"/>
            <p:cNvSpPr>
              <a:spLocks noChangeArrowheads="1"/>
            </p:cNvSpPr>
            <p:nvPr/>
          </p:nvSpPr>
          <p:spPr bwMode="auto">
            <a:xfrm>
              <a:off x="2402" y="1469"/>
              <a:ext cx="36" cy="5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91" name="Oval 101"/>
            <p:cNvSpPr>
              <a:spLocks noChangeArrowheads="1"/>
            </p:cNvSpPr>
            <p:nvPr/>
          </p:nvSpPr>
          <p:spPr bwMode="auto">
            <a:xfrm>
              <a:off x="2423" y="1386"/>
              <a:ext cx="36" cy="4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92" name="Oval 102"/>
            <p:cNvSpPr>
              <a:spLocks noChangeArrowheads="1"/>
            </p:cNvSpPr>
            <p:nvPr/>
          </p:nvSpPr>
          <p:spPr bwMode="auto">
            <a:xfrm>
              <a:off x="2438" y="1374"/>
              <a:ext cx="35" cy="5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93" name="Oval 103"/>
            <p:cNvSpPr>
              <a:spLocks noChangeArrowheads="1"/>
            </p:cNvSpPr>
            <p:nvPr/>
          </p:nvSpPr>
          <p:spPr bwMode="auto">
            <a:xfrm>
              <a:off x="2325" y="1424"/>
              <a:ext cx="36" cy="4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94" name="Oval 104"/>
            <p:cNvSpPr>
              <a:spLocks noChangeArrowheads="1"/>
            </p:cNvSpPr>
            <p:nvPr/>
          </p:nvSpPr>
          <p:spPr bwMode="auto">
            <a:xfrm>
              <a:off x="2418" y="1266"/>
              <a:ext cx="36" cy="4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95" name="Oval 105"/>
            <p:cNvSpPr>
              <a:spLocks noChangeArrowheads="1"/>
            </p:cNvSpPr>
            <p:nvPr/>
          </p:nvSpPr>
          <p:spPr bwMode="auto">
            <a:xfrm>
              <a:off x="2404" y="1420"/>
              <a:ext cx="35" cy="49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96" name="Oval 106"/>
            <p:cNvSpPr>
              <a:spLocks noChangeArrowheads="1"/>
            </p:cNvSpPr>
            <p:nvPr/>
          </p:nvSpPr>
          <p:spPr bwMode="auto">
            <a:xfrm>
              <a:off x="2217" y="1435"/>
              <a:ext cx="35" cy="49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97" name="Oval 107"/>
            <p:cNvSpPr>
              <a:spLocks noChangeArrowheads="1"/>
            </p:cNvSpPr>
            <p:nvPr/>
          </p:nvSpPr>
          <p:spPr bwMode="auto">
            <a:xfrm>
              <a:off x="2391" y="1279"/>
              <a:ext cx="36" cy="5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98" name="Oval 108"/>
            <p:cNvSpPr>
              <a:spLocks noChangeArrowheads="1"/>
            </p:cNvSpPr>
            <p:nvPr/>
          </p:nvSpPr>
          <p:spPr bwMode="auto">
            <a:xfrm>
              <a:off x="2298" y="1477"/>
              <a:ext cx="35" cy="49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99" name="Oval 109"/>
            <p:cNvSpPr>
              <a:spLocks noChangeArrowheads="1"/>
            </p:cNvSpPr>
            <p:nvPr/>
          </p:nvSpPr>
          <p:spPr bwMode="auto">
            <a:xfrm>
              <a:off x="2197" y="1412"/>
              <a:ext cx="35" cy="5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00" name="Oval 110"/>
            <p:cNvSpPr>
              <a:spLocks noChangeArrowheads="1"/>
            </p:cNvSpPr>
            <p:nvPr/>
          </p:nvSpPr>
          <p:spPr bwMode="auto">
            <a:xfrm>
              <a:off x="2249" y="1445"/>
              <a:ext cx="36" cy="4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01" name="Oval 111"/>
            <p:cNvSpPr>
              <a:spLocks noChangeArrowheads="1"/>
            </p:cNvSpPr>
            <p:nvPr/>
          </p:nvSpPr>
          <p:spPr bwMode="auto">
            <a:xfrm>
              <a:off x="2460" y="1346"/>
              <a:ext cx="36" cy="49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02" name="Oval 112"/>
            <p:cNvSpPr>
              <a:spLocks noChangeArrowheads="1"/>
            </p:cNvSpPr>
            <p:nvPr/>
          </p:nvSpPr>
          <p:spPr bwMode="auto">
            <a:xfrm>
              <a:off x="2215" y="1270"/>
              <a:ext cx="35" cy="4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03" name="Oval 113"/>
            <p:cNvSpPr>
              <a:spLocks noChangeArrowheads="1"/>
            </p:cNvSpPr>
            <p:nvPr/>
          </p:nvSpPr>
          <p:spPr bwMode="auto">
            <a:xfrm>
              <a:off x="2432" y="1426"/>
              <a:ext cx="35" cy="49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04" name="Oval 114"/>
            <p:cNvSpPr>
              <a:spLocks noChangeArrowheads="1"/>
            </p:cNvSpPr>
            <p:nvPr/>
          </p:nvSpPr>
          <p:spPr bwMode="auto">
            <a:xfrm>
              <a:off x="2332" y="1467"/>
              <a:ext cx="36" cy="5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05" name="Oval 115"/>
            <p:cNvSpPr>
              <a:spLocks noChangeArrowheads="1"/>
            </p:cNvSpPr>
            <p:nvPr/>
          </p:nvSpPr>
          <p:spPr bwMode="auto">
            <a:xfrm>
              <a:off x="2458" y="1399"/>
              <a:ext cx="36" cy="49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06" name="Oval 235"/>
            <p:cNvSpPr>
              <a:spLocks noChangeArrowheads="1"/>
            </p:cNvSpPr>
            <p:nvPr/>
          </p:nvSpPr>
          <p:spPr bwMode="auto">
            <a:xfrm>
              <a:off x="2288" y="1173"/>
              <a:ext cx="37" cy="49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07" name="Oval 236"/>
            <p:cNvSpPr>
              <a:spLocks noChangeArrowheads="1"/>
            </p:cNvSpPr>
            <p:nvPr/>
          </p:nvSpPr>
          <p:spPr bwMode="auto">
            <a:xfrm>
              <a:off x="2468" y="1281"/>
              <a:ext cx="37" cy="5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573" name="Oval 237"/>
          <p:cNvSpPr>
            <a:spLocks noChangeArrowheads="1"/>
          </p:cNvSpPr>
          <p:nvPr/>
        </p:nvSpPr>
        <p:spPr bwMode="auto">
          <a:xfrm>
            <a:off x="3946525" y="2773363"/>
            <a:ext cx="55563" cy="7778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74" name="Oval 238"/>
          <p:cNvSpPr>
            <a:spLocks noChangeArrowheads="1"/>
          </p:cNvSpPr>
          <p:nvPr/>
        </p:nvSpPr>
        <p:spPr bwMode="auto">
          <a:xfrm>
            <a:off x="3668713" y="1439863"/>
            <a:ext cx="55562" cy="7778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75" name="Line 239"/>
          <p:cNvSpPr>
            <a:spLocks noChangeShapeType="1"/>
          </p:cNvSpPr>
          <p:nvPr/>
        </p:nvSpPr>
        <p:spPr bwMode="auto">
          <a:xfrm flipV="1">
            <a:off x="2408238" y="2220913"/>
            <a:ext cx="922337" cy="204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76" name="Line 240"/>
          <p:cNvSpPr>
            <a:spLocks noChangeShapeType="1"/>
          </p:cNvSpPr>
          <p:nvPr/>
        </p:nvSpPr>
        <p:spPr bwMode="auto">
          <a:xfrm>
            <a:off x="2398713" y="2435225"/>
            <a:ext cx="941387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41" name="Text Box 241"/>
          <p:cNvSpPr txBox="1">
            <a:spLocks noChangeArrowheads="1"/>
          </p:cNvSpPr>
          <p:nvPr/>
        </p:nvSpPr>
        <p:spPr bwMode="auto">
          <a:xfrm>
            <a:off x="4852630" y="1336675"/>
            <a:ext cx="429137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i="1" dirty="0" smtClean="0"/>
              <a:t> two </a:t>
            </a:r>
            <a:r>
              <a:rPr lang="en-US" i="1" dirty="0"/>
              <a:t>smaller nuclei</a:t>
            </a:r>
          </a:p>
          <a:p>
            <a:pPr>
              <a:buFontTx/>
              <a:buChar char="•"/>
            </a:pPr>
            <a:endParaRPr lang="en-US" i="1" dirty="0" smtClean="0"/>
          </a:p>
          <a:p>
            <a:pPr>
              <a:buFontTx/>
              <a:buChar char="•"/>
            </a:pPr>
            <a:r>
              <a:rPr lang="en-US" i="1" dirty="0" smtClean="0"/>
              <a:t> few </a:t>
            </a:r>
            <a:r>
              <a:rPr lang="en-US" i="1" dirty="0"/>
              <a:t>extra free neutrons</a:t>
            </a:r>
          </a:p>
          <a:p>
            <a:pPr>
              <a:buFontTx/>
              <a:buChar char="•"/>
            </a:pPr>
            <a:endParaRPr lang="en-US" i="1" dirty="0" smtClean="0"/>
          </a:p>
          <a:p>
            <a:pPr>
              <a:buFontTx/>
              <a:buChar char="•"/>
            </a:pPr>
            <a:r>
              <a:rPr lang="en-US" b="1" i="1" dirty="0" smtClean="0"/>
              <a:t> LOTS </a:t>
            </a:r>
            <a:r>
              <a:rPr lang="en-US" b="1" i="1" dirty="0"/>
              <a:t>OF ENERGY!!</a:t>
            </a:r>
          </a:p>
          <a:p>
            <a:pPr>
              <a:buFontTx/>
              <a:buChar char="•"/>
            </a:pPr>
            <a:endParaRPr lang="en-US" b="1" i="1" dirty="0" smtClean="0"/>
          </a:p>
          <a:p>
            <a:pPr>
              <a:buFontTx/>
              <a:buChar char="•"/>
            </a:pPr>
            <a:r>
              <a:rPr lang="en-US" i="1" dirty="0" smtClean="0"/>
              <a:t> (</a:t>
            </a:r>
            <a:r>
              <a:rPr lang="en-US" i="1" dirty="0"/>
              <a:t>+sometimes other bad stuff)</a:t>
            </a:r>
          </a:p>
        </p:txBody>
      </p:sp>
      <p:sp>
        <p:nvSpPr>
          <p:cNvPr id="59578" name="Text Box 250"/>
          <p:cNvSpPr txBox="1">
            <a:spLocks noChangeArrowheads="1"/>
          </p:cNvSpPr>
          <p:nvPr/>
        </p:nvSpPr>
        <p:spPr bwMode="auto">
          <a:xfrm>
            <a:off x="1004888" y="2955925"/>
            <a:ext cx="2325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/>
              <a:t>“parent” nucleus</a:t>
            </a:r>
          </a:p>
        </p:txBody>
      </p:sp>
      <p:sp>
        <p:nvSpPr>
          <p:cNvPr id="59579" name="Text Box 251"/>
          <p:cNvSpPr txBox="1">
            <a:spLocks noChangeArrowheads="1"/>
          </p:cNvSpPr>
          <p:nvPr/>
        </p:nvSpPr>
        <p:spPr bwMode="auto">
          <a:xfrm>
            <a:off x="2324100" y="3521075"/>
            <a:ext cx="244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/>
              <a:t>“daughter” nuclei</a:t>
            </a:r>
          </a:p>
        </p:txBody>
      </p:sp>
      <p:sp>
        <p:nvSpPr>
          <p:cNvPr id="59580" name="Oval 270"/>
          <p:cNvSpPr>
            <a:spLocks noChangeArrowheads="1"/>
          </p:cNvSpPr>
          <p:nvPr/>
        </p:nvSpPr>
        <p:spPr bwMode="auto">
          <a:xfrm>
            <a:off x="488950" y="2425700"/>
            <a:ext cx="55563" cy="7778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81" name="Line 271"/>
          <p:cNvSpPr>
            <a:spLocks noChangeShapeType="1"/>
          </p:cNvSpPr>
          <p:nvPr/>
        </p:nvSpPr>
        <p:spPr bwMode="auto">
          <a:xfrm flipV="1">
            <a:off x="614363" y="2419350"/>
            <a:ext cx="865187" cy="22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82" name="Text Box 272"/>
          <p:cNvSpPr txBox="1">
            <a:spLocks noChangeArrowheads="1"/>
          </p:cNvSpPr>
          <p:nvPr/>
        </p:nvSpPr>
        <p:spPr bwMode="auto">
          <a:xfrm>
            <a:off x="0" y="1919288"/>
            <a:ext cx="1182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Neutron</a:t>
            </a:r>
          </a:p>
        </p:txBody>
      </p:sp>
      <p:sp>
        <p:nvSpPr>
          <p:cNvPr id="51475" name="Text Box 275"/>
          <p:cNvSpPr txBox="1">
            <a:spLocks noChangeArrowheads="1"/>
          </p:cNvSpPr>
          <p:nvPr/>
        </p:nvSpPr>
        <p:spPr bwMode="auto">
          <a:xfrm>
            <a:off x="0" y="0"/>
            <a:ext cx="493843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i="1" u="sng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Radioactive </a:t>
            </a:r>
            <a:r>
              <a:rPr lang="en-US" sz="3200" i="1" u="sng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decay-fission</a:t>
            </a:r>
          </a:p>
        </p:txBody>
      </p:sp>
      <p:grpSp>
        <p:nvGrpSpPr>
          <p:cNvPr id="3" name="Group 344"/>
          <p:cNvGrpSpPr>
            <a:grpSpLocks/>
          </p:cNvGrpSpPr>
          <p:nvPr/>
        </p:nvGrpSpPr>
        <p:grpSpPr bwMode="auto">
          <a:xfrm>
            <a:off x="20638" y="4432300"/>
            <a:ext cx="8923337" cy="2076450"/>
            <a:chOff x="13" y="2792"/>
            <a:chExt cx="5621" cy="1308"/>
          </a:xfrm>
        </p:grpSpPr>
        <p:sp>
          <p:nvSpPr>
            <p:cNvPr id="59585" name="Rectangle 278"/>
            <p:cNvSpPr>
              <a:spLocks noChangeArrowheads="1"/>
            </p:cNvSpPr>
            <p:nvPr/>
          </p:nvSpPr>
          <p:spPr bwMode="auto">
            <a:xfrm>
              <a:off x="13" y="2792"/>
              <a:ext cx="549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omic Sans MS" charset="0"/>
                </a:rPr>
                <a:t>“daughter” nuclei – come out in </a:t>
              </a:r>
              <a:r>
                <a:rPr lang="en-US" i="1">
                  <a:latin typeface="Comic Sans MS" charset="0"/>
                </a:rPr>
                <a:t>excited</a:t>
              </a:r>
              <a:r>
                <a:rPr lang="en-US">
                  <a:latin typeface="Comic Sans MS" charset="0"/>
                </a:rPr>
                <a:t> nuclear energy state</a:t>
              </a:r>
            </a:p>
            <a:p>
              <a:r>
                <a:rPr lang="en-US">
                  <a:latin typeface="Comic Sans MS" charset="0"/>
                </a:rPr>
                <a:t>	…. Give off gamma rays as drop to lower energy. </a:t>
              </a:r>
            </a:p>
          </p:txBody>
        </p:sp>
        <p:sp>
          <p:nvSpPr>
            <p:cNvPr id="59586" name="Line 279"/>
            <p:cNvSpPr>
              <a:spLocks noChangeShapeType="1"/>
            </p:cNvSpPr>
            <p:nvPr/>
          </p:nvSpPr>
          <p:spPr bwMode="auto">
            <a:xfrm flipV="1">
              <a:off x="2001" y="4093"/>
              <a:ext cx="636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87" name="Line 280"/>
            <p:cNvSpPr>
              <a:spLocks noChangeShapeType="1"/>
            </p:cNvSpPr>
            <p:nvPr/>
          </p:nvSpPr>
          <p:spPr bwMode="auto">
            <a:xfrm flipV="1">
              <a:off x="2011" y="3797"/>
              <a:ext cx="636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88" name="Line 281"/>
            <p:cNvSpPr>
              <a:spLocks noChangeShapeType="1"/>
            </p:cNvSpPr>
            <p:nvPr/>
          </p:nvSpPr>
          <p:spPr bwMode="auto">
            <a:xfrm flipV="1">
              <a:off x="1988" y="3461"/>
              <a:ext cx="636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282"/>
            <p:cNvGrpSpPr>
              <a:grpSpLocks/>
            </p:cNvGrpSpPr>
            <p:nvPr/>
          </p:nvGrpSpPr>
          <p:grpSpPr bwMode="auto">
            <a:xfrm>
              <a:off x="2242" y="3293"/>
              <a:ext cx="231" cy="249"/>
              <a:chOff x="2191" y="1173"/>
              <a:chExt cx="314" cy="355"/>
            </a:xfrm>
          </p:grpSpPr>
          <p:sp>
            <p:nvSpPr>
              <p:cNvPr id="59592" name="Oval 283"/>
              <p:cNvSpPr>
                <a:spLocks noChangeArrowheads="1"/>
              </p:cNvSpPr>
              <p:nvPr/>
            </p:nvSpPr>
            <p:spPr bwMode="auto">
              <a:xfrm>
                <a:off x="2269" y="1264"/>
                <a:ext cx="35" cy="49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93" name="Oval 284"/>
              <p:cNvSpPr>
                <a:spLocks noChangeArrowheads="1"/>
              </p:cNvSpPr>
              <p:nvPr/>
            </p:nvSpPr>
            <p:spPr bwMode="auto">
              <a:xfrm>
                <a:off x="2191" y="1313"/>
                <a:ext cx="37" cy="5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94" name="Oval 285"/>
              <p:cNvSpPr>
                <a:spLocks noChangeArrowheads="1"/>
              </p:cNvSpPr>
              <p:nvPr/>
            </p:nvSpPr>
            <p:spPr bwMode="auto">
              <a:xfrm>
                <a:off x="2343" y="1336"/>
                <a:ext cx="3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95" name="Oval 286"/>
              <p:cNvSpPr>
                <a:spLocks noChangeArrowheads="1"/>
              </p:cNvSpPr>
              <p:nvPr/>
            </p:nvSpPr>
            <p:spPr bwMode="auto">
              <a:xfrm>
                <a:off x="2382" y="1327"/>
                <a:ext cx="36" cy="4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96" name="Oval 287"/>
              <p:cNvSpPr>
                <a:spLocks noChangeArrowheads="1"/>
              </p:cNvSpPr>
              <p:nvPr/>
            </p:nvSpPr>
            <p:spPr bwMode="auto">
              <a:xfrm>
                <a:off x="2304" y="1342"/>
                <a:ext cx="36" cy="49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97" name="Oval 288"/>
              <p:cNvSpPr>
                <a:spLocks noChangeArrowheads="1"/>
              </p:cNvSpPr>
              <p:nvPr/>
            </p:nvSpPr>
            <p:spPr bwMode="auto">
              <a:xfrm>
                <a:off x="2382" y="1327"/>
                <a:ext cx="36" cy="4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98" name="Oval 289"/>
              <p:cNvSpPr>
                <a:spLocks noChangeArrowheads="1"/>
              </p:cNvSpPr>
              <p:nvPr/>
            </p:nvSpPr>
            <p:spPr bwMode="auto">
              <a:xfrm>
                <a:off x="2361" y="1369"/>
                <a:ext cx="35" cy="49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99" name="Oval 290"/>
              <p:cNvSpPr>
                <a:spLocks noChangeArrowheads="1"/>
              </p:cNvSpPr>
              <p:nvPr/>
            </p:nvSpPr>
            <p:spPr bwMode="auto">
              <a:xfrm>
                <a:off x="2376" y="1249"/>
                <a:ext cx="35" cy="49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00" name="Oval 291"/>
              <p:cNvSpPr>
                <a:spLocks noChangeArrowheads="1"/>
              </p:cNvSpPr>
              <p:nvPr/>
            </p:nvSpPr>
            <p:spPr bwMode="auto">
              <a:xfrm>
                <a:off x="2391" y="1370"/>
                <a:ext cx="36" cy="5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01" name="Oval 292"/>
              <p:cNvSpPr>
                <a:spLocks noChangeArrowheads="1"/>
              </p:cNvSpPr>
              <p:nvPr/>
            </p:nvSpPr>
            <p:spPr bwMode="auto">
              <a:xfrm>
                <a:off x="2315" y="1329"/>
                <a:ext cx="35" cy="49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02" name="Oval 293"/>
              <p:cNvSpPr>
                <a:spLocks noChangeArrowheads="1"/>
              </p:cNvSpPr>
              <p:nvPr/>
            </p:nvSpPr>
            <p:spPr bwMode="auto">
              <a:xfrm>
                <a:off x="2344" y="1205"/>
                <a:ext cx="35" cy="5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03" name="Oval 294"/>
              <p:cNvSpPr>
                <a:spLocks noChangeArrowheads="1"/>
              </p:cNvSpPr>
              <p:nvPr/>
            </p:nvSpPr>
            <p:spPr bwMode="auto">
              <a:xfrm>
                <a:off x="2194" y="1363"/>
                <a:ext cx="35" cy="49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04" name="Oval 295"/>
              <p:cNvSpPr>
                <a:spLocks noChangeArrowheads="1"/>
              </p:cNvSpPr>
              <p:nvPr/>
            </p:nvSpPr>
            <p:spPr bwMode="auto">
              <a:xfrm>
                <a:off x="2260" y="1479"/>
                <a:ext cx="37" cy="49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05" name="Oval 296"/>
              <p:cNvSpPr>
                <a:spLocks noChangeArrowheads="1"/>
              </p:cNvSpPr>
              <p:nvPr/>
            </p:nvSpPr>
            <p:spPr bwMode="auto">
              <a:xfrm>
                <a:off x="2225" y="1389"/>
                <a:ext cx="35" cy="5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06" name="Oval 297"/>
              <p:cNvSpPr>
                <a:spLocks noChangeArrowheads="1"/>
              </p:cNvSpPr>
              <p:nvPr/>
            </p:nvSpPr>
            <p:spPr bwMode="auto">
              <a:xfrm>
                <a:off x="2287" y="1435"/>
                <a:ext cx="35" cy="49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07" name="Oval 298"/>
              <p:cNvSpPr>
                <a:spLocks noChangeArrowheads="1"/>
              </p:cNvSpPr>
              <p:nvPr/>
            </p:nvSpPr>
            <p:spPr bwMode="auto">
              <a:xfrm>
                <a:off x="2377" y="1203"/>
                <a:ext cx="3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08" name="Oval 299"/>
              <p:cNvSpPr>
                <a:spLocks noChangeArrowheads="1"/>
              </p:cNvSpPr>
              <p:nvPr/>
            </p:nvSpPr>
            <p:spPr bwMode="auto">
              <a:xfrm>
                <a:off x="2440" y="1262"/>
                <a:ext cx="35" cy="5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09" name="Oval 300"/>
              <p:cNvSpPr>
                <a:spLocks noChangeArrowheads="1"/>
              </p:cNvSpPr>
              <p:nvPr/>
            </p:nvSpPr>
            <p:spPr bwMode="auto">
              <a:xfrm>
                <a:off x="2364" y="1479"/>
                <a:ext cx="37" cy="49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10" name="Oval 301"/>
              <p:cNvSpPr>
                <a:spLocks noChangeArrowheads="1"/>
              </p:cNvSpPr>
              <p:nvPr/>
            </p:nvSpPr>
            <p:spPr bwMode="auto">
              <a:xfrm>
                <a:off x="2257" y="1317"/>
                <a:ext cx="35" cy="50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11" name="Oval 302"/>
              <p:cNvSpPr>
                <a:spLocks noChangeArrowheads="1"/>
              </p:cNvSpPr>
              <p:nvPr/>
            </p:nvSpPr>
            <p:spPr bwMode="auto">
              <a:xfrm>
                <a:off x="2314" y="1207"/>
                <a:ext cx="36" cy="49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12" name="Oval 303"/>
              <p:cNvSpPr>
                <a:spLocks noChangeArrowheads="1"/>
              </p:cNvSpPr>
              <p:nvPr/>
            </p:nvSpPr>
            <p:spPr bwMode="auto">
              <a:xfrm>
                <a:off x="2354" y="1287"/>
                <a:ext cx="35" cy="49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13" name="Oval 304"/>
              <p:cNvSpPr>
                <a:spLocks noChangeArrowheads="1"/>
              </p:cNvSpPr>
              <p:nvPr/>
            </p:nvSpPr>
            <p:spPr bwMode="auto">
              <a:xfrm>
                <a:off x="2221" y="1334"/>
                <a:ext cx="36" cy="50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14" name="Oval 305"/>
              <p:cNvSpPr>
                <a:spLocks noChangeArrowheads="1"/>
              </p:cNvSpPr>
              <p:nvPr/>
            </p:nvSpPr>
            <p:spPr bwMode="auto">
              <a:xfrm>
                <a:off x="2327" y="1277"/>
                <a:ext cx="36" cy="50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15" name="Oval 306"/>
              <p:cNvSpPr>
                <a:spLocks noChangeArrowheads="1"/>
              </p:cNvSpPr>
              <p:nvPr/>
            </p:nvSpPr>
            <p:spPr bwMode="auto">
              <a:xfrm>
                <a:off x="2371" y="1405"/>
                <a:ext cx="37" cy="47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16" name="Oval 307"/>
              <p:cNvSpPr>
                <a:spLocks noChangeArrowheads="1"/>
              </p:cNvSpPr>
              <p:nvPr/>
            </p:nvSpPr>
            <p:spPr bwMode="auto">
              <a:xfrm>
                <a:off x="2239" y="1249"/>
                <a:ext cx="35" cy="49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17" name="Oval 308"/>
              <p:cNvSpPr>
                <a:spLocks noChangeArrowheads="1"/>
              </p:cNvSpPr>
              <p:nvPr/>
            </p:nvSpPr>
            <p:spPr bwMode="auto">
              <a:xfrm>
                <a:off x="2273" y="1215"/>
                <a:ext cx="35" cy="49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18" name="Oval 309"/>
              <p:cNvSpPr>
                <a:spLocks noChangeArrowheads="1"/>
              </p:cNvSpPr>
              <p:nvPr/>
            </p:nvSpPr>
            <p:spPr bwMode="auto">
              <a:xfrm>
                <a:off x="2408" y="1226"/>
                <a:ext cx="36" cy="49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19" name="Oval 310"/>
              <p:cNvSpPr>
                <a:spLocks noChangeArrowheads="1"/>
              </p:cNvSpPr>
              <p:nvPr/>
            </p:nvSpPr>
            <p:spPr bwMode="auto">
              <a:xfrm>
                <a:off x="2295" y="1291"/>
                <a:ext cx="37" cy="49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20" name="Oval 311"/>
              <p:cNvSpPr>
                <a:spLocks noChangeArrowheads="1"/>
              </p:cNvSpPr>
              <p:nvPr/>
            </p:nvSpPr>
            <p:spPr bwMode="auto">
              <a:xfrm>
                <a:off x="2235" y="1291"/>
                <a:ext cx="36" cy="49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21" name="Oval 312"/>
              <p:cNvSpPr>
                <a:spLocks noChangeArrowheads="1"/>
              </p:cNvSpPr>
              <p:nvPr/>
            </p:nvSpPr>
            <p:spPr bwMode="auto">
              <a:xfrm>
                <a:off x="2336" y="1234"/>
                <a:ext cx="35" cy="49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22" name="Oval 313"/>
              <p:cNvSpPr>
                <a:spLocks noChangeArrowheads="1"/>
              </p:cNvSpPr>
              <p:nvPr/>
            </p:nvSpPr>
            <p:spPr bwMode="auto">
              <a:xfrm>
                <a:off x="2406" y="1312"/>
                <a:ext cx="37" cy="47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23" name="Oval 314"/>
              <p:cNvSpPr>
                <a:spLocks noChangeArrowheads="1"/>
              </p:cNvSpPr>
              <p:nvPr/>
            </p:nvSpPr>
            <p:spPr bwMode="auto">
              <a:xfrm>
                <a:off x="2279" y="1340"/>
                <a:ext cx="36" cy="49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24" name="Oval 315"/>
              <p:cNvSpPr>
                <a:spLocks noChangeArrowheads="1"/>
              </p:cNvSpPr>
              <p:nvPr/>
            </p:nvSpPr>
            <p:spPr bwMode="auto">
              <a:xfrm>
                <a:off x="2294" y="1245"/>
                <a:ext cx="35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25" name="Oval 316"/>
              <p:cNvSpPr>
                <a:spLocks noChangeArrowheads="1"/>
              </p:cNvSpPr>
              <p:nvPr/>
            </p:nvSpPr>
            <p:spPr bwMode="auto">
              <a:xfrm>
                <a:off x="2328" y="1384"/>
                <a:ext cx="36" cy="49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26" name="Oval 317"/>
              <p:cNvSpPr>
                <a:spLocks noChangeArrowheads="1"/>
              </p:cNvSpPr>
              <p:nvPr/>
            </p:nvSpPr>
            <p:spPr bwMode="auto">
              <a:xfrm>
                <a:off x="2256" y="1395"/>
                <a:ext cx="36" cy="50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27" name="Oval 318"/>
              <p:cNvSpPr>
                <a:spLocks noChangeArrowheads="1"/>
              </p:cNvSpPr>
              <p:nvPr/>
            </p:nvSpPr>
            <p:spPr bwMode="auto">
              <a:xfrm>
                <a:off x="2425" y="1346"/>
                <a:ext cx="35" cy="49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28" name="Oval 319"/>
              <p:cNvSpPr>
                <a:spLocks noChangeArrowheads="1"/>
              </p:cNvSpPr>
              <p:nvPr/>
            </p:nvSpPr>
            <p:spPr bwMode="auto">
              <a:xfrm>
                <a:off x="2362" y="1431"/>
                <a:ext cx="36" cy="50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29" name="Oval 320"/>
              <p:cNvSpPr>
                <a:spLocks noChangeArrowheads="1"/>
              </p:cNvSpPr>
              <p:nvPr/>
            </p:nvSpPr>
            <p:spPr bwMode="auto">
              <a:xfrm>
                <a:off x="2252" y="1355"/>
                <a:ext cx="36" cy="5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30" name="Oval 321"/>
              <p:cNvSpPr>
                <a:spLocks noChangeArrowheads="1"/>
              </p:cNvSpPr>
              <p:nvPr/>
            </p:nvSpPr>
            <p:spPr bwMode="auto">
              <a:xfrm>
                <a:off x="2295" y="1386"/>
                <a:ext cx="35" cy="49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31" name="Oval 322"/>
              <p:cNvSpPr>
                <a:spLocks noChangeArrowheads="1"/>
              </p:cNvSpPr>
              <p:nvPr/>
            </p:nvSpPr>
            <p:spPr bwMode="auto">
              <a:xfrm>
                <a:off x="2440" y="1313"/>
                <a:ext cx="35" cy="5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32" name="Oval 323"/>
              <p:cNvSpPr>
                <a:spLocks noChangeArrowheads="1"/>
              </p:cNvSpPr>
              <p:nvPr/>
            </p:nvSpPr>
            <p:spPr bwMode="auto">
              <a:xfrm>
                <a:off x="2402" y="1469"/>
                <a:ext cx="36" cy="5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33" name="Oval 324"/>
              <p:cNvSpPr>
                <a:spLocks noChangeArrowheads="1"/>
              </p:cNvSpPr>
              <p:nvPr/>
            </p:nvSpPr>
            <p:spPr bwMode="auto">
              <a:xfrm>
                <a:off x="2423" y="1386"/>
                <a:ext cx="36" cy="49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34" name="Oval 325"/>
              <p:cNvSpPr>
                <a:spLocks noChangeArrowheads="1"/>
              </p:cNvSpPr>
              <p:nvPr/>
            </p:nvSpPr>
            <p:spPr bwMode="auto">
              <a:xfrm>
                <a:off x="2438" y="1374"/>
                <a:ext cx="35" cy="5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35" name="Oval 326"/>
              <p:cNvSpPr>
                <a:spLocks noChangeArrowheads="1"/>
              </p:cNvSpPr>
              <p:nvPr/>
            </p:nvSpPr>
            <p:spPr bwMode="auto">
              <a:xfrm>
                <a:off x="2325" y="1424"/>
                <a:ext cx="36" cy="49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36" name="Oval 327"/>
              <p:cNvSpPr>
                <a:spLocks noChangeArrowheads="1"/>
              </p:cNvSpPr>
              <p:nvPr/>
            </p:nvSpPr>
            <p:spPr bwMode="auto">
              <a:xfrm>
                <a:off x="2418" y="1266"/>
                <a:ext cx="36" cy="49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37" name="Oval 328"/>
              <p:cNvSpPr>
                <a:spLocks noChangeArrowheads="1"/>
              </p:cNvSpPr>
              <p:nvPr/>
            </p:nvSpPr>
            <p:spPr bwMode="auto">
              <a:xfrm>
                <a:off x="2404" y="1420"/>
                <a:ext cx="35" cy="49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38" name="Oval 329"/>
              <p:cNvSpPr>
                <a:spLocks noChangeArrowheads="1"/>
              </p:cNvSpPr>
              <p:nvPr/>
            </p:nvSpPr>
            <p:spPr bwMode="auto">
              <a:xfrm>
                <a:off x="2217" y="1435"/>
                <a:ext cx="35" cy="49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39" name="Oval 330"/>
              <p:cNvSpPr>
                <a:spLocks noChangeArrowheads="1"/>
              </p:cNvSpPr>
              <p:nvPr/>
            </p:nvSpPr>
            <p:spPr bwMode="auto">
              <a:xfrm>
                <a:off x="2391" y="1279"/>
                <a:ext cx="36" cy="50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40" name="Oval 331"/>
              <p:cNvSpPr>
                <a:spLocks noChangeArrowheads="1"/>
              </p:cNvSpPr>
              <p:nvPr/>
            </p:nvSpPr>
            <p:spPr bwMode="auto">
              <a:xfrm>
                <a:off x="2298" y="1477"/>
                <a:ext cx="35" cy="49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41" name="Oval 332"/>
              <p:cNvSpPr>
                <a:spLocks noChangeArrowheads="1"/>
              </p:cNvSpPr>
              <p:nvPr/>
            </p:nvSpPr>
            <p:spPr bwMode="auto">
              <a:xfrm>
                <a:off x="2197" y="1412"/>
                <a:ext cx="35" cy="50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42" name="Oval 333"/>
              <p:cNvSpPr>
                <a:spLocks noChangeArrowheads="1"/>
              </p:cNvSpPr>
              <p:nvPr/>
            </p:nvSpPr>
            <p:spPr bwMode="auto">
              <a:xfrm>
                <a:off x="2249" y="1445"/>
                <a:ext cx="36" cy="47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43" name="Oval 334"/>
              <p:cNvSpPr>
                <a:spLocks noChangeArrowheads="1"/>
              </p:cNvSpPr>
              <p:nvPr/>
            </p:nvSpPr>
            <p:spPr bwMode="auto">
              <a:xfrm>
                <a:off x="2460" y="1346"/>
                <a:ext cx="36" cy="49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44" name="Oval 335"/>
              <p:cNvSpPr>
                <a:spLocks noChangeArrowheads="1"/>
              </p:cNvSpPr>
              <p:nvPr/>
            </p:nvSpPr>
            <p:spPr bwMode="auto">
              <a:xfrm>
                <a:off x="2215" y="1270"/>
                <a:ext cx="35" cy="47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45" name="Oval 336"/>
              <p:cNvSpPr>
                <a:spLocks noChangeArrowheads="1"/>
              </p:cNvSpPr>
              <p:nvPr/>
            </p:nvSpPr>
            <p:spPr bwMode="auto">
              <a:xfrm>
                <a:off x="2432" y="1426"/>
                <a:ext cx="35" cy="49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46" name="Oval 337"/>
              <p:cNvSpPr>
                <a:spLocks noChangeArrowheads="1"/>
              </p:cNvSpPr>
              <p:nvPr/>
            </p:nvSpPr>
            <p:spPr bwMode="auto">
              <a:xfrm>
                <a:off x="2332" y="1467"/>
                <a:ext cx="36" cy="50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47" name="Oval 338"/>
              <p:cNvSpPr>
                <a:spLocks noChangeArrowheads="1"/>
              </p:cNvSpPr>
              <p:nvPr/>
            </p:nvSpPr>
            <p:spPr bwMode="auto">
              <a:xfrm>
                <a:off x="2458" y="1399"/>
                <a:ext cx="36" cy="49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48" name="Oval 339"/>
              <p:cNvSpPr>
                <a:spLocks noChangeArrowheads="1"/>
              </p:cNvSpPr>
              <p:nvPr/>
            </p:nvSpPr>
            <p:spPr bwMode="auto">
              <a:xfrm>
                <a:off x="2288" y="1173"/>
                <a:ext cx="37" cy="49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49" name="Oval 340"/>
              <p:cNvSpPr>
                <a:spLocks noChangeArrowheads="1"/>
              </p:cNvSpPr>
              <p:nvPr/>
            </p:nvSpPr>
            <p:spPr bwMode="auto">
              <a:xfrm>
                <a:off x="2468" y="1281"/>
                <a:ext cx="37" cy="50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590" name="Freeform 342"/>
            <p:cNvSpPr>
              <a:spLocks/>
            </p:cNvSpPr>
            <p:nvPr/>
          </p:nvSpPr>
          <p:spPr bwMode="auto">
            <a:xfrm>
              <a:off x="2476" y="3486"/>
              <a:ext cx="304" cy="584"/>
            </a:xfrm>
            <a:custGeom>
              <a:avLst/>
              <a:gdLst>
                <a:gd name="T0" fmla="*/ 2 w 304"/>
                <a:gd name="T1" fmla="*/ 0 h 584"/>
                <a:gd name="T2" fmla="*/ 48 w 304"/>
                <a:gd name="T3" fmla="*/ 61 h 584"/>
                <a:gd name="T4" fmla="*/ 290 w 304"/>
                <a:gd name="T5" fmla="*/ 303 h 584"/>
                <a:gd name="T6" fmla="*/ 131 w 304"/>
                <a:gd name="T7" fmla="*/ 584 h 5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4"/>
                <a:gd name="T13" fmla="*/ 0 h 584"/>
                <a:gd name="T14" fmla="*/ 304 w 304"/>
                <a:gd name="T15" fmla="*/ 584 h 5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4" h="584">
                  <a:moveTo>
                    <a:pt x="2" y="0"/>
                  </a:moveTo>
                  <a:cubicBezTo>
                    <a:pt x="1" y="5"/>
                    <a:pt x="0" y="11"/>
                    <a:pt x="48" y="61"/>
                  </a:cubicBezTo>
                  <a:cubicBezTo>
                    <a:pt x="96" y="111"/>
                    <a:pt x="276" y="216"/>
                    <a:pt x="290" y="303"/>
                  </a:cubicBezTo>
                  <a:cubicBezTo>
                    <a:pt x="304" y="390"/>
                    <a:pt x="217" y="487"/>
                    <a:pt x="131" y="58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91" name="Text Box 343"/>
            <p:cNvSpPr txBox="1">
              <a:spLocks noChangeArrowheads="1"/>
            </p:cNvSpPr>
            <p:nvPr/>
          </p:nvSpPr>
          <p:spPr bwMode="auto">
            <a:xfrm>
              <a:off x="2814" y="3317"/>
              <a:ext cx="2820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Jumps down in energy …</a:t>
              </a:r>
            </a:p>
            <a:p>
              <a:r>
                <a:rPr lang="en-US"/>
                <a:t>Gives off gamma ray… </a:t>
              </a:r>
            </a:p>
            <a:p>
              <a:r>
                <a:rPr lang="en-US"/>
                <a:t>VERY HIGH ENERGY PHOTON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41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790323-8E58-FF46-8AA9-7736D0FC97BA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0" y="25400"/>
            <a:ext cx="86407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i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Neutron Induced </a:t>
            </a:r>
            <a:r>
              <a:rPr lang="en-US" sz="3200" i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fission - </a:t>
            </a:r>
            <a:r>
              <a:rPr lang="en-US" sz="3200" i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key to atomic bombs</a:t>
            </a:r>
          </a:p>
        </p:txBody>
      </p:sp>
      <p:sp>
        <p:nvSpPr>
          <p:cNvPr id="61444" name="Oval 3"/>
          <p:cNvSpPr>
            <a:spLocks noChangeArrowheads="1"/>
          </p:cNvSpPr>
          <p:nvPr/>
        </p:nvSpPr>
        <p:spPr bwMode="auto">
          <a:xfrm>
            <a:off x="1487488" y="796925"/>
            <a:ext cx="625475" cy="482600"/>
          </a:xfrm>
          <a:prstGeom prst="ellipse">
            <a:avLst/>
          </a:prstGeom>
          <a:solidFill>
            <a:srgbClr val="DDFF7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5" name="Oval 4"/>
          <p:cNvSpPr>
            <a:spLocks noChangeArrowheads="1"/>
          </p:cNvSpPr>
          <p:nvPr/>
        </p:nvSpPr>
        <p:spPr bwMode="auto">
          <a:xfrm>
            <a:off x="1577975" y="1004888"/>
            <a:ext cx="49213" cy="396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6" name="Oval 5"/>
          <p:cNvSpPr>
            <a:spLocks noChangeArrowheads="1"/>
          </p:cNvSpPr>
          <p:nvPr/>
        </p:nvSpPr>
        <p:spPr bwMode="auto">
          <a:xfrm>
            <a:off x="1581150" y="1085850"/>
            <a:ext cx="47625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7" name="Oval 6"/>
          <p:cNvSpPr>
            <a:spLocks noChangeArrowheads="1"/>
          </p:cNvSpPr>
          <p:nvPr/>
        </p:nvSpPr>
        <p:spPr bwMode="auto">
          <a:xfrm>
            <a:off x="1717675" y="922338"/>
            <a:ext cx="47625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8" name="Oval 7"/>
          <p:cNvSpPr>
            <a:spLocks noChangeArrowheads="1"/>
          </p:cNvSpPr>
          <p:nvPr/>
        </p:nvSpPr>
        <p:spPr bwMode="auto">
          <a:xfrm>
            <a:off x="1989138" y="1090613"/>
            <a:ext cx="47625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9" name="Oval 8"/>
          <p:cNvSpPr>
            <a:spLocks noChangeArrowheads="1"/>
          </p:cNvSpPr>
          <p:nvPr/>
        </p:nvSpPr>
        <p:spPr bwMode="auto">
          <a:xfrm>
            <a:off x="1690688" y="1009650"/>
            <a:ext cx="47625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0" name="Oval 9"/>
          <p:cNvSpPr>
            <a:spLocks noChangeArrowheads="1"/>
          </p:cNvSpPr>
          <p:nvPr/>
        </p:nvSpPr>
        <p:spPr bwMode="auto">
          <a:xfrm>
            <a:off x="1681163" y="1050925"/>
            <a:ext cx="47625" cy="396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1" name="Oval 10"/>
          <p:cNvSpPr>
            <a:spLocks noChangeArrowheads="1"/>
          </p:cNvSpPr>
          <p:nvPr/>
        </p:nvSpPr>
        <p:spPr bwMode="auto">
          <a:xfrm>
            <a:off x="1744663" y="1144588"/>
            <a:ext cx="47625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2" name="Oval 11"/>
          <p:cNvSpPr>
            <a:spLocks noChangeArrowheads="1"/>
          </p:cNvSpPr>
          <p:nvPr/>
        </p:nvSpPr>
        <p:spPr bwMode="auto">
          <a:xfrm>
            <a:off x="1722438" y="1069975"/>
            <a:ext cx="47625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3" name="Oval 12"/>
          <p:cNvSpPr>
            <a:spLocks noChangeArrowheads="1"/>
          </p:cNvSpPr>
          <p:nvPr/>
        </p:nvSpPr>
        <p:spPr bwMode="auto">
          <a:xfrm>
            <a:off x="1831975" y="1139825"/>
            <a:ext cx="49213" cy="396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4" name="Oval 13"/>
          <p:cNvSpPr>
            <a:spLocks noChangeArrowheads="1"/>
          </p:cNvSpPr>
          <p:nvPr/>
        </p:nvSpPr>
        <p:spPr bwMode="auto">
          <a:xfrm>
            <a:off x="1738313" y="885825"/>
            <a:ext cx="49212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5" name="Oval 14"/>
          <p:cNvSpPr>
            <a:spLocks noChangeArrowheads="1"/>
          </p:cNvSpPr>
          <p:nvPr/>
        </p:nvSpPr>
        <p:spPr bwMode="auto">
          <a:xfrm>
            <a:off x="1560513" y="882650"/>
            <a:ext cx="47625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6" name="Oval 15"/>
          <p:cNvSpPr>
            <a:spLocks noChangeArrowheads="1"/>
          </p:cNvSpPr>
          <p:nvPr/>
        </p:nvSpPr>
        <p:spPr bwMode="auto">
          <a:xfrm>
            <a:off x="1622425" y="1009650"/>
            <a:ext cx="49213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7" name="Oval 16"/>
          <p:cNvSpPr>
            <a:spLocks noChangeArrowheads="1"/>
          </p:cNvSpPr>
          <p:nvPr/>
        </p:nvSpPr>
        <p:spPr bwMode="auto">
          <a:xfrm>
            <a:off x="1546225" y="1141413"/>
            <a:ext cx="47625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8" name="Oval 17"/>
          <p:cNvSpPr>
            <a:spLocks noChangeArrowheads="1"/>
          </p:cNvSpPr>
          <p:nvPr/>
        </p:nvSpPr>
        <p:spPr bwMode="auto">
          <a:xfrm>
            <a:off x="1517650" y="1057275"/>
            <a:ext cx="47625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9" name="Oval 18"/>
          <p:cNvSpPr>
            <a:spLocks noChangeArrowheads="1"/>
          </p:cNvSpPr>
          <p:nvPr/>
        </p:nvSpPr>
        <p:spPr bwMode="auto">
          <a:xfrm>
            <a:off x="1633538" y="1144588"/>
            <a:ext cx="49212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60" name="Oval 19"/>
          <p:cNvSpPr>
            <a:spLocks noChangeArrowheads="1"/>
          </p:cNvSpPr>
          <p:nvPr/>
        </p:nvSpPr>
        <p:spPr bwMode="auto">
          <a:xfrm>
            <a:off x="1882775" y="1182688"/>
            <a:ext cx="47625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61" name="Oval 20"/>
          <p:cNvSpPr>
            <a:spLocks noChangeArrowheads="1"/>
          </p:cNvSpPr>
          <p:nvPr/>
        </p:nvSpPr>
        <p:spPr bwMode="auto">
          <a:xfrm>
            <a:off x="1541463" y="1030288"/>
            <a:ext cx="47625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62" name="Oval 21"/>
          <p:cNvSpPr>
            <a:spLocks noChangeArrowheads="1"/>
          </p:cNvSpPr>
          <p:nvPr/>
        </p:nvSpPr>
        <p:spPr bwMode="auto">
          <a:xfrm>
            <a:off x="1752600" y="1190625"/>
            <a:ext cx="49213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63" name="Oval 22"/>
          <p:cNvSpPr>
            <a:spLocks noChangeArrowheads="1"/>
          </p:cNvSpPr>
          <p:nvPr/>
        </p:nvSpPr>
        <p:spPr bwMode="auto">
          <a:xfrm>
            <a:off x="1958975" y="1116013"/>
            <a:ext cx="47625" cy="396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64" name="Oval 23"/>
          <p:cNvSpPr>
            <a:spLocks noChangeArrowheads="1"/>
          </p:cNvSpPr>
          <p:nvPr/>
        </p:nvSpPr>
        <p:spPr bwMode="auto">
          <a:xfrm>
            <a:off x="1851025" y="949325"/>
            <a:ext cx="47625" cy="396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65" name="Oval 24"/>
          <p:cNvSpPr>
            <a:spLocks noChangeArrowheads="1"/>
          </p:cNvSpPr>
          <p:nvPr/>
        </p:nvSpPr>
        <p:spPr bwMode="auto">
          <a:xfrm>
            <a:off x="1855788" y="912813"/>
            <a:ext cx="49212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66" name="Oval 25"/>
          <p:cNvSpPr>
            <a:spLocks noChangeArrowheads="1"/>
          </p:cNvSpPr>
          <p:nvPr/>
        </p:nvSpPr>
        <p:spPr bwMode="auto">
          <a:xfrm>
            <a:off x="1989138" y="973138"/>
            <a:ext cx="47625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67" name="Oval 26"/>
          <p:cNvSpPr>
            <a:spLocks noChangeArrowheads="1"/>
          </p:cNvSpPr>
          <p:nvPr/>
        </p:nvSpPr>
        <p:spPr bwMode="auto">
          <a:xfrm>
            <a:off x="1822450" y="977900"/>
            <a:ext cx="47625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68" name="Oval 27"/>
          <p:cNvSpPr>
            <a:spLocks noChangeArrowheads="1"/>
          </p:cNvSpPr>
          <p:nvPr/>
        </p:nvSpPr>
        <p:spPr bwMode="auto">
          <a:xfrm>
            <a:off x="1924050" y="1090613"/>
            <a:ext cx="47625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69" name="Oval 28"/>
          <p:cNvSpPr>
            <a:spLocks noChangeArrowheads="1"/>
          </p:cNvSpPr>
          <p:nvPr/>
        </p:nvSpPr>
        <p:spPr bwMode="auto">
          <a:xfrm>
            <a:off x="1643063" y="889000"/>
            <a:ext cx="49212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70" name="Oval 29"/>
          <p:cNvSpPr>
            <a:spLocks noChangeArrowheads="1"/>
          </p:cNvSpPr>
          <p:nvPr/>
        </p:nvSpPr>
        <p:spPr bwMode="auto">
          <a:xfrm>
            <a:off x="1949450" y="1020763"/>
            <a:ext cx="47625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71" name="Oval 30"/>
          <p:cNvSpPr>
            <a:spLocks noChangeArrowheads="1"/>
          </p:cNvSpPr>
          <p:nvPr/>
        </p:nvSpPr>
        <p:spPr bwMode="auto">
          <a:xfrm>
            <a:off x="2017713" y="990600"/>
            <a:ext cx="49212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72" name="Oval 31"/>
          <p:cNvSpPr>
            <a:spLocks noChangeArrowheads="1"/>
          </p:cNvSpPr>
          <p:nvPr/>
        </p:nvSpPr>
        <p:spPr bwMode="auto">
          <a:xfrm>
            <a:off x="1662113" y="854075"/>
            <a:ext cx="49212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73" name="Oval 32"/>
          <p:cNvSpPr>
            <a:spLocks noChangeArrowheads="1"/>
          </p:cNvSpPr>
          <p:nvPr/>
        </p:nvSpPr>
        <p:spPr bwMode="auto">
          <a:xfrm>
            <a:off x="1741488" y="946150"/>
            <a:ext cx="49212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74" name="Oval 33"/>
          <p:cNvSpPr>
            <a:spLocks noChangeArrowheads="1"/>
          </p:cNvSpPr>
          <p:nvPr/>
        </p:nvSpPr>
        <p:spPr bwMode="auto">
          <a:xfrm>
            <a:off x="1747838" y="1000125"/>
            <a:ext cx="49212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75" name="Oval 34"/>
          <p:cNvSpPr>
            <a:spLocks noChangeArrowheads="1"/>
          </p:cNvSpPr>
          <p:nvPr/>
        </p:nvSpPr>
        <p:spPr bwMode="auto">
          <a:xfrm>
            <a:off x="1760538" y="1098550"/>
            <a:ext cx="47625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76" name="Oval 35"/>
          <p:cNvSpPr>
            <a:spLocks noChangeArrowheads="1"/>
          </p:cNvSpPr>
          <p:nvPr/>
        </p:nvSpPr>
        <p:spPr bwMode="auto">
          <a:xfrm>
            <a:off x="1873250" y="1111250"/>
            <a:ext cx="47625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77" name="Oval 36"/>
          <p:cNvSpPr>
            <a:spLocks noChangeArrowheads="1"/>
          </p:cNvSpPr>
          <p:nvPr/>
        </p:nvSpPr>
        <p:spPr bwMode="auto">
          <a:xfrm>
            <a:off x="1825625" y="1062038"/>
            <a:ext cx="47625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78" name="Oval 37"/>
          <p:cNvSpPr>
            <a:spLocks noChangeArrowheads="1"/>
          </p:cNvSpPr>
          <p:nvPr/>
        </p:nvSpPr>
        <p:spPr bwMode="auto">
          <a:xfrm>
            <a:off x="1785938" y="1028700"/>
            <a:ext cx="47625" cy="396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79" name="Oval 38"/>
          <p:cNvSpPr>
            <a:spLocks noChangeArrowheads="1"/>
          </p:cNvSpPr>
          <p:nvPr/>
        </p:nvSpPr>
        <p:spPr bwMode="auto">
          <a:xfrm>
            <a:off x="1871663" y="1152525"/>
            <a:ext cx="49212" cy="396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0" name="Oval 39"/>
          <p:cNvSpPr>
            <a:spLocks noChangeArrowheads="1"/>
          </p:cNvSpPr>
          <p:nvPr/>
        </p:nvSpPr>
        <p:spPr bwMode="auto">
          <a:xfrm>
            <a:off x="1870075" y="1036638"/>
            <a:ext cx="47625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1" name="Oval 40"/>
          <p:cNvSpPr>
            <a:spLocks noChangeArrowheads="1"/>
          </p:cNvSpPr>
          <p:nvPr/>
        </p:nvSpPr>
        <p:spPr bwMode="auto">
          <a:xfrm>
            <a:off x="1989138" y="939800"/>
            <a:ext cx="49212" cy="396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2" name="Oval 41"/>
          <p:cNvSpPr>
            <a:spLocks noChangeArrowheads="1"/>
          </p:cNvSpPr>
          <p:nvPr/>
        </p:nvSpPr>
        <p:spPr bwMode="auto">
          <a:xfrm>
            <a:off x="2020888" y="1063625"/>
            <a:ext cx="47625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3" name="Oval 42"/>
          <p:cNvSpPr>
            <a:spLocks noChangeArrowheads="1"/>
          </p:cNvSpPr>
          <p:nvPr/>
        </p:nvSpPr>
        <p:spPr bwMode="auto">
          <a:xfrm>
            <a:off x="1624013" y="1063625"/>
            <a:ext cx="47625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4" name="Oval 43"/>
          <p:cNvSpPr>
            <a:spLocks noChangeArrowheads="1"/>
          </p:cNvSpPr>
          <p:nvPr/>
        </p:nvSpPr>
        <p:spPr bwMode="auto">
          <a:xfrm>
            <a:off x="1684338" y="1125538"/>
            <a:ext cx="49212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5" name="Oval 44"/>
          <p:cNvSpPr>
            <a:spLocks noChangeArrowheads="1"/>
          </p:cNvSpPr>
          <p:nvPr/>
        </p:nvSpPr>
        <p:spPr bwMode="auto">
          <a:xfrm>
            <a:off x="1666875" y="1192213"/>
            <a:ext cx="47625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6" name="Oval 45"/>
          <p:cNvSpPr>
            <a:spLocks noChangeArrowheads="1"/>
          </p:cNvSpPr>
          <p:nvPr/>
        </p:nvSpPr>
        <p:spPr bwMode="auto">
          <a:xfrm>
            <a:off x="1558925" y="952500"/>
            <a:ext cx="47625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7" name="Oval 46"/>
          <p:cNvSpPr>
            <a:spLocks noChangeArrowheads="1"/>
          </p:cNvSpPr>
          <p:nvPr/>
        </p:nvSpPr>
        <p:spPr bwMode="auto">
          <a:xfrm>
            <a:off x="1795463" y="1206500"/>
            <a:ext cx="49212" cy="396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8" name="Oval 47"/>
          <p:cNvSpPr>
            <a:spLocks noChangeArrowheads="1"/>
          </p:cNvSpPr>
          <p:nvPr/>
        </p:nvSpPr>
        <p:spPr bwMode="auto">
          <a:xfrm>
            <a:off x="1627188" y="1179513"/>
            <a:ext cx="47625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9" name="Oval 48"/>
          <p:cNvSpPr>
            <a:spLocks noChangeArrowheads="1"/>
          </p:cNvSpPr>
          <p:nvPr/>
        </p:nvSpPr>
        <p:spPr bwMode="auto">
          <a:xfrm>
            <a:off x="1625600" y="922338"/>
            <a:ext cx="49213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0" name="Oval 49"/>
          <p:cNvSpPr>
            <a:spLocks noChangeArrowheads="1"/>
          </p:cNvSpPr>
          <p:nvPr/>
        </p:nvSpPr>
        <p:spPr bwMode="auto">
          <a:xfrm>
            <a:off x="1917700" y="1162050"/>
            <a:ext cx="49213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1" name="Oval 50"/>
          <p:cNvSpPr>
            <a:spLocks noChangeArrowheads="1"/>
          </p:cNvSpPr>
          <p:nvPr/>
        </p:nvSpPr>
        <p:spPr bwMode="auto">
          <a:xfrm>
            <a:off x="1841500" y="869950"/>
            <a:ext cx="49213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2" name="Oval 51"/>
          <p:cNvSpPr>
            <a:spLocks noChangeArrowheads="1"/>
          </p:cNvSpPr>
          <p:nvPr/>
        </p:nvSpPr>
        <p:spPr bwMode="auto">
          <a:xfrm>
            <a:off x="1935163" y="946150"/>
            <a:ext cx="49212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3" name="Oval 52"/>
          <p:cNvSpPr>
            <a:spLocks noChangeArrowheads="1"/>
          </p:cNvSpPr>
          <p:nvPr/>
        </p:nvSpPr>
        <p:spPr bwMode="auto">
          <a:xfrm>
            <a:off x="1905000" y="1006475"/>
            <a:ext cx="47625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4" name="Oval 53"/>
          <p:cNvSpPr>
            <a:spLocks noChangeArrowheads="1"/>
          </p:cNvSpPr>
          <p:nvPr/>
        </p:nvSpPr>
        <p:spPr bwMode="auto">
          <a:xfrm>
            <a:off x="1816100" y="841375"/>
            <a:ext cx="49213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5" name="Oval 54"/>
          <p:cNvSpPr>
            <a:spLocks noChangeArrowheads="1"/>
          </p:cNvSpPr>
          <p:nvPr/>
        </p:nvSpPr>
        <p:spPr bwMode="auto">
          <a:xfrm>
            <a:off x="1917700" y="868363"/>
            <a:ext cx="49213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6" name="Oval 55"/>
          <p:cNvSpPr>
            <a:spLocks noChangeArrowheads="1"/>
          </p:cNvSpPr>
          <p:nvPr/>
        </p:nvSpPr>
        <p:spPr bwMode="auto">
          <a:xfrm>
            <a:off x="1552575" y="928688"/>
            <a:ext cx="47625" cy="396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7" name="Oval 56"/>
          <p:cNvSpPr>
            <a:spLocks noChangeArrowheads="1"/>
          </p:cNvSpPr>
          <p:nvPr/>
        </p:nvSpPr>
        <p:spPr bwMode="auto">
          <a:xfrm>
            <a:off x="2001838" y="1122363"/>
            <a:ext cx="47625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8" name="Oval 57"/>
          <p:cNvSpPr>
            <a:spLocks noChangeArrowheads="1"/>
          </p:cNvSpPr>
          <p:nvPr/>
        </p:nvSpPr>
        <p:spPr bwMode="auto">
          <a:xfrm>
            <a:off x="1724025" y="838200"/>
            <a:ext cx="49213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9" name="Oval 58"/>
          <p:cNvSpPr>
            <a:spLocks noChangeArrowheads="1"/>
          </p:cNvSpPr>
          <p:nvPr/>
        </p:nvSpPr>
        <p:spPr bwMode="auto">
          <a:xfrm>
            <a:off x="1949450" y="866775"/>
            <a:ext cx="49213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0" name="Oval 59"/>
          <p:cNvSpPr>
            <a:spLocks noChangeArrowheads="1"/>
          </p:cNvSpPr>
          <p:nvPr/>
        </p:nvSpPr>
        <p:spPr bwMode="auto">
          <a:xfrm>
            <a:off x="1771650" y="822325"/>
            <a:ext cx="47625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1" name="Oval 60"/>
          <p:cNvSpPr>
            <a:spLocks noChangeArrowheads="1"/>
          </p:cNvSpPr>
          <p:nvPr/>
        </p:nvSpPr>
        <p:spPr bwMode="auto">
          <a:xfrm>
            <a:off x="3244850" y="776288"/>
            <a:ext cx="47625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2" name="Oval 61"/>
          <p:cNvSpPr>
            <a:spLocks noChangeArrowheads="1"/>
          </p:cNvSpPr>
          <p:nvPr/>
        </p:nvSpPr>
        <p:spPr bwMode="auto">
          <a:xfrm>
            <a:off x="3140075" y="817563"/>
            <a:ext cx="49213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3" name="Oval 62"/>
          <p:cNvSpPr>
            <a:spLocks noChangeArrowheads="1"/>
          </p:cNvSpPr>
          <p:nvPr/>
        </p:nvSpPr>
        <p:spPr bwMode="auto">
          <a:xfrm>
            <a:off x="3346450" y="836613"/>
            <a:ext cx="49213" cy="396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4" name="Oval 63"/>
          <p:cNvSpPr>
            <a:spLocks noChangeArrowheads="1"/>
          </p:cNvSpPr>
          <p:nvPr/>
        </p:nvSpPr>
        <p:spPr bwMode="auto">
          <a:xfrm>
            <a:off x="3398838" y="828675"/>
            <a:ext cx="49212" cy="396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5" name="Oval 64"/>
          <p:cNvSpPr>
            <a:spLocks noChangeArrowheads="1"/>
          </p:cNvSpPr>
          <p:nvPr/>
        </p:nvSpPr>
        <p:spPr bwMode="auto">
          <a:xfrm>
            <a:off x="3292475" y="841375"/>
            <a:ext cx="49213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6" name="Oval 65"/>
          <p:cNvSpPr>
            <a:spLocks noChangeArrowheads="1"/>
          </p:cNvSpPr>
          <p:nvPr/>
        </p:nvSpPr>
        <p:spPr bwMode="auto">
          <a:xfrm>
            <a:off x="3398838" y="828675"/>
            <a:ext cx="49212" cy="396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7" name="Oval 66"/>
          <p:cNvSpPr>
            <a:spLocks noChangeArrowheads="1"/>
          </p:cNvSpPr>
          <p:nvPr/>
        </p:nvSpPr>
        <p:spPr bwMode="auto">
          <a:xfrm>
            <a:off x="3370263" y="863600"/>
            <a:ext cx="47625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8" name="Oval 67"/>
          <p:cNvSpPr>
            <a:spLocks noChangeArrowheads="1"/>
          </p:cNvSpPr>
          <p:nvPr/>
        </p:nvSpPr>
        <p:spPr bwMode="auto">
          <a:xfrm>
            <a:off x="3390900" y="763588"/>
            <a:ext cx="47625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9" name="Oval 68"/>
          <p:cNvSpPr>
            <a:spLocks noChangeArrowheads="1"/>
          </p:cNvSpPr>
          <p:nvPr/>
        </p:nvSpPr>
        <p:spPr bwMode="auto">
          <a:xfrm>
            <a:off x="3411538" y="865188"/>
            <a:ext cx="49212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10" name="Oval 69"/>
          <p:cNvSpPr>
            <a:spLocks noChangeArrowheads="1"/>
          </p:cNvSpPr>
          <p:nvPr/>
        </p:nvSpPr>
        <p:spPr bwMode="auto">
          <a:xfrm>
            <a:off x="3308350" y="830263"/>
            <a:ext cx="47625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11" name="Oval 70"/>
          <p:cNvSpPr>
            <a:spLocks noChangeArrowheads="1"/>
          </p:cNvSpPr>
          <p:nvPr/>
        </p:nvSpPr>
        <p:spPr bwMode="auto">
          <a:xfrm>
            <a:off x="3348038" y="727075"/>
            <a:ext cx="47625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12" name="Oval 71"/>
          <p:cNvSpPr>
            <a:spLocks noChangeArrowheads="1"/>
          </p:cNvSpPr>
          <p:nvPr/>
        </p:nvSpPr>
        <p:spPr bwMode="auto">
          <a:xfrm>
            <a:off x="3143250" y="858838"/>
            <a:ext cx="47625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13" name="Oval 72"/>
          <p:cNvSpPr>
            <a:spLocks noChangeArrowheads="1"/>
          </p:cNvSpPr>
          <p:nvPr/>
        </p:nvSpPr>
        <p:spPr bwMode="auto">
          <a:xfrm>
            <a:off x="3233738" y="955675"/>
            <a:ext cx="49212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14" name="Oval 73"/>
          <p:cNvSpPr>
            <a:spLocks noChangeArrowheads="1"/>
          </p:cNvSpPr>
          <p:nvPr/>
        </p:nvSpPr>
        <p:spPr bwMode="auto">
          <a:xfrm>
            <a:off x="3186113" y="881063"/>
            <a:ext cx="47625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15" name="Oval 74"/>
          <p:cNvSpPr>
            <a:spLocks noChangeArrowheads="1"/>
          </p:cNvSpPr>
          <p:nvPr/>
        </p:nvSpPr>
        <p:spPr bwMode="auto">
          <a:xfrm>
            <a:off x="3270250" y="919163"/>
            <a:ext cx="47625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16" name="Oval 75"/>
          <p:cNvSpPr>
            <a:spLocks noChangeArrowheads="1"/>
          </p:cNvSpPr>
          <p:nvPr/>
        </p:nvSpPr>
        <p:spPr bwMode="auto">
          <a:xfrm>
            <a:off x="3392488" y="725488"/>
            <a:ext cx="49212" cy="396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17" name="Oval 76"/>
          <p:cNvSpPr>
            <a:spLocks noChangeArrowheads="1"/>
          </p:cNvSpPr>
          <p:nvPr/>
        </p:nvSpPr>
        <p:spPr bwMode="auto">
          <a:xfrm>
            <a:off x="3478213" y="774700"/>
            <a:ext cx="47625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18" name="Oval 77"/>
          <p:cNvSpPr>
            <a:spLocks noChangeArrowheads="1"/>
          </p:cNvSpPr>
          <p:nvPr/>
        </p:nvSpPr>
        <p:spPr bwMode="auto">
          <a:xfrm>
            <a:off x="3375025" y="955675"/>
            <a:ext cx="49213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19" name="Oval 78"/>
          <p:cNvSpPr>
            <a:spLocks noChangeArrowheads="1"/>
          </p:cNvSpPr>
          <p:nvPr/>
        </p:nvSpPr>
        <p:spPr bwMode="auto">
          <a:xfrm>
            <a:off x="3228975" y="820738"/>
            <a:ext cx="47625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20" name="Oval 79"/>
          <p:cNvSpPr>
            <a:spLocks noChangeArrowheads="1"/>
          </p:cNvSpPr>
          <p:nvPr/>
        </p:nvSpPr>
        <p:spPr bwMode="auto">
          <a:xfrm>
            <a:off x="3306763" y="728663"/>
            <a:ext cx="49212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21" name="Oval 80"/>
          <p:cNvSpPr>
            <a:spLocks noChangeArrowheads="1"/>
          </p:cNvSpPr>
          <p:nvPr/>
        </p:nvSpPr>
        <p:spPr bwMode="auto">
          <a:xfrm>
            <a:off x="3360738" y="795338"/>
            <a:ext cx="47625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22" name="Oval 81"/>
          <p:cNvSpPr>
            <a:spLocks noChangeArrowheads="1"/>
          </p:cNvSpPr>
          <p:nvPr/>
        </p:nvSpPr>
        <p:spPr bwMode="auto">
          <a:xfrm>
            <a:off x="3179763" y="835025"/>
            <a:ext cx="49212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23" name="Oval 82"/>
          <p:cNvSpPr>
            <a:spLocks noChangeArrowheads="1"/>
          </p:cNvSpPr>
          <p:nvPr/>
        </p:nvSpPr>
        <p:spPr bwMode="auto">
          <a:xfrm>
            <a:off x="3324225" y="787400"/>
            <a:ext cx="49213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24" name="Oval 83"/>
          <p:cNvSpPr>
            <a:spLocks noChangeArrowheads="1"/>
          </p:cNvSpPr>
          <p:nvPr/>
        </p:nvSpPr>
        <p:spPr bwMode="auto">
          <a:xfrm>
            <a:off x="3384550" y="893763"/>
            <a:ext cx="49213" cy="3968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25" name="Oval 84"/>
          <p:cNvSpPr>
            <a:spLocks noChangeArrowheads="1"/>
          </p:cNvSpPr>
          <p:nvPr/>
        </p:nvSpPr>
        <p:spPr bwMode="auto">
          <a:xfrm>
            <a:off x="3205163" y="763588"/>
            <a:ext cx="47625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26" name="Oval 85"/>
          <p:cNvSpPr>
            <a:spLocks noChangeArrowheads="1"/>
          </p:cNvSpPr>
          <p:nvPr/>
        </p:nvSpPr>
        <p:spPr bwMode="auto">
          <a:xfrm>
            <a:off x="3251200" y="735013"/>
            <a:ext cx="47625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27" name="Oval 86"/>
          <p:cNvSpPr>
            <a:spLocks noChangeArrowheads="1"/>
          </p:cNvSpPr>
          <p:nvPr/>
        </p:nvSpPr>
        <p:spPr bwMode="auto">
          <a:xfrm>
            <a:off x="3433763" y="744538"/>
            <a:ext cx="49212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28" name="Oval 87"/>
          <p:cNvSpPr>
            <a:spLocks noChangeArrowheads="1"/>
          </p:cNvSpPr>
          <p:nvPr/>
        </p:nvSpPr>
        <p:spPr bwMode="auto">
          <a:xfrm>
            <a:off x="3281363" y="798513"/>
            <a:ext cx="49212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29" name="Oval 88"/>
          <p:cNvSpPr>
            <a:spLocks noChangeArrowheads="1"/>
          </p:cNvSpPr>
          <p:nvPr/>
        </p:nvSpPr>
        <p:spPr bwMode="auto">
          <a:xfrm>
            <a:off x="3198813" y="798513"/>
            <a:ext cx="49212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30" name="Oval 89"/>
          <p:cNvSpPr>
            <a:spLocks noChangeArrowheads="1"/>
          </p:cNvSpPr>
          <p:nvPr/>
        </p:nvSpPr>
        <p:spPr bwMode="auto">
          <a:xfrm>
            <a:off x="3336925" y="750888"/>
            <a:ext cx="47625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31" name="Oval 90"/>
          <p:cNvSpPr>
            <a:spLocks noChangeArrowheads="1"/>
          </p:cNvSpPr>
          <p:nvPr/>
        </p:nvSpPr>
        <p:spPr bwMode="auto">
          <a:xfrm>
            <a:off x="3432175" y="815975"/>
            <a:ext cx="49213" cy="3968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32" name="Oval 91"/>
          <p:cNvSpPr>
            <a:spLocks noChangeArrowheads="1"/>
          </p:cNvSpPr>
          <p:nvPr/>
        </p:nvSpPr>
        <p:spPr bwMode="auto">
          <a:xfrm>
            <a:off x="3259138" y="839788"/>
            <a:ext cx="49212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33" name="Oval 92"/>
          <p:cNvSpPr>
            <a:spLocks noChangeArrowheads="1"/>
          </p:cNvSpPr>
          <p:nvPr/>
        </p:nvSpPr>
        <p:spPr bwMode="auto">
          <a:xfrm>
            <a:off x="3279775" y="760413"/>
            <a:ext cx="47625" cy="396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34" name="Oval 93"/>
          <p:cNvSpPr>
            <a:spLocks noChangeArrowheads="1"/>
          </p:cNvSpPr>
          <p:nvPr/>
        </p:nvSpPr>
        <p:spPr bwMode="auto">
          <a:xfrm>
            <a:off x="3325813" y="876300"/>
            <a:ext cx="49212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35" name="Oval 94"/>
          <p:cNvSpPr>
            <a:spLocks noChangeArrowheads="1"/>
          </p:cNvSpPr>
          <p:nvPr/>
        </p:nvSpPr>
        <p:spPr bwMode="auto">
          <a:xfrm>
            <a:off x="3227388" y="885825"/>
            <a:ext cx="49212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36" name="Oval 95"/>
          <p:cNvSpPr>
            <a:spLocks noChangeArrowheads="1"/>
          </p:cNvSpPr>
          <p:nvPr/>
        </p:nvSpPr>
        <p:spPr bwMode="auto">
          <a:xfrm>
            <a:off x="3457575" y="844550"/>
            <a:ext cx="47625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37" name="Oval 96"/>
          <p:cNvSpPr>
            <a:spLocks noChangeArrowheads="1"/>
          </p:cNvSpPr>
          <p:nvPr/>
        </p:nvSpPr>
        <p:spPr bwMode="auto">
          <a:xfrm>
            <a:off x="3371850" y="915988"/>
            <a:ext cx="49213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38" name="Oval 97"/>
          <p:cNvSpPr>
            <a:spLocks noChangeArrowheads="1"/>
          </p:cNvSpPr>
          <p:nvPr/>
        </p:nvSpPr>
        <p:spPr bwMode="auto">
          <a:xfrm>
            <a:off x="3222625" y="852488"/>
            <a:ext cx="49213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39" name="Oval 98"/>
          <p:cNvSpPr>
            <a:spLocks noChangeArrowheads="1"/>
          </p:cNvSpPr>
          <p:nvPr/>
        </p:nvSpPr>
        <p:spPr bwMode="auto">
          <a:xfrm>
            <a:off x="3281363" y="877888"/>
            <a:ext cx="47625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40" name="Oval 99"/>
          <p:cNvSpPr>
            <a:spLocks noChangeArrowheads="1"/>
          </p:cNvSpPr>
          <p:nvPr/>
        </p:nvSpPr>
        <p:spPr bwMode="auto">
          <a:xfrm>
            <a:off x="3478213" y="817563"/>
            <a:ext cx="47625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41" name="Oval 100"/>
          <p:cNvSpPr>
            <a:spLocks noChangeArrowheads="1"/>
          </p:cNvSpPr>
          <p:nvPr/>
        </p:nvSpPr>
        <p:spPr bwMode="auto">
          <a:xfrm>
            <a:off x="3425825" y="947738"/>
            <a:ext cx="49213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42" name="Oval 101"/>
          <p:cNvSpPr>
            <a:spLocks noChangeArrowheads="1"/>
          </p:cNvSpPr>
          <p:nvPr/>
        </p:nvSpPr>
        <p:spPr bwMode="auto">
          <a:xfrm>
            <a:off x="3454400" y="877888"/>
            <a:ext cx="49213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43" name="Oval 102"/>
          <p:cNvSpPr>
            <a:spLocks noChangeArrowheads="1"/>
          </p:cNvSpPr>
          <p:nvPr/>
        </p:nvSpPr>
        <p:spPr bwMode="auto">
          <a:xfrm>
            <a:off x="3475038" y="868363"/>
            <a:ext cx="47625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44" name="Oval 103"/>
          <p:cNvSpPr>
            <a:spLocks noChangeArrowheads="1"/>
          </p:cNvSpPr>
          <p:nvPr/>
        </p:nvSpPr>
        <p:spPr bwMode="auto">
          <a:xfrm>
            <a:off x="3321050" y="909638"/>
            <a:ext cx="49213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45" name="Oval 104"/>
          <p:cNvSpPr>
            <a:spLocks noChangeArrowheads="1"/>
          </p:cNvSpPr>
          <p:nvPr/>
        </p:nvSpPr>
        <p:spPr bwMode="auto">
          <a:xfrm>
            <a:off x="3448050" y="777875"/>
            <a:ext cx="49213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46" name="Oval 105"/>
          <p:cNvSpPr>
            <a:spLocks noChangeArrowheads="1"/>
          </p:cNvSpPr>
          <p:nvPr/>
        </p:nvSpPr>
        <p:spPr bwMode="auto">
          <a:xfrm>
            <a:off x="3429000" y="906463"/>
            <a:ext cx="47625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47" name="Oval 106"/>
          <p:cNvSpPr>
            <a:spLocks noChangeArrowheads="1"/>
          </p:cNvSpPr>
          <p:nvPr/>
        </p:nvSpPr>
        <p:spPr bwMode="auto">
          <a:xfrm>
            <a:off x="3175000" y="919163"/>
            <a:ext cx="47625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48" name="Oval 107"/>
          <p:cNvSpPr>
            <a:spLocks noChangeArrowheads="1"/>
          </p:cNvSpPr>
          <p:nvPr/>
        </p:nvSpPr>
        <p:spPr bwMode="auto">
          <a:xfrm>
            <a:off x="3411538" y="788988"/>
            <a:ext cx="49212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49" name="Oval 108"/>
          <p:cNvSpPr>
            <a:spLocks noChangeArrowheads="1"/>
          </p:cNvSpPr>
          <p:nvPr/>
        </p:nvSpPr>
        <p:spPr bwMode="auto">
          <a:xfrm>
            <a:off x="3284538" y="954088"/>
            <a:ext cx="47625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50" name="Oval 109"/>
          <p:cNvSpPr>
            <a:spLocks noChangeArrowheads="1"/>
          </p:cNvSpPr>
          <p:nvPr/>
        </p:nvSpPr>
        <p:spPr bwMode="auto">
          <a:xfrm>
            <a:off x="3148013" y="900113"/>
            <a:ext cx="47625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51" name="Oval 110"/>
          <p:cNvSpPr>
            <a:spLocks noChangeArrowheads="1"/>
          </p:cNvSpPr>
          <p:nvPr/>
        </p:nvSpPr>
        <p:spPr bwMode="auto">
          <a:xfrm>
            <a:off x="3217863" y="927100"/>
            <a:ext cx="49212" cy="3968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52" name="Oval 111"/>
          <p:cNvSpPr>
            <a:spLocks noChangeArrowheads="1"/>
          </p:cNvSpPr>
          <p:nvPr/>
        </p:nvSpPr>
        <p:spPr bwMode="auto">
          <a:xfrm>
            <a:off x="3505200" y="844550"/>
            <a:ext cx="49213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53" name="Oval 112"/>
          <p:cNvSpPr>
            <a:spLocks noChangeArrowheads="1"/>
          </p:cNvSpPr>
          <p:nvPr/>
        </p:nvSpPr>
        <p:spPr bwMode="auto">
          <a:xfrm>
            <a:off x="3171825" y="781050"/>
            <a:ext cx="47625" cy="3968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54" name="Oval 113"/>
          <p:cNvSpPr>
            <a:spLocks noChangeArrowheads="1"/>
          </p:cNvSpPr>
          <p:nvPr/>
        </p:nvSpPr>
        <p:spPr bwMode="auto">
          <a:xfrm>
            <a:off x="3467100" y="911225"/>
            <a:ext cx="47625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55" name="Oval 114"/>
          <p:cNvSpPr>
            <a:spLocks noChangeArrowheads="1"/>
          </p:cNvSpPr>
          <p:nvPr/>
        </p:nvSpPr>
        <p:spPr bwMode="auto">
          <a:xfrm>
            <a:off x="3330575" y="946150"/>
            <a:ext cx="49213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56" name="Oval 115"/>
          <p:cNvSpPr>
            <a:spLocks noChangeArrowheads="1"/>
          </p:cNvSpPr>
          <p:nvPr/>
        </p:nvSpPr>
        <p:spPr bwMode="auto">
          <a:xfrm>
            <a:off x="3502025" y="889000"/>
            <a:ext cx="49213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57" name="Oval 116"/>
          <p:cNvSpPr>
            <a:spLocks noChangeArrowheads="1"/>
          </p:cNvSpPr>
          <p:nvPr/>
        </p:nvSpPr>
        <p:spPr bwMode="auto">
          <a:xfrm>
            <a:off x="1606550" y="960438"/>
            <a:ext cx="49213" cy="3968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58" name="Oval 117"/>
          <p:cNvSpPr>
            <a:spLocks noChangeArrowheads="1"/>
          </p:cNvSpPr>
          <p:nvPr/>
        </p:nvSpPr>
        <p:spPr bwMode="auto">
          <a:xfrm>
            <a:off x="1589088" y="1039813"/>
            <a:ext cx="49212" cy="3968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59" name="Oval 118"/>
          <p:cNvSpPr>
            <a:spLocks noChangeArrowheads="1"/>
          </p:cNvSpPr>
          <p:nvPr/>
        </p:nvSpPr>
        <p:spPr bwMode="auto">
          <a:xfrm>
            <a:off x="1693863" y="966788"/>
            <a:ext cx="47625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60" name="Oval 119"/>
          <p:cNvSpPr>
            <a:spLocks noChangeArrowheads="1"/>
          </p:cNvSpPr>
          <p:nvPr/>
        </p:nvSpPr>
        <p:spPr bwMode="auto">
          <a:xfrm>
            <a:off x="1670050" y="1085850"/>
            <a:ext cx="49213" cy="3968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61" name="Oval 120"/>
          <p:cNvSpPr>
            <a:spLocks noChangeArrowheads="1"/>
          </p:cNvSpPr>
          <p:nvPr/>
        </p:nvSpPr>
        <p:spPr bwMode="auto">
          <a:xfrm>
            <a:off x="1774825" y="914400"/>
            <a:ext cx="47625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62" name="Oval 121"/>
          <p:cNvSpPr>
            <a:spLocks noChangeArrowheads="1"/>
          </p:cNvSpPr>
          <p:nvPr/>
        </p:nvSpPr>
        <p:spPr bwMode="auto">
          <a:xfrm>
            <a:off x="1651000" y="1023938"/>
            <a:ext cx="47625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63" name="Oval 122"/>
          <p:cNvSpPr>
            <a:spLocks noChangeArrowheads="1"/>
          </p:cNvSpPr>
          <p:nvPr/>
        </p:nvSpPr>
        <p:spPr bwMode="auto">
          <a:xfrm>
            <a:off x="1719263" y="1111250"/>
            <a:ext cx="49212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64" name="Oval 123"/>
          <p:cNvSpPr>
            <a:spLocks noChangeArrowheads="1"/>
          </p:cNvSpPr>
          <p:nvPr/>
        </p:nvSpPr>
        <p:spPr bwMode="auto">
          <a:xfrm>
            <a:off x="1733550" y="979488"/>
            <a:ext cx="49213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65" name="Oval 124"/>
          <p:cNvSpPr>
            <a:spLocks noChangeArrowheads="1"/>
          </p:cNvSpPr>
          <p:nvPr/>
        </p:nvSpPr>
        <p:spPr bwMode="auto">
          <a:xfrm>
            <a:off x="1804988" y="1104900"/>
            <a:ext cx="47625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66" name="Oval 125"/>
          <p:cNvSpPr>
            <a:spLocks noChangeArrowheads="1"/>
          </p:cNvSpPr>
          <p:nvPr/>
        </p:nvSpPr>
        <p:spPr bwMode="auto">
          <a:xfrm>
            <a:off x="1882775" y="887413"/>
            <a:ext cx="47625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67" name="Oval 126"/>
          <p:cNvSpPr>
            <a:spLocks noChangeArrowheads="1"/>
          </p:cNvSpPr>
          <p:nvPr/>
        </p:nvSpPr>
        <p:spPr bwMode="auto">
          <a:xfrm>
            <a:off x="1509713" y="946150"/>
            <a:ext cx="47625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68" name="Oval 127"/>
          <p:cNvSpPr>
            <a:spLocks noChangeArrowheads="1"/>
          </p:cNvSpPr>
          <p:nvPr/>
        </p:nvSpPr>
        <p:spPr bwMode="auto">
          <a:xfrm>
            <a:off x="1668463" y="939800"/>
            <a:ext cx="47625" cy="3968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69" name="Oval 128"/>
          <p:cNvSpPr>
            <a:spLocks noChangeArrowheads="1"/>
          </p:cNvSpPr>
          <p:nvPr/>
        </p:nvSpPr>
        <p:spPr bwMode="auto">
          <a:xfrm>
            <a:off x="1528763" y="1101725"/>
            <a:ext cx="47625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70" name="Oval 129"/>
          <p:cNvSpPr>
            <a:spLocks noChangeArrowheads="1"/>
          </p:cNvSpPr>
          <p:nvPr/>
        </p:nvSpPr>
        <p:spPr bwMode="auto">
          <a:xfrm>
            <a:off x="1543050" y="1066800"/>
            <a:ext cx="47625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71" name="Oval 130"/>
          <p:cNvSpPr>
            <a:spLocks noChangeArrowheads="1"/>
          </p:cNvSpPr>
          <p:nvPr/>
        </p:nvSpPr>
        <p:spPr bwMode="auto">
          <a:xfrm>
            <a:off x="1589088" y="1122363"/>
            <a:ext cx="49212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72" name="Oval 131"/>
          <p:cNvSpPr>
            <a:spLocks noChangeArrowheads="1"/>
          </p:cNvSpPr>
          <p:nvPr/>
        </p:nvSpPr>
        <p:spPr bwMode="auto">
          <a:xfrm>
            <a:off x="1584325" y="1158875"/>
            <a:ext cx="47625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73" name="Oval 132"/>
          <p:cNvSpPr>
            <a:spLocks noChangeArrowheads="1"/>
          </p:cNvSpPr>
          <p:nvPr/>
        </p:nvSpPr>
        <p:spPr bwMode="auto">
          <a:xfrm>
            <a:off x="1543050" y="985838"/>
            <a:ext cx="49213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74" name="Oval 133"/>
          <p:cNvSpPr>
            <a:spLocks noChangeArrowheads="1"/>
          </p:cNvSpPr>
          <p:nvPr/>
        </p:nvSpPr>
        <p:spPr bwMode="auto">
          <a:xfrm>
            <a:off x="1711325" y="1200150"/>
            <a:ext cx="49213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75" name="Oval 134"/>
          <p:cNvSpPr>
            <a:spLocks noChangeArrowheads="1"/>
          </p:cNvSpPr>
          <p:nvPr/>
        </p:nvSpPr>
        <p:spPr bwMode="auto">
          <a:xfrm>
            <a:off x="1966913" y="1150938"/>
            <a:ext cx="49212" cy="3968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76" name="Oval 135"/>
          <p:cNvSpPr>
            <a:spLocks noChangeArrowheads="1"/>
          </p:cNvSpPr>
          <p:nvPr/>
        </p:nvSpPr>
        <p:spPr bwMode="auto">
          <a:xfrm>
            <a:off x="1819275" y="917575"/>
            <a:ext cx="49213" cy="3968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77" name="Oval 136"/>
          <p:cNvSpPr>
            <a:spLocks noChangeArrowheads="1"/>
          </p:cNvSpPr>
          <p:nvPr/>
        </p:nvSpPr>
        <p:spPr bwMode="auto">
          <a:xfrm>
            <a:off x="1895475" y="922338"/>
            <a:ext cx="47625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78" name="Oval 137"/>
          <p:cNvSpPr>
            <a:spLocks noChangeArrowheads="1"/>
          </p:cNvSpPr>
          <p:nvPr/>
        </p:nvSpPr>
        <p:spPr bwMode="auto">
          <a:xfrm>
            <a:off x="1957388" y="985838"/>
            <a:ext cx="49212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79" name="Oval 138"/>
          <p:cNvSpPr>
            <a:spLocks noChangeArrowheads="1"/>
          </p:cNvSpPr>
          <p:nvPr/>
        </p:nvSpPr>
        <p:spPr bwMode="auto">
          <a:xfrm>
            <a:off x="1787525" y="949325"/>
            <a:ext cx="49213" cy="3968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80" name="Oval 139"/>
          <p:cNvSpPr>
            <a:spLocks noChangeArrowheads="1"/>
          </p:cNvSpPr>
          <p:nvPr/>
        </p:nvSpPr>
        <p:spPr bwMode="auto">
          <a:xfrm>
            <a:off x="1909763" y="1054100"/>
            <a:ext cx="47625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81" name="Oval 140"/>
          <p:cNvSpPr>
            <a:spLocks noChangeArrowheads="1"/>
          </p:cNvSpPr>
          <p:nvPr/>
        </p:nvSpPr>
        <p:spPr bwMode="auto">
          <a:xfrm>
            <a:off x="2035175" y="1030288"/>
            <a:ext cx="49213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82" name="Oval 141"/>
          <p:cNvSpPr>
            <a:spLocks noChangeArrowheads="1"/>
          </p:cNvSpPr>
          <p:nvPr/>
        </p:nvSpPr>
        <p:spPr bwMode="auto">
          <a:xfrm>
            <a:off x="1905000" y="968375"/>
            <a:ext cx="47625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83" name="Oval 142"/>
          <p:cNvSpPr>
            <a:spLocks noChangeArrowheads="1"/>
          </p:cNvSpPr>
          <p:nvPr/>
        </p:nvSpPr>
        <p:spPr bwMode="auto">
          <a:xfrm>
            <a:off x="1993900" y="1009650"/>
            <a:ext cx="49213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84" name="Oval 143"/>
          <p:cNvSpPr>
            <a:spLocks noChangeArrowheads="1"/>
          </p:cNvSpPr>
          <p:nvPr/>
        </p:nvSpPr>
        <p:spPr bwMode="auto">
          <a:xfrm>
            <a:off x="1708150" y="868363"/>
            <a:ext cx="47625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85" name="Oval 144"/>
          <p:cNvSpPr>
            <a:spLocks noChangeArrowheads="1"/>
          </p:cNvSpPr>
          <p:nvPr/>
        </p:nvSpPr>
        <p:spPr bwMode="auto">
          <a:xfrm>
            <a:off x="1800225" y="874713"/>
            <a:ext cx="47625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86" name="Oval 145"/>
          <p:cNvSpPr>
            <a:spLocks noChangeArrowheads="1"/>
          </p:cNvSpPr>
          <p:nvPr/>
        </p:nvSpPr>
        <p:spPr bwMode="auto">
          <a:xfrm>
            <a:off x="1779588" y="987425"/>
            <a:ext cx="49212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87" name="Oval 146"/>
          <p:cNvSpPr>
            <a:spLocks noChangeArrowheads="1"/>
          </p:cNvSpPr>
          <p:nvPr/>
        </p:nvSpPr>
        <p:spPr bwMode="auto">
          <a:xfrm>
            <a:off x="1728788" y="1033463"/>
            <a:ext cx="49212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88" name="Oval 147"/>
          <p:cNvSpPr>
            <a:spLocks noChangeArrowheads="1"/>
          </p:cNvSpPr>
          <p:nvPr/>
        </p:nvSpPr>
        <p:spPr bwMode="auto">
          <a:xfrm>
            <a:off x="1868488" y="1073150"/>
            <a:ext cx="47625" cy="3968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89" name="Oval 148"/>
          <p:cNvSpPr>
            <a:spLocks noChangeArrowheads="1"/>
          </p:cNvSpPr>
          <p:nvPr/>
        </p:nvSpPr>
        <p:spPr bwMode="auto">
          <a:xfrm>
            <a:off x="1830388" y="1022350"/>
            <a:ext cx="49212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90" name="Oval 149"/>
          <p:cNvSpPr>
            <a:spLocks noChangeArrowheads="1"/>
          </p:cNvSpPr>
          <p:nvPr/>
        </p:nvSpPr>
        <p:spPr bwMode="auto">
          <a:xfrm>
            <a:off x="1771650" y="1057275"/>
            <a:ext cx="47625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91" name="Oval 150"/>
          <p:cNvSpPr>
            <a:spLocks noChangeArrowheads="1"/>
          </p:cNvSpPr>
          <p:nvPr/>
        </p:nvSpPr>
        <p:spPr bwMode="auto">
          <a:xfrm>
            <a:off x="1838325" y="1104900"/>
            <a:ext cx="47625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92" name="Oval 151"/>
          <p:cNvSpPr>
            <a:spLocks noChangeArrowheads="1"/>
          </p:cNvSpPr>
          <p:nvPr/>
        </p:nvSpPr>
        <p:spPr bwMode="auto">
          <a:xfrm>
            <a:off x="1865313" y="992188"/>
            <a:ext cx="47625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93" name="Oval 152"/>
          <p:cNvSpPr>
            <a:spLocks noChangeArrowheads="1"/>
          </p:cNvSpPr>
          <p:nvPr/>
        </p:nvSpPr>
        <p:spPr bwMode="auto">
          <a:xfrm>
            <a:off x="1938338" y="1068388"/>
            <a:ext cx="49212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94" name="Oval 153"/>
          <p:cNvSpPr>
            <a:spLocks noChangeArrowheads="1"/>
          </p:cNvSpPr>
          <p:nvPr/>
        </p:nvSpPr>
        <p:spPr bwMode="auto">
          <a:xfrm>
            <a:off x="1585913" y="919163"/>
            <a:ext cx="49212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95" name="Oval 154"/>
          <p:cNvSpPr>
            <a:spLocks noChangeArrowheads="1"/>
          </p:cNvSpPr>
          <p:nvPr/>
        </p:nvSpPr>
        <p:spPr bwMode="auto">
          <a:xfrm>
            <a:off x="1649413" y="981075"/>
            <a:ext cx="47625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96" name="Oval 155"/>
          <p:cNvSpPr>
            <a:spLocks noChangeArrowheads="1"/>
          </p:cNvSpPr>
          <p:nvPr/>
        </p:nvSpPr>
        <p:spPr bwMode="auto">
          <a:xfrm>
            <a:off x="1633538" y="1106488"/>
            <a:ext cx="49212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97" name="Oval 156"/>
          <p:cNvSpPr>
            <a:spLocks noChangeArrowheads="1"/>
          </p:cNvSpPr>
          <p:nvPr/>
        </p:nvSpPr>
        <p:spPr bwMode="auto">
          <a:xfrm>
            <a:off x="1711325" y="1166813"/>
            <a:ext cx="49213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98" name="Oval 157"/>
          <p:cNvSpPr>
            <a:spLocks noChangeArrowheads="1"/>
          </p:cNvSpPr>
          <p:nvPr/>
        </p:nvSpPr>
        <p:spPr bwMode="auto">
          <a:xfrm>
            <a:off x="1666875" y="1158875"/>
            <a:ext cx="47625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99" name="Oval 158"/>
          <p:cNvSpPr>
            <a:spLocks noChangeArrowheads="1"/>
          </p:cNvSpPr>
          <p:nvPr/>
        </p:nvSpPr>
        <p:spPr bwMode="auto">
          <a:xfrm>
            <a:off x="1784350" y="1168400"/>
            <a:ext cx="49213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00" name="Oval 159"/>
          <p:cNvSpPr>
            <a:spLocks noChangeArrowheads="1"/>
          </p:cNvSpPr>
          <p:nvPr/>
        </p:nvSpPr>
        <p:spPr bwMode="auto">
          <a:xfrm>
            <a:off x="1833563" y="1184275"/>
            <a:ext cx="49212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01" name="Oval 160"/>
          <p:cNvSpPr>
            <a:spLocks noChangeArrowheads="1"/>
          </p:cNvSpPr>
          <p:nvPr/>
        </p:nvSpPr>
        <p:spPr bwMode="auto">
          <a:xfrm>
            <a:off x="1773238" y="1123950"/>
            <a:ext cx="49212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02" name="Oval 161"/>
          <p:cNvSpPr>
            <a:spLocks noChangeArrowheads="1"/>
          </p:cNvSpPr>
          <p:nvPr/>
        </p:nvSpPr>
        <p:spPr bwMode="auto">
          <a:xfrm>
            <a:off x="1682750" y="904875"/>
            <a:ext cx="47625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03" name="Oval 162"/>
          <p:cNvSpPr>
            <a:spLocks noChangeArrowheads="1"/>
          </p:cNvSpPr>
          <p:nvPr/>
        </p:nvSpPr>
        <p:spPr bwMode="auto">
          <a:xfrm>
            <a:off x="1924050" y="1128713"/>
            <a:ext cx="47625" cy="3968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04" name="Oval 163"/>
          <p:cNvSpPr>
            <a:spLocks noChangeArrowheads="1"/>
          </p:cNvSpPr>
          <p:nvPr/>
        </p:nvSpPr>
        <p:spPr bwMode="auto">
          <a:xfrm>
            <a:off x="1935163" y="904875"/>
            <a:ext cx="47625" cy="3968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05" name="Oval 164"/>
          <p:cNvSpPr>
            <a:spLocks noChangeArrowheads="1"/>
          </p:cNvSpPr>
          <p:nvPr/>
        </p:nvSpPr>
        <p:spPr bwMode="auto">
          <a:xfrm>
            <a:off x="1982788" y="1049338"/>
            <a:ext cx="49212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06" name="Oval 165"/>
          <p:cNvSpPr>
            <a:spLocks noChangeArrowheads="1"/>
          </p:cNvSpPr>
          <p:nvPr/>
        </p:nvSpPr>
        <p:spPr bwMode="auto">
          <a:xfrm>
            <a:off x="1593850" y="885825"/>
            <a:ext cx="49213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07" name="Oval 166"/>
          <p:cNvSpPr>
            <a:spLocks noChangeArrowheads="1"/>
          </p:cNvSpPr>
          <p:nvPr/>
        </p:nvSpPr>
        <p:spPr bwMode="auto">
          <a:xfrm>
            <a:off x="1973263" y="900113"/>
            <a:ext cx="47625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08" name="Oval 167"/>
          <p:cNvSpPr>
            <a:spLocks noChangeArrowheads="1"/>
          </p:cNvSpPr>
          <p:nvPr/>
        </p:nvSpPr>
        <p:spPr bwMode="auto">
          <a:xfrm>
            <a:off x="1768475" y="855663"/>
            <a:ext cx="49213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09" name="Oval 168"/>
          <p:cNvSpPr>
            <a:spLocks noChangeArrowheads="1"/>
          </p:cNvSpPr>
          <p:nvPr/>
        </p:nvSpPr>
        <p:spPr bwMode="auto">
          <a:xfrm>
            <a:off x="2036763" y="1085850"/>
            <a:ext cx="49212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10" name="Oval 169"/>
          <p:cNvSpPr>
            <a:spLocks noChangeArrowheads="1"/>
          </p:cNvSpPr>
          <p:nvPr/>
        </p:nvSpPr>
        <p:spPr bwMode="auto">
          <a:xfrm>
            <a:off x="1871663" y="847725"/>
            <a:ext cx="49212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11" name="Oval 170"/>
          <p:cNvSpPr>
            <a:spLocks noChangeArrowheads="1"/>
          </p:cNvSpPr>
          <p:nvPr/>
        </p:nvSpPr>
        <p:spPr bwMode="auto">
          <a:xfrm>
            <a:off x="2032000" y="958850"/>
            <a:ext cx="47625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12" name="Oval 171"/>
          <p:cNvSpPr>
            <a:spLocks noChangeArrowheads="1"/>
          </p:cNvSpPr>
          <p:nvPr/>
        </p:nvSpPr>
        <p:spPr bwMode="auto">
          <a:xfrm>
            <a:off x="1512888" y="1011238"/>
            <a:ext cx="47625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13" name="Oval 172"/>
          <p:cNvSpPr>
            <a:spLocks noChangeArrowheads="1"/>
          </p:cNvSpPr>
          <p:nvPr/>
        </p:nvSpPr>
        <p:spPr bwMode="auto">
          <a:xfrm>
            <a:off x="3281363" y="1154113"/>
            <a:ext cx="47625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14" name="Oval 173"/>
          <p:cNvSpPr>
            <a:spLocks noChangeArrowheads="1"/>
          </p:cNvSpPr>
          <p:nvPr/>
        </p:nvSpPr>
        <p:spPr bwMode="auto">
          <a:xfrm>
            <a:off x="3176588" y="1195388"/>
            <a:ext cx="49212" cy="396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15" name="Oval 174"/>
          <p:cNvSpPr>
            <a:spLocks noChangeArrowheads="1"/>
          </p:cNvSpPr>
          <p:nvPr/>
        </p:nvSpPr>
        <p:spPr bwMode="auto">
          <a:xfrm>
            <a:off x="3382963" y="1212850"/>
            <a:ext cx="49212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16" name="Oval 175"/>
          <p:cNvSpPr>
            <a:spLocks noChangeArrowheads="1"/>
          </p:cNvSpPr>
          <p:nvPr/>
        </p:nvSpPr>
        <p:spPr bwMode="auto">
          <a:xfrm>
            <a:off x="3435350" y="1204913"/>
            <a:ext cx="49213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17" name="Oval 176"/>
          <p:cNvSpPr>
            <a:spLocks noChangeArrowheads="1"/>
          </p:cNvSpPr>
          <p:nvPr/>
        </p:nvSpPr>
        <p:spPr bwMode="auto">
          <a:xfrm>
            <a:off x="3328988" y="1219200"/>
            <a:ext cx="49212" cy="396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18" name="Oval 177"/>
          <p:cNvSpPr>
            <a:spLocks noChangeArrowheads="1"/>
          </p:cNvSpPr>
          <p:nvPr/>
        </p:nvSpPr>
        <p:spPr bwMode="auto">
          <a:xfrm>
            <a:off x="3435350" y="1204913"/>
            <a:ext cx="49213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19" name="Oval 178"/>
          <p:cNvSpPr>
            <a:spLocks noChangeArrowheads="1"/>
          </p:cNvSpPr>
          <p:nvPr/>
        </p:nvSpPr>
        <p:spPr bwMode="auto">
          <a:xfrm>
            <a:off x="3406775" y="1241425"/>
            <a:ext cx="47625" cy="396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20" name="Oval 179"/>
          <p:cNvSpPr>
            <a:spLocks noChangeArrowheads="1"/>
          </p:cNvSpPr>
          <p:nvPr/>
        </p:nvSpPr>
        <p:spPr bwMode="auto">
          <a:xfrm>
            <a:off x="3427413" y="1139825"/>
            <a:ext cx="47625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21" name="Oval 180"/>
          <p:cNvSpPr>
            <a:spLocks noChangeArrowheads="1"/>
          </p:cNvSpPr>
          <p:nvPr/>
        </p:nvSpPr>
        <p:spPr bwMode="auto">
          <a:xfrm>
            <a:off x="3448050" y="1243013"/>
            <a:ext cx="49213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22" name="Oval 181"/>
          <p:cNvSpPr>
            <a:spLocks noChangeArrowheads="1"/>
          </p:cNvSpPr>
          <p:nvPr/>
        </p:nvSpPr>
        <p:spPr bwMode="auto">
          <a:xfrm>
            <a:off x="3344863" y="1208088"/>
            <a:ext cx="47625" cy="3968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23" name="Oval 182"/>
          <p:cNvSpPr>
            <a:spLocks noChangeArrowheads="1"/>
          </p:cNvSpPr>
          <p:nvPr/>
        </p:nvSpPr>
        <p:spPr bwMode="auto">
          <a:xfrm>
            <a:off x="3384550" y="1104900"/>
            <a:ext cx="47625" cy="396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24" name="Oval 183"/>
          <p:cNvSpPr>
            <a:spLocks noChangeArrowheads="1"/>
          </p:cNvSpPr>
          <p:nvPr/>
        </p:nvSpPr>
        <p:spPr bwMode="auto">
          <a:xfrm>
            <a:off x="3179763" y="1235075"/>
            <a:ext cx="47625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25" name="Oval 184"/>
          <p:cNvSpPr>
            <a:spLocks noChangeArrowheads="1"/>
          </p:cNvSpPr>
          <p:nvPr/>
        </p:nvSpPr>
        <p:spPr bwMode="auto">
          <a:xfrm>
            <a:off x="3270250" y="1331913"/>
            <a:ext cx="49213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26" name="Oval 185"/>
          <p:cNvSpPr>
            <a:spLocks noChangeArrowheads="1"/>
          </p:cNvSpPr>
          <p:nvPr/>
        </p:nvSpPr>
        <p:spPr bwMode="auto">
          <a:xfrm>
            <a:off x="3222625" y="1257300"/>
            <a:ext cx="47625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27" name="Oval 186"/>
          <p:cNvSpPr>
            <a:spLocks noChangeArrowheads="1"/>
          </p:cNvSpPr>
          <p:nvPr/>
        </p:nvSpPr>
        <p:spPr bwMode="auto">
          <a:xfrm>
            <a:off x="3306763" y="1296988"/>
            <a:ext cx="47625" cy="396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28" name="Oval 187"/>
          <p:cNvSpPr>
            <a:spLocks noChangeArrowheads="1"/>
          </p:cNvSpPr>
          <p:nvPr/>
        </p:nvSpPr>
        <p:spPr bwMode="auto">
          <a:xfrm>
            <a:off x="3429000" y="1101725"/>
            <a:ext cx="49213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29" name="Oval 188"/>
          <p:cNvSpPr>
            <a:spLocks noChangeArrowheads="1"/>
          </p:cNvSpPr>
          <p:nvPr/>
        </p:nvSpPr>
        <p:spPr bwMode="auto">
          <a:xfrm>
            <a:off x="3514725" y="1152525"/>
            <a:ext cx="47625" cy="396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30" name="Oval 189"/>
          <p:cNvSpPr>
            <a:spLocks noChangeArrowheads="1"/>
          </p:cNvSpPr>
          <p:nvPr/>
        </p:nvSpPr>
        <p:spPr bwMode="auto">
          <a:xfrm>
            <a:off x="3411538" y="1333500"/>
            <a:ext cx="49212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31" name="Oval 190"/>
          <p:cNvSpPr>
            <a:spLocks noChangeArrowheads="1"/>
          </p:cNvSpPr>
          <p:nvPr/>
        </p:nvSpPr>
        <p:spPr bwMode="auto">
          <a:xfrm>
            <a:off x="3265488" y="1198563"/>
            <a:ext cx="47625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32" name="Oval 191"/>
          <p:cNvSpPr>
            <a:spLocks noChangeArrowheads="1"/>
          </p:cNvSpPr>
          <p:nvPr/>
        </p:nvSpPr>
        <p:spPr bwMode="auto">
          <a:xfrm>
            <a:off x="3343275" y="1106488"/>
            <a:ext cx="49213" cy="3968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33" name="Oval 192"/>
          <p:cNvSpPr>
            <a:spLocks noChangeArrowheads="1"/>
          </p:cNvSpPr>
          <p:nvPr/>
        </p:nvSpPr>
        <p:spPr bwMode="auto">
          <a:xfrm>
            <a:off x="3395663" y="1171575"/>
            <a:ext cx="49212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34" name="Oval 193"/>
          <p:cNvSpPr>
            <a:spLocks noChangeArrowheads="1"/>
          </p:cNvSpPr>
          <p:nvPr/>
        </p:nvSpPr>
        <p:spPr bwMode="auto">
          <a:xfrm>
            <a:off x="3216275" y="1211263"/>
            <a:ext cx="49213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35" name="Oval 194"/>
          <p:cNvSpPr>
            <a:spLocks noChangeArrowheads="1"/>
          </p:cNvSpPr>
          <p:nvPr/>
        </p:nvSpPr>
        <p:spPr bwMode="auto">
          <a:xfrm>
            <a:off x="3360738" y="1163638"/>
            <a:ext cx="49212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36" name="Oval 195"/>
          <p:cNvSpPr>
            <a:spLocks noChangeArrowheads="1"/>
          </p:cNvSpPr>
          <p:nvPr/>
        </p:nvSpPr>
        <p:spPr bwMode="auto">
          <a:xfrm>
            <a:off x="3421063" y="1270000"/>
            <a:ext cx="49212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37" name="Oval 196"/>
          <p:cNvSpPr>
            <a:spLocks noChangeArrowheads="1"/>
          </p:cNvSpPr>
          <p:nvPr/>
        </p:nvSpPr>
        <p:spPr bwMode="auto">
          <a:xfrm>
            <a:off x="3241675" y="1139825"/>
            <a:ext cx="47625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38" name="Oval 197"/>
          <p:cNvSpPr>
            <a:spLocks noChangeArrowheads="1"/>
          </p:cNvSpPr>
          <p:nvPr/>
        </p:nvSpPr>
        <p:spPr bwMode="auto">
          <a:xfrm>
            <a:off x="3287713" y="1111250"/>
            <a:ext cx="47625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39" name="Oval 198"/>
          <p:cNvSpPr>
            <a:spLocks noChangeArrowheads="1"/>
          </p:cNvSpPr>
          <p:nvPr/>
        </p:nvSpPr>
        <p:spPr bwMode="auto">
          <a:xfrm>
            <a:off x="3470275" y="1120775"/>
            <a:ext cx="47625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40" name="Oval 199"/>
          <p:cNvSpPr>
            <a:spLocks noChangeArrowheads="1"/>
          </p:cNvSpPr>
          <p:nvPr/>
        </p:nvSpPr>
        <p:spPr bwMode="auto">
          <a:xfrm>
            <a:off x="3317875" y="1176338"/>
            <a:ext cx="49213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41" name="Oval 200"/>
          <p:cNvSpPr>
            <a:spLocks noChangeArrowheads="1"/>
          </p:cNvSpPr>
          <p:nvPr/>
        </p:nvSpPr>
        <p:spPr bwMode="auto">
          <a:xfrm>
            <a:off x="3235325" y="1176338"/>
            <a:ext cx="49213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42" name="Oval 201"/>
          <p:cNvSpPr>
            <a:spLocks noChangeArrowheads="1"/>
          </p:cNvSpPr>
          <p:nvPr/>
        </p:nvSpPr>
        <p:spPr bwMode="auto">
          <a:xfrm>
            <a:off x="3373438" y="1127125"/>
            <a:ext cx="47625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43" name="Oval 202"/>
          <p:cNvSpPr>
            <a:spLocks noChangeArrowheads="1"/>
          </p:cNvSpPr>
          <p:nvPr/>
        </p:nvSpPr>
        <p:spPr bwMode="auto">
          <a:xfrm>
            <a:off x="3468688" y="1192213"/>
            <a:ext cx="49212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44" name="Oval 203"/>
          <p:cNvSpPr>
            <a:spLocks noChangeArrowheads="1"/>
          </p:cNvSpPr>
          <p:nvPr/>
        </p:nvSpPr>
        <p:spPr bwMode="auto">
          <a:xfrm>
            <a:off x="3295650" y="1217613"/>
            <a:ext cx="49213" cy="3968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45" name="Oval 204"/>
          <p:cNvSpPr>
            <a:spLocks noChangeArrowheads="1"/>
          </p:cNvSpPr>
          <p:nvPr/>
        </p:nvSpPr>
        <p:spPr bwMode="auto">
          <a:xfrm>
            <a:off x="3316288" y="1136650"/>
            <a:ext cx="47625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46" name="Oval 205"/>
          <p:cNvSpPr>
            <a:spLocks noChangeArrowheads="1"/>
          </p:cNvSpPr>
          <p:nvPr/>
        </p:nvSpPr>
        <p:spPr bwMode="auto">
          <a:xfrm>
            <a:off x="3362325" y="1252538"/>
            <a:ext cx="47625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47" name="Oval 206"/>
          <p:cNvSpPr>
            <a:spLocks noChangeArrowheads="1"/>
          </p:cNvSpPr>
          <p:nvPr/>
        </p:nvSpPr>
        <p:spPr bwMode="auto">
          <a:xfrm>
            <a:off x="3263900" y="1263650"/>
            <a:ext cx="49213" cy="3968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48" name="Oval 207"/>
          <p:cNvSpPr>
            <a:spLocks noChangeArrowheads="1"/>
          </p:cNvSpPr>
          <p:nvPr/>
        </p:nvSpPr>
        <p:spPr bwMode="auto">
          <a:xfrm>
            <a:off x="3492500" y="1222375"/>
            <a:ext cx="49213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49" name="Oval 208"/>
          <p:cNvSpPr>
            <a:spLocks noChangeArrowheads="1"/>
          </p:cNvSpPr>
          <p:nvPr/>
        </p:nvSpPr>
        <p:spPr bwMode="auto">
          <a:xfrm>
            <a:off x="3408363" y="1292225"/>
            <a:ext cx="49212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50" name="Oval 209"/>
          <p:cNvSpPr>
            <a:spLocks noChangeArrowheads="1"/>
          </p:cNvSpPr>
          <p:nvPr/>
        </p:nvSpPr>
        <p:spPr bwMode="auto">
          <a:xfrm>
            <a:off x="3259138" y="1228725"/>
            <a:ext cx="49212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51" name="Oval 210"/>
          <p:cNvSpPr>
            <a:spLocks noChangeArrowheads="1"/>
          </p:cNvSpPr>
          <p:nvPr/>
        </p:nvSpPr>
        <p:spPr bwMode="auto">
          <a:xfrm>
            <a:off x="3316288" y="1254125"/>
            <a:ext cx="49212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52" name="Oval 211"/>
          <p:cNvSpPr>
            <a:spLocks noChangeArrowheads="1"/>
          </p:cNvSpPr>
          <p:nvPr/>
        </p:nvSpPr>
        <p:spPr bwMode="auto">
          <a:xfrm>
            <a:off x="3514725" y="1193800"/>
            <a:ext cx="47625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53" name="Oval 212"/>
          <p:cNvSpPr>
            <a:spLocks noChangeArrowheads="1"/>
          </p:cNvSpPr>
          <p:nvPr/>
        </p:nvSpPr>
        <p:spPr bwMode="auto">
          <a:xfrm>
            <a:off x="3462338" y="1323975"/>
            <a:ext cx="49212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54" name="Oval 213"/>
          <p:cNvSpPr>
            <a:spLocks noChangeArrowheads="1"/>
          </p:cNvSpPr>
          <p:nvPr/>
        </p:nvSpPr>
        <p:spPr bwMode="auto">
          <a:xfrm>
            <a:off x="3490913" y="1255713"/>
            <a:ext cx="49212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55" name="Oval 214"/>
          <p:cNvSpPr>
            <a:spLocks noChangeArrowheads="1"/>
          </p:cNvSpPr>
          <p:nvPr/>
        </p:nvSpPr>
        <p:spPr bwMode="auto">
          <a:xfrm>
            <a:off x="3511550" y="1244600"/>
            <a:ext cx="47625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56" name="Oval 215"/>
          <p:cNvSpPr>
            <a:spLocks noChangeArrowheads="1"/>
          </p:cNvSpPr>
          <p:nvPr/>
        </p:nvSpPr>
        <p:spPr bwMode="auto">
          <a:xfrm>
            <a:off x="3357563" y="1287463"/>
            <a:ext cx="49212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57" name="Oval 216"/>
          <p:cNvSpPr>
            <a:spLocks noChangeArrowheads="1"/>
          </p:cNvSpPr>
          <p:nvPr/>
        </p:nvSpPr>
        <p:spPr bwMode="auto">
          <a:xfrm>
            <a:off x="3484563" y="1155700"/>
            <a:ext cx="47625" cy="412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58" name="Oval 217"/>
          <p:cNvSpPr>
            <a:spLocks noChangeArrowheads="1"/>
          </p:cNvSpPr>
          <p:nvPr/>
        </p:nvSpPr>
        <p:spPr bwMode="auto">
          <a:xfrm>
            <a:off x="3463925" y="1284288"/>
            <a:ext cx="49213" cy="3968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59" name="Oval 218"/>
          <p:cNvSpPr>
            <a:spLocks noChangeArrowheads="1"/>
          </p:cNvSpPr>
          <p:nvPr/>
        </p:nvSpPr>
        <p:spPr bwMode="auto">
          <a:xfrm>
            <a:off x="3211513" y="1295400"/>
            <a:ext cx="47625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60" name="Oval 219"/>
          <p:cNvSpPr>
            <a:spLocks noChangeArrowheads="1"/>
          </p:cNvSpPr>
          <p:nvPr/>
        </p:nvSpPr>
        <p:spPr bwMode="auto">
          <a:xfrm>
            <a:off x="3448050" y="1166813"/>
            <a:ext cx="49213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61" name="Oval 220"/>
          <p:cNvSpPr>
            <a:spLocks noChangeArrowheads="1"/>
          </p:cNvSpPr>
          <p:nvPr/>
        </p:nvSpPr>
        <p:spPr bwMode="auto">
          <a:xfrm>
            <a:off x="3321050" y="1331913"/>
            <a:ext cx="47625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62" name="Oval 221"/>
          <p:cNvSpPr>
            <a:spLocks noChangeArrowheads="1"/>
          </p:cNvSpPr>
          <p:nvPr/>
        </p:nvSpPr>
        <p:spPr bwMode="auto">
          <a:xfrm>
            <a:off x="3182938" y="1276350"/>
            <a:ext cx="49212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63" name="Oval 222"/>
          <p:cNvSpPr>
            <a:spLocks noChangeArrowheads="1"/>
          </p:cNvSpPr>
          <p:nvPr/>
        </p:nvSpPr>
        <p:spPr bwMode="auto">
          <a:xfrm>
            <a:off x="3254375" y="1303338"/>
            <a:ext cx="47625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64" name="Oval 223"/>
          <p:cNvSpPr>
            <a:spLocks noChangeArrowheads="1"/>
          </p:cNvSpPr>
          <p:nvPr/>
        </p:nvSpPr>
        <p:spPr bwMode="auto">
          <a:xfrm>
            <a:off x="3541713" y="1220788"/>
            <a:ext cx="49212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65" name="Oval 224"/>
          <p:cNvSpPr>
            <a:spLocks noChangeArrowheads="1"/>
          </p:cNvSpPr>
          <p:nvPr/>
        </p:nvSpPr>
        <p:spPr bwMode="auto">
          <a:xfrm>
            <a:off x="3208338" y="1157288"/>
            <a:ext cx="47625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66" name="Oval 225"/>
          <p:cNvSpPr>
            <a:spLocks noChangeArrowheads="1"/>
          </p:cNvSpPr>
          <p:nvPr/>
        </p:nvSpPr>
        <p:spPr bwMode="auto">
          <a:xfrm>
            <a:off x="3503613" y="1289050"/>
            <a:ext cx="47625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67" name="Oval 226"/>
          <p:cNvSpPr>
            <a:spLocks noChangeArrowheads="1"/>
          </p:cNvSpPr>
          <p:nvPr/>
        </p:nvSpPr>
        <p:spPr bwMode="auto">
          <a:xfrm>
            <a:off x="3367088" y="1322388"/>
            <a:ext cx="49212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68" name="Oval 227"/>
          <p:cNvSpPr>
            <a:spLocks noChangeArrowheads="1"/>
          </p:cNvSpPr>
          <p:nvPr/>
        </p:nvSpPr>
        <p:spPr bwMode="auto">
          <a:xfrm>
            <a:off x="1851025" y="1219200"/>
            <a:ext cx="47625" cy="3968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69" name="Oval 228"/>
          <p:cNvSpPr>
            <a:spLocks noChangeArrowheads="1"/>
          </p:cNvSpPr>
          <p:nvPr/>
        </p:nvSpPr>
        <p:spPr bwMode="auto">
          <a:xfrm>
            <a:off x="2046288" y="1119188"/>
            <a:ext cx="47625" cy="3968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70" name="Oval 229"/>
          <p:cNvSpPr>
            <a:spLocks noChangeArrowheads="1"/>
          </p:cNvSpPr>
          <p:nvPr/>
        </p:nvSpPr>
        <p:spPr bwMode="auto">
          <a:xfrm>
            <a:off x="1927225" y="1200150"/>
            <a:ext cx="47625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71" name="Oval 230"/>
          <p:cNvSpPr>
            <a:spLocks noChangeArrowheads="1"/>
          </p:cNvSpPr>
          <p:nvPr/>
        </p:nvSpPr>
        <p:spPr bwMode="auto">
          <a:xfrm>
            <a:off x="1751013" y="1225550"/>
            <a:ext cx="49212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72" name="Oval 231"/>
          <p:cNvSpPr>
            <a:spLocks noChangeArrowheads="1"/>
          </p:cNvSpPr>
          <p:nvPr/>
        </p:nvSpPr>
        <p:spPr bwMode="auto">
          <a:xfrm>
            <a:off x="1622425" y="844550"/>
            <a:ext cx="49213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73" name="Oval 232"/>
          <p:cNvSpPr>
            <a:spLocks noChangeArrowheads="1"/>
          </p:cNvSpPr>
          <p:nvPr/>
        </p:nvSpPr>
        <p:spPr bwMode="auto">
          <a:xfrm>
            <a:off x="1801813" y="803275"/>
            <a:ext cx="47625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74" name="Oval 233"/>
          <p:cNvSpPr>
            <a:spLocks noChangeArrowheads="1"/>
          </p:cNvSpPr>
          <p:nvPr/>
        </p:nvSpPr>
        <p:spPr bwMode="auto">
          <a:xfrm>
            <a:off x="3781425" y="898525"/>
            <a:ext cx="47625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75" name="Oval 234"/>
          <p:cNvSpPr>
            <a:spLocks noChangeArrowheads="1"/>
          </p:cNvSpPr>
          <p:nvPr/>
        </p:nvSpPr>
        <p:spPr bwMode="auto">
          <a:xfrm>
            <a:off x="3367088" y="1508125"/>
            <a:ext cx="49212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76" name="Oval 235"/>
          <p:cNvSpPr>
            <a:spLocks noChangeArrowheads="1"/>
          </p:cNvSpPr>
          <p:nvPr/>
        </p:nvSpPr>
        <p:spPr bwMode="auto">
          <a:xfrm>
            <a:off x="3271838" y="700088"/>
            <a:ext cx="49212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77" name="Oval 236"/>
          <p:cNvSpPr>
            <a:spLocks noChangeArrowheads="1"/>
          </p:cNvSpPr>
          <p:nvPr/>
        </p:nvSpPr>
        <p:spPr bwMode="auto">
          <a:xfrm>
            <a:off x="3516313" y="790575"/>
            <a:ext cx="49212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78" name="Oval 237"/>
          <p:cNvSpPr>
            <a:spLocks noChangeArrowheads="1"/>
          </p:cNvSpPr>
          <p:nvPr/>
        </p:nvSpPr>
        <p:spPr bwMode="auto">
          <a:xfrm>
            <a:off x="3540125" y="1179513"/>
            <a:ext cx="47625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79" name="Oval 238"/>
          <p:cNvSpPr>
            <a:spLocks noChangeArrowheads="1"/>
          </p:cNvSpPr>
          <p:nvPr/>
        </p:nvSpPr>
        <p:spPr bwMode="auto">
          <a:xfrm>
            <a:off x="3302000" y="477838"/>
            <a:ext cx="47625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80" name="Line 239"/>
          <p:cNvSpPr>
            <a:spLocks noChangeShapeType="1"/>
          </p:cNvSpPr>
          <p:nvPr/>
        </p:nvSpPr>
        <p:spPr bwMode="auto">
          <a:xfrm flipV="1">
            <a:off x="2224088" y="889000"/>
            <a:ext cx="788987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81" name="Line 240"/>
          <p:cNvSpPr>
            <a:spLocks noChangeShapeType="1"/>
          </p:cNvSpPr>
          <p:nvPr/>
        </p:nvSpPr>
        <p:spPr bwMode="auto">
          <a:xfrm>
            <a:off x="2216150" y="1001713"/>
            <a:ext cx="804863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82" name="Text Box 241"/>
          <p:cNvSpPr txBox="1">
            <a:spLocks noChangeArrowheads="1"/>
          </p:cNvSpPr>
          <p:nvPr/>
        </p:nvSpPr>
        <p:spPr bwMode="auto">
          <a:xfrm>
            <a:off x="4210050" y="544513"/>
            <a:ext cx="32162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000" i="1"/>
              <a:t>two smaller nuclei</a:t>
            </a:r>
          </a:p>
          <a:p>
            <a:pPr>
              <a:buFontTx/>
              <a:buChar char="•"/>
            </a:pPr>
            <a:r>
              <a:rPr lang="en-US" sz="2000" i="1"/>
              <a:t>few extra free neutrons</a:t>
            </a:r>
          </a:p>
          <a:p>
            <a:pPr>
              <a:buFontTx/>
              <a:buChar char="•"/>
            </a:pPr>
            <a:r>
              <a:rPr lang="en-US" sz="2000" b="1" i="1"/>
              <a:t>LOTS OF ENERGY!!</a:t>
            </a:r>
          </a:p>
          <a:p>
            <a:pPr>
              <a:buFontTx/>
              <a:buChar char="•"/>
            </a:pPr>
            <a:r>
              <a:rPr lang="en-US" sz="2000" i="1"/>
              <a:t>(+sometimes other bad stuff)</a:t>
            </a:r>
          </a:p>
        </p:txBody>
      </p:sp>
      <p:sp>
        <p:nvSpPr>
          <p:cNvPr id="61683" name="Text Box 242"/>
          <p:cNvSpPr txBox="1">
            <a:spLocks noChangeArrowheads="1"/>
          </p:cNvSpPr>
          <p:nvPr/>
        </p:nvSpPr>
        <p:spPr bwMode="auto">
          <a:xfrm>
            <a:off x="1022350" y="1276350"/>
            <a:ext cx="2325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/>
              <a:t>“parent” nucleus</a:t>
            </a:r>
          </a:p>
        </p:txBody>
      </p:sp>
      <p:sp>
        <p:nvSpPr>
          <p:cNvPr id="61684" name="Text Box 243"/>
          <p:cNvSpPr txBox="1">
            <a:spLocks noChangeArrowheads="1"/>
          </p:cNvSpPr>
          <p:nvPr/>
        </p:nvSpPr>
        <p:spPr bwMode="auto">
          <a:xfrm>
            <a:off x="2574925" y="1814513"/>
            <a:ext cx="244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/>
              <a:t>“daughter” nuclei</a:t>
            </a:r>
          </a:p>
        </p:txBody>
      </p:sp>
      <p:sp>
        <p:nvSpPr>
          <p:cNvPr id="61685" name="Oval 257"/>
          <p:cNvSpPr>
            <a:spLocks noChangeArrowheads="1"/>
          </p:cNvSpPr>
          <p:nvPr/>
        </p:nvSpPr>
        <p:spPr bwMode="auto">
          <a:xfrm>
            <a:off x="581025" y="996950"/>
            <a:ext cx="47625" cy="412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86" name="Line 258"/>
          <p:cNvSpPr>
            <a:spLocks noChangeShapeType="1"/>
          </p:cNvSpPr>
          <p:nvPr/>
        </p:nvSpPr>
        <p:spPr bwMode="auto">
          <a:xfrm flipV="1">
            <a:off x="688975" y="993775"/>
            <a:ext cx="73977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87" name="Text Box 259"/>
          <p:cNvSpPr txBox="1">
            <a:spLocks noChangeArrowheads="1"/>
          </p:cNvSpPr>
          <p:nvPr/>
        </p:nvSpPr>
        <p:spPr bwMode="auto">
          <a:xfrm>
            <a:off x="411163" y="51435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</a:t>
            </a:r>
          </a:p>
        </p:txBody>
      </p:sp>
      <p:grpSp>
        <p:nvGrpSpPr>
          <p:cNvPr id="2" name="Group 245"/>
          <p:cNvGrpSpPr>
            <a:grpSpLocks/>
          </p:cNvGrpSpPr>
          <p:nvPr/>
        </p:nvGrpSpPr>
        <p:grpSpPr bwMode="auto">
          <a:xfrm>
            <a:off x="2273300" y="3368675"/>
            <a:ext cx="2219325" cy="3219450"/>
            <a:chOff x="1365" y="1777"/>
            <a:chExt cx="641" cy="1336"/>
          </a:xfrm>
        </p:grpSpPr>
        <p:sp>
          <p:nvSpPr>
            <p:cNvPr id="61701" name="Freeform 246"/>
            <p:cNvSpPr>
              <a:spLocks/>
            </p:cNvSpPr>
            <p:nvPr/>
          </p:nvSpPr>
          <p:spPr bwMode="auto">
            <a:xfrm>
              <a:off x="1392" y="1777"/>
              <a:ext cx="614" cy="1336"/>
            </a:xfrm>
            <a:custGeom>
              <a:avLst/>
              <a:gdLst>
                <a:gd name="T0" fmla="*/ 0 w 1017"/>
                <a:gd name="T1" fmla="*/ 0 h 604"/>
                <a:gd name="T2" fmla="*/ 4 w 1017"/>
                <a:gd name="T3" fmla="*/ 64533 h 604"/>
                <a:gd name="T4" fmla="*/ 7 w 1017"/>
                <a:gd name="T5" fmla="*/ 100709 h 604"/>
                <a:gd name="T6" fmla="*/ 11 w 1017"/>
                <a:gd name="T7" fmla="*/ 126703 h 604"/>
                <a:gd name="T8" fmla="*/ 14 w 1017"/>
                <a:gd name="T9" fmla="*/ 140198 h 604"/>
                <a:gd name="T10" fmla="*/ 19 w 1017"/>
                <a:gd name="T11" fmla="*/ 149205 h 604"/>
                <a:gd name="T12" fmla="*/ 22 w 1017"/>
                <a:gd name="T13" fmla="*/ 154930 h 604"/>
                <a:gd name="T14" fmla="*/ 26 w 1017"/>
                <a:gd name="T15" fmla="*/ 155662 h 604"/>
                <a:gd name="T16" fmla="*/ 30 w 1017"/>
                <a:gd name="T17" fmla="*/ 156456 h 6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7"/>
                <a:gd name="T28" fmla="*/ 0 h 604"/>
                <a:gd name="T29" fmla="*/ 1017 w 1017"/>
                <a:gd name="T30" fmla="*/ 604 h 6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7" h="604">
                  <a:moveTo>
                    <a:pt x="0" y="0"/>
                  </a:moveTo>
                  <a:cubicBezTo>
                    <a:pt x="20" y="41"/>
                    <a:pt x="80" y="184"/>
                    <a:pt x="120" y="249"/>
                  </a:cubicBezTo>
                  <a:cubicBezTo>
                    <a:pt x="160" y="314"/>
                    <a:pt x="197" y="349"/>
                    <a:pt x="240" y="389"/>
                  </a:cubicBezTo>
                  <a:cubicBezTo>
                    <a:pt x="283" y="429"/>
                    <a:pt x="334" y="463"/>
                    <a:pt x="377" y="489"/>
                  </a:cubicBezTo>
                  <a:cubicBezTo>
                    <a:pt x="419" y="514"/>
                    <a:pt x="452" y="527"/>
                    <a:pt x="494" y="541"/>
                  </a:cubicBezTo>
                  <a:cubicBezTo>
                    <a:pt x="536" y="556"/>
                    <a:pt x="587" y="567"/>
                    <a:pt x="631" y="576"/>
                  </a:cubicBezTo>
                  <a:cubicBezTo>
                    <a:pt x="675" y="585"/>
                    <a:pt x="713" y="594"/>
                    <a:pt x="758" y="598"/>
                  </a:cubicBezTo>
                  <a:cubicBezTo>
                    <a:pt x="802" y="602"/>
                    <a:pt x="854" y="600"/>
                    <a:pt x="897" y="601"/>
                  </a:cubicBezTo>
                  <a:cubicBezTo>
                    <a:pt x="940" y="602"/>
                    <a:pt x="997" y="603"/>
                    <a:pt x="1017" y="60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02" name="Freeform 247"/>
            <p:cNvSpPr>
              <a:spLocks/>
            </p:cNvSpPr>
            <p:nvPr/>
          </p:nvSpPr>
          <p:spPr bwMode="auto">
            <a:xfrm>
              <a:off x="1365" y="1787"/>
              <a:ext cx="30" cy="218"/>
            </a:xfrm>
            <a:custGeom>
              <a:avLst/>
              <a:gdLst>
                <a:gd name="T0" fmla="*/ 30 w 30"/>
                <a:gd name="T1" fmla="*/ 0 h 218"/>
                <a:gd name="T2" fmla="*/ 16 w 30"/>
                <a:gd name="T3" fmla="*/ 133 h 218"/>
                <a:gd name="T4" fmla="*/ 0 w 30"/>
                <a:gd name="T5" fmla="*/ 218 h 218"/>
                <a:gd name="T6" fmla="*/ 0 60000 65536"/>
                <a:gd name="T7" fmla="*/ 0 60000 65536"/>
                <a:gd name="T8" fmla="*/ 0 60000 65536"/>
                <a:gd name="T9" fmla="*/ 0 w 30"/>
                <a:gd name="T10" fmla="*/ 0 h 218"/>
                <a:gd name="T11" fmla="*/ 30 w 30"/>
                <a:gd name="T12" fmla="*/ 218 h 2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218">
                  <a:moveTo>
                    <a:pt x="30" y="0"/>
                  </a:moveTo>
                  <a:cubicBezTo>
                    <a:pt x="28" y="22"/>
                    <a:pt x="21" y="97"/>
                    <a:pt x="16" y="133"/>
                  </a:cubicBezTo>
                  <a:cubicBezTo>
                    <a:pt x="11" y="169"/>
                    <a:pt x="3" y="200"/>
                    <a:pt x="0" y="21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689" name="Text Box 248"/>
          <p:cNvSpPr txBox="1">
            <a:spLocks noChangeArrowheads="1"/>
          </p:cNvSpPr>
          <p:nvPr/>
        </p:nvSpPr>
        <p:spPr bwMode="auto">
          <a:xfrm>
            <a:off x="2798763" y="4664075"/>
            <a:ext cx="1792287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436" tIns="29718" rIns="59436" bIns="29718">
            <a:prstTxWarp prst="textNoShape">
              <a:avLst/>
            </a:prstTxWarp>
          </a:bodyPr>
          <a:lstStyle/>
          <a:p>
            <a:r>
              <a:rPr lang="en-US" sz="2000" i="1">
                <a:solidFill>
                  <a:srgbClr val="000000"/>
                </a:solidFill>
              </a:rPr>
              <a:t>Uranium 235</a:t>
            </a:r>
          </a:p>
          <a:p>
            <a:r>
              <a:rPr lang="en-US" sz="2000" i="1">
                <a:solidFill>
                  <a:srgbClr val="000000"/>
                </a:solidFill>
              </a:rPr>
              <a:t>92 p, 143 n</a:t>
            </a:r>
            <a:endParaRPr lang="en-US" sz="2000"/>
          </a:p>
        </p:txBody>
      </p:sp>
      <p:grpSp>
        <p:nvGrpSpPr>
          <p:cNvPr id="3" name="Group 249"/>
          <p:cNvGrpSpPr>
            <a:grpSpLocks/>
          </p:cNvGrpSpPr>
          <p:nvPr/>
        </p:nvGrpSpPr>
        <p:grpSpPr bwMode="auto">
          <a:xfrm flipH="1">
            <a:off x="49213" y="3375025"/>
            <a:ext cx="2219325" cy="3219450"/>
            <a:chOff x="1365" y="1777"/>
            <a:chExt cx="641" cy="1336"/>
          </a:xfrm>
        </p:grpSpPr>
        <p:sp>
          <p:nvSpPr>
            <p:cNvPr id="61699" name="Freeform 250"/>
            <p:cNvSpPr>
              <a:spLocks/>
            </p:cNvSpPr>
            <p:nvPr/>
          </p:nvSpPr>
          <p:spPr bwMode="auto">
            <a:xfrm>
              <a:off x="1392" y="1777"/>
              <a:ext cx="614" cy="1336"/>
            </a:xfrm>
            <a:custGeom>
              <a:avLst/>
              <a:gdLst>
                <a:gd name="T0" fmla="*/ 0 w 1017"/>
                <a:gd name="T1" fmla="*/ 0 h 604"/>
                <a:gd name="T2" fmla="*/ 4 w 1017"/>
                <a:gd name="T3" fmla="*/ 64533 h 604"/>
                <a:gd name="T4" fmla="*/ 7 w 1017"/>
                <a:gd name="T5" fmla="*/ 100709 h 604"/>
                <a:gd name="T6" fmla="*/ 11 w 1017"/>
                <a:gd name="T7" fmla="*/ 126703 h 604"/>
                <a:gd name="T8" fmla="*/ 14 w 1017"/>
                <a:gd name="T9" fmla="*/ 140198 h 604"/>
                <a:gd name="T10" fmla="*/ 19 w 1017"/>
                <a:gd name="T11" fmla="*/ 149205 h 604"/>
                <a:gd name="T12" fmla="*/ 22 w 1017"/>
                <a:gd name="T13" fmla="*/ 154930 h 604"/>
                <a:gd name="T14" fmla="*/ 26 w 1017"/>
                <a:gd name="T15" fmla="*/ 155662 h 604"/>
                <a:gd name="T16" fmla="*/ 30 w 1017"/>
                <a:gd name="T17" fmla="*/ 156456 h 6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7"/>
                <a:gd name="T28" fmla="*/ 0 h 604"/>
                <a:gd name="T29" fmla="*/ 1017 w 1017"/>
                <a:gd name="T30" fmla="*/ 604 h 6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7" h="604">
                  <a:moveTo>
                    <a:pt x="0" y="0"/>
                  </a:moveTo>
                  <a:cubicBezTo>
                    <a:pt x="20" y="41"/>
                    <a:pt x="80" y="184"/>
                    <a:pt x="120" y="249"/>
                  </a:cubicBezTo>
                  <a:cubicBezTo>
                    <a:pt x="160" y="314"/>
                    <a:pt x="197" y="349"/>
                    <a:pt x="240" y="389"/>
                  </a:cubicBezTo>
                  <a:cubicBezTo>
                    <a:pt x="283" y="429"/>
                    <a:pt x="334" y="463"/>
                    <a:pt x="377" y="489"/>
                  </a:cubicBezTo>
                  <a:cubicBezTo>
                    <a:pt x="419" y="514"/>
                    <a:pt x="452" y="527"/>
                    <a:pt x="494" y="541"/>
                  </a:cubicBezTo>
                  <a:cubicBezTo>
                    <a:pt x="536" y="556"/>
                    <a:pt x="587" y="567"/>
                    <a:pt x="631" y="576"/>
                  </a:cubicBezTo>
                  <a:cubicBezTo>
                    <a:pt x="675" y="585"/>
                    <a:pt x="713" y="594"/>
                    <a:pt x="758" y="598"/>
                  </a:cubicBezTo>
                  <a:cubicBezTo>
                    <a:pt x="802" y="602"/>
                    <a:pt x="854" y="600"/>
                    <a:pt x="897" y="601"/>
                  </a:cubicBezTo>
                  <a:cubicBezTo>
                    <a:pt x="940" y="602"/>
                    <a:pt x="997" y="603"/>
                    <a:pt x="1017" y="60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00" name="Freeform 251"/>
            <p:cNvSpPr>
              <a:spLocks/>
            </p:cNvSpPr>
            <p:nvPr/>
          </p:nvSpPr>
          <p:spPr bwMode="auto">
            <a:xfrm>
              <a:off x="1365" y="1787"/>
              <a:ext cx="30" cy="218"/>
            </a:xfrm>
            <a:custGeom>
              <a:avLst/>
              <a:gdLst>
                <a:gd name="T0" fmla="*/ 30 w 30"/>
                <a:gd name="T1" fmla="*/ 0 h 218"/>
                <a:gd name="T2" fmla="*/ 16 w 30"/>
                <a:gd name="T3" fmla="*/ 133 h 218"/>
                <a:gd name="T4" fmla="*/ 0 w 30"/>
                <a:gd name="T5" fmla="*/ 218 h 218"/>
                <a:gd name="T6" fmla="*/ 0 60000 65536"/>
                <a:gd name="T7" fmla="*/ 0 60000 65536"/>
                <a:gd name="T8" fmla="*/ 0 60000 65536"/>
                <a:gd name="T9" fmla="*/ 0 w 30"/>
                <a:gd name="T10" fmla="*/ 0 h 218"/>
                <a:gd name="T11" fmla="*/ 30 w 30"/>
                <a:gd name="T12" fmla="*/ 218 h 2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218">
                  <a:moveTo>
                    <a:pt x="30" y="0"/>
                  </a:moveTo>
                  <a:cubicBezTo>
                    <a:pt x="28" y="22"/>
                    <a:pt x="21" y="97"/>
                    <a:pt x="16" y="133"/>
                  </a:cubicBezTo>
                  <a:cubicBezTo>
                    <a:pt x="11" y="169"/>
                    <a:pt x="3" y="200"/>
                    <a:pt x="0" y="21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691" name="Oval 252"/>
          <p:cNvSpPr>
            <a:spLocks noChangeArrowheads="1"/>
          </p:cNvSpPr>
          <p:nvPr/>
        </p:nvSpPr>
        <p:spPr bwMode="auto">
          <a:xfrm>
            <a:off x="598488" y="3067050"/>
            <a:ext cx="93662" cy="96838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92" name="Line 253"/>
          <p:cNvSpPr>
            <a:spLocks noChangeShapeType="1"/>
          </p:cNvSpPr>
          <p:nvPr/>
        </p:nvSpPr>
        <p:spPr bwMode="auto">
          <a:xfrm>
            <a:off x="765175" y="3146425"/>
            <a:ext cx="1492250" cy="14763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93" name="Oval 254" descr="Sphere"/>
          <p:cNvSpPr>
            <a:spLocks noChangeArrowheads="1"/>
          </p:cNvSpPr>
          <p:nvPr/>
        </p:nvSpPr>
        <p:spPr bwMode="auto">
          <a:xfrm>
            <a:off x="2125663" y="3679825"/>
            <a:ext cx="265112" cy="246063"/>
          </a:xfrm>
          <a:prstGeom prst="ellipse">
            <a:avLst/>
          </a:prstGeom>
          <a:pattFill prst="sphere">
            <a:fgClr>
              <a:srgbClr val="3333CC"/>
            </a:fgClr>
            <a:bgClr>
              <a:srgbClr val="FF3300"/>
            </a:bgClr>
          </a:patt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94" name="Freeform 255"/>
          <p:cNvSpPr>
            <a:spLocks/>
          </p:cNvSpPr>
          <p:nvPr/>
        </p:nvSpPr>
        <p:spPr bwMode="auto">
          <a:xfrm>
            <a:off x="2254250" y="3186113"/>
            <a:ext cx="219075" cy="350837"/>
          </a:xfrm>
          <a:custGeom>
            <a:avLst/>
            <a:gdLst>
              <a:gd name="T0" fmla="*/ 0 w 101"/>
              <a:gd name="T1" fmla="*/ 2147483647 h 173"/>
              <a:gd name="T2" fmla="*/ 2147483647 w 101"/>
              <a:gd name="T3" fmla="*/ 2147483647 h 173"/>
              <a:gd name="T4" fmla="*/ 2147483647 w 101"/>
              <a:gd name="T5" fmla="*/ 2147483647 h 173"/>
              <a:gd name="T6" fmla="*/ 0 60000 65536"/>
              <a:gd name="T7" fmla="*/ 0 60000 65536"/>
              <a:gd name="T8" fmla="*/ 0 60000 65536"/>
              <a:gd name="T9" fmla="*/ 0 w 101"/>
              <a:gd name="T10" fmla="*/ 0 h 173"/>
              <a:gd name="T11" fmla="*/ 101 w 101"/>
              <a:gd name="T12" fmla="*/ 173 h 1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" h="173">
                <a:moveTo>
                  <a:pt x="0" y="173"/>
                </a:moveTo>
                <a:cubicBezTo>
                  <a:pt x="13" y="105"/>
                  <a:pt x="26" y="38"/>
                  <a:pt x="43" y="19"/>
                </a:cubicBezTo>
                <a:cubicBezTo>
                  <a:pt x="60" y="0"/>
                  <a:pt x="91" y="54"/>
                  <a:pt x="101" y="61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95" name="Oval 256" descr="Sphere"/>
          <p:cNvSpPr>
            <a:spLocks noChangeArrowheads="1"/>
          </p:cNvSpPr>
          <p:nvPr/>
        </p:nvSpPr>
        <p:spPr bwMode="auto">
          <a:xfrm>
            <a:off x="2465388" y="3432175"/>
            <a:ext cx="161925" cy="150813"/>
          </a:xfrm>
          <a:prstGeom prst="ellipse">
            <a:avLst/>
          </a:prstGeom>
          <a:pattFill prst="sphere">
            <a:fgClr>
              <a:srgbClr val="3333CC"/>
            </a:fgClr>
            <a:bgClr>
              <a:srgbClr val="FF3300"/>
            </a:bgClr>
          </a:patt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96" name="Text Box 260"/>
          <p:cNvSpPr txBox="1">
            <a:spLocks noChangeArrowheads="1"/>
          </p:cNvSpPr>
          <p:nvPr/>
        </p:nvSpPr>
        <p:spPr bwMode="auto">
          <a:xfrm>
            <a:off x="374650" y="2560638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</a:t>
            </a:r>
          </a:p>
        </p:txBody>
      </p:sp>
      <p:sp>
        <p:nvSpPr>
          <p:cNvPr id="61697" name="Text Box 261"/>
          <p:cNvSpPr txBox="1">
            <a:spLocks noChangeArrowheads="1"/>
          </p:cNvSpPr>
          <p:nvPr/>
        </p:nvSpPr>
        <p:spPr bwMode="auto">
          <a:xfrm>
            <a:off x="4706938" y="4278313"/>
            <a:ext cx="443706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Neutron absorbed </a:t>
            </a:r>
            <a:r>
              <a:rPr lang="en-US" sz="2000">
                <a:sym typeface="Wingdings" charset="2"/>
              </a:rPr>
              <a:t></a:t>
            </a:r>
          </a:p>
          <a:p>
            <a:r>
              <a:rPr lang="en-US" sz="2000">
                <a:sym typeface="Wingdings" charset="2"/>
              </a:rPr>
              <a:t>Excites U235 nucleus up above potential barrier </a:t>
            </a:r>
          </a:p>
          <a:p>
            <a:r>
              <a:rPr lang="en-US" sz="2000">
                <a:sym typeface="Wingdings" charset="2"/>
              </a:rPr>
              <a:t>Splits into two smaller nuclei… </a:t>
            </a:r>
          </a:p>
          <a:p>
            <a:r>
              <a:rPr lang="en-US" sz="2000">
                <a:sym typeface="Wingdings" charset="2"/>
              </a:rPr>
              <a:t>which zoom apart due to electrostatic repulsion!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5" name="Line 2"/>
          <p:cNvSpPr>
            <a:spLocks noChangeShapeType="1"/>
          </p:cNvSpPr>
          <p:nvPr/>
        </p:nvSpPr>
        <p:spPr bwMode="auto">
          <a:xfrm>
            <a:off x="219075" y="315913"/>
            <a:ext cx="3175" cy="16906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6" name="Line 3"/>
          <p:cNvSpPr>
            <a:spLocks noChangeShapeType="1"/>
          </p:cNvSpPr>
          <p:nvPr/>
        </p:nvSpPr>
        <p:spPr bwMode="auto">
          <a:xfrm>
            <a:off x="-1963738" y="317500"/>
            <a:ext cx="2209801" cy="111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7" name="Line 4"/>
          <p:cNvSpPr>
            <a:spLocks noChangeShapeType="1"/>
          </p:cNvSpPr>
          <p:nvPr/>
        </p:nvSpPr>
        <p:spPr bwMode="auto">
          <a:xfrm>
            <a:off x="3943350" y="336550"/>
            <a:ext cx="6350" cy="1646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8" name="Line 5"/>
          <p:cNvSpPr>
            <a:spLocks noChangeShapeType="1"/>
          </p:cNvSpPr>
          <p:nvPr/>
        </p:nvSpPr>
        <p:spPr bwMode="auto">
          <a:xfrm flipV="1">
            <a:off x="3940175" y="331788"/>
            <a:ext cx="1625600" cy="1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9" name="Line 6"/>
          <p:cNvSpPr>
            <a:spLocks noChangeShapeType="1"/>
          </p:cNvSpPr>
          <p:nvPr/>
        </p:nvSpPr>
        <p:spPr bwMode="auto">
          <a:xfrm>
            <a:off x="233363" y="1968500"/>
            <a:ext cx="3748087" cy="238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0" name="Text Box 7"/>
          <p:cNvSpPr txBox="1">
            <a:spLocks noChangeArrowheads="1"/>
          </p:cNvSpPr>
          <p:nvPr/>
        </p:nvSpPr>
        <p:spPr bwMode="auto">
          <a:xfrm>
            <a:off x="0" y="1981200"/>
            <a:ext cx="416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0                                           L</a:t>
            </a:r>
          </a:p>
        </p:txBody>
      </p:sp>
      <p:sp>
        <p:nvSpPr>
          <p:cNvPr id="53261" name="Line 8"/>
          <p:cNvSpPr>
            <a:spLocks noChangeShapeType="1"/>
          </p:cNvSpPr>
          <p:nvPr/>
        </p:nvSpPr>
        <p:spPr bwMode="auto">
          <a:xfrm>
            <a:off x="-450850" y="1614488"/>
            <a:ext cx="5970588" cy="0"/>
          </a:xfrm>
          <a:prstGeom prst="line">
            <a:avLst/>
          </a:prstGeom>
          <a:noFill/>
          <a:ln w="57150">
            <a:solidFill>
              <a:srgbClr val="08780B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2" name="Text Box 9"/>
          <p:cNvSpPr txBox="1">
            <a:spLocks noChangeArrowheads="1"/>
          </p:cNvSpPr>
          <p:nvPr/>
        </p:nvSpPr>
        <p:spPr bwMode="auto">
          <a:xfrm>
            <a:off x="4121150" y="1538288"/>
            <a:ext cx="1109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8780B"/>
                </a:solidFill>
                <a:ea typeface="Arial" charset="0"/>
                <a:cs typeface="Arial" charset="0"/>
              </a:rPr>
              <a:t>E</a:t>
            </a:r>
            <a:r>
              <a:rPr lang="en-US" baseline="-25000">
                <a:solidFill>
                  <a:srgbClr val="08780B"/>
                </a:solidFill>
                <a:ea typeface="Arial" charset="0"/>
                <a:cs typeface="Arial" charset="0"/>
              </a:rPr>
              <a:t>electron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-1312863" y="747713"/>
            <a:ext cx="7037388" cy="868362"/>
            <a:chOff x="-286" y="2446"/>
            <a:chExt cx="4433" cy="547"/>
          </a:xfrm>
        </p:grpSpPr>
        <p:sp>
          <p:nvSpPr>
            <p:cNvPr id="53279" name="Freeform 11"/>
            <p:cNvSpPr>
              <a:spLocks/>
            </p:cNvSpPr>
            <p:nvPr/>
          </p:nvSpPr>
          <p:spPr bwMode="auto">
            <a:xfrm>
              <a:off x="697" y="2446"/>
              <a:ext cx="2325" cy="391"/>
            </a:xfrm>
            <a:custGeom>
              <a:avLst/>
              <a:gdLst>
                <a:gd name="T0" fmla="*/ 0 w 2325"/>
                <a:gd name="T1" fmla="*/ 356 h 391"/>
                <a:gd name="T2" fmla="*/ 633 w 2325"/>
                <a:gd name="T3" fmla="*/ 86 h 391"/>
                <a:gd name="T4" fmla="*/ 1159 w 2325"/>
                <a:gd name="T5" fmla="*/ 7 h 391"/>
                <a:gd name="T6" fmla="*/ 1749 w 2325"/>
                <a:gd name="T7" fmla="*/ 128 h 391"/>
                <a:gd name="T8" fmla="*/ 2325 w 2325"/>
                <a:gd name="T9" fmla="*/ 391 h 3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25"/>
                <a:gd name="T16" fmla="*/ 0 h 391"/>
                <a:gd name="T17" fmla="*/ 2325 w 2325"/>
                <a:gd name="T18" fmla="*/ 391 h 3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25" h="391">
                  <a:moveTo>
                    <a:pt x="0" y="356"/>
                  </a:moveTo>
                  <a:cubicBezTo>
                    <a:pt x="106" y="311"/>
                    <a:pt x="440" y="144"/>
                    <a:pt x="633" y="86"/>
                  </a:cubicBezTo>
                  <a:cubicBezTo>
                    <a:pt x="826" y="28"/>
                    <a:pt x="973" y="0"/>
                    <a:pt x="1159" y="7"/>
                  </a:cubicBezTo>
                  <a:cubicBezTo>
                    <a:pt x="1345" y="14"/>
                    <a:pt x="1555" y="64"/>
                    <a:pt x="1749" y="128"/>
                  </a:cubicBezTo>
                  <a:cubicBezTo>
                    <a:pt x="1943" y="192"/>
                    <a:pt x="2205" y="336"/>
                    <a:pt x="2325" y="391"/>
                  </a:cubicBezTo>
                </a:path>
              </a:pathLst>
            </a:custGeom>
            <a:noFill/>
            <a:ln w="28575">
              <a:solidFill>
                <a:srgbClr val="2D08C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80" name="Freeform 12"/>
            <p:cNvSpPr>
              <a:spLocks/>
            </p:cNvSpPr>
            <p:nvPr/>
          </p:nvSpPr>
          <p:spPr bwMode="auto">
            <a:xfrm>
              <a:off x="3015" y="2830"/>
              <a:ext cx="1132" cy="163"/>
            </a:xfrm>
            <a:custGeom>
              <a:avLst/>
              <a:gdLst>
                <a:gd name="T0" fmla="*/ 0 w 1132"/>
                <a:gd name="T1" fmla="*/ 0 h 163"/>
                <a:gd name="T2" fmla="*/ 385 w 1132"/>
                <a:gd name="T3" fmla="*/ 136 h 163"/>
                <a:gd name="T4" fmla="*/ 1132 w 1132"/>
                <a:gd name="T5" fmla="*/ 162 h 163"/>
                <a:gd name="T6" fmla="*/ 0 60000 65536"/>
                <a:gd name="T7" fmla="*/ 0 60000 65536"/>
                <a:gd name="T8" fmla="*/ 0 60000 65536"/>
                <a:gd name="T9" fmla="*/ 0 w 1132"/>
                <a:gd name="T10" fmla="*/ 0 h 163"/>
                <a:gd name="T11" fmla="*/ 1132 w 1132"/>
                <a:gd name="T12" fmla="*/ 163 h 1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32" h="163">
                  <a:moveTo>
                    <a:pt x="0" y="0"/>
                  </a:moveTo>
                  <a:cubicBezTo>
                    <a:pt x="64" y="24"/>
                    <a:pt x="196" y="109"/>
                    <a:pt x="385" y="136"/>
                  </a:cubicBezTo>
                  <a:cubicBezTo>
                    <a:pt x="574" y="163"/>
                    <a:pt x="977" y="157"/>
                    <a:pt x="1132" y="162"/>
                  </a:cubicBezTo>
                </a:path>
              </a:pathLst>
            </a:custGeom>
            <a:noFill/>
            <a:ln w="28575">
              <a:solidFill>
                <a:srgbClr val="2D08C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81" name="Freeform 13"/>
            <p:cNvSpPr>
              <a:spLocks/>
            </p:cNvSpPr>
            <p:nvPr/>
          </p:nvSpPr>
          <p:spPr bwMode="auto">
            <a:xfrm>
              <a:off x="-286" y="2784"/>
              <a:ext cx="1020" cy="203"/>
            </a:xfrm>
            <a:custGeom>
              <a:avLst/>
              <a:gdLst>
                <a:gd name="T0" fmla="*/ 1020 w 1020"/>
                <a:gd name="T1" fmla="*/ 0 h 110"/>
                <a:gd name="T2" fmla="*/ 704 w 1020"/>
                <a:gd name="T3" fmla="*/ 75 h 110"/>
                <a:gd name="T4" fmla="*/ 0 w 1020"/>
                <a:gd name="T5" fmla="*/ 110 h 110"/>
                <a:gd name="T6" fmla="*/ 0 60000 65536"/>
                <a:gd name="T7" fmla="*/ 0 60000 65536"/>
                <a:gd name="T8" fmla="*/ 0 60000 65536"/>
                <a:gd name="T9" fmla="*/ 0 w 1020"/>
                <a:gd name="T10" fmla="*/ 0 h 110"/>
                <a:gd name="T11" fmla="*/ 1020 w 1020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0" h="110">
                  <a:moveTo>
                    <a:pt x="1020" y="0"/>
                  </a:moveTo>
                  <a:cubicBezTo>
                    <a:pt x="969" y="12"/>
                    <a:pt x="874" y="57"/>
                    <a:pt x="704" y="75"/>
                  </a:cubicBezTo>
                  <a:cubicBezTo>
                    <a:pt x="534" y="93"/>
                    <a:pt x="269" y="103"/>
                    <a:pt x="0" y="110"/>
                  </a:cubicBezTo>
                </a:path>
              </a:pathLst>
            </a:custGeom>
            <a:noFill/>
            <a:ln w="28575">
              <a:solidFill>
                <a:srgbClr val="2D08C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3264" name="Rectangle 14"/>
          <p:cNvSpPr>
            <a:spLocks noChangeArrowheads="1"/>
          </p:cNvSpPr>
          <p:nvPr/>
        </p:nvSpPr>
        <p:spPr bwMode="auto">
          <a:xfrm>
            <a:off x="158750" y="2605088"/>
            <a:ext cx="3886200" cy="3524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wire</a:t>
            </a:r>
          </a:p>
        </p:txBody>
      </p:sp>
      <p:sp>
        <p:nvSpPr>
          <p:cNvPr id="53265" name="Text Box 15"/>
          <p:cNvSpPr txBox="1">
            <a:spLocks noChangeArrowheads="1"/>
          </p:cNvSpPr>
          <p:nvPr/>
        </p:nvSpPr>
        <p:spPr bwMode="auto">
          <a:xfrm>
            <a:off x="0" y="3581400"/>
            <a:ext cx="43656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9933FF"/>
                </a:solidFill>
                <a:ea typeface="Arial" charset="0"/>
                <a:cs typeface="Arial" charset="0"/>
              </a:rPr>
              <a:t>How far does wave extend into this “classically forbidden” region?</a:t>
            </a:r>
            <a:r>
              <a:rPr lang="en-US">
                <a:ea typeface="Arial" charset="0"/>
                <a:cs typeface="Arial" charset="0"/>
              </a:rPr>
              <a:t> </a:t>
            </a:r>
          </a:p>
        </p:txBody>
      </p:sp>
      <p:graphicFrame>
        <p:nvGraphicFramePr>
          <p:cNvPr id="139280" name="Object 2"/>
          <p:cNvGraphicFramePr>
            <a:graphicFrameLocks noChangeAspect="1"/>
          </p:cNvGraphicFramePr>
          <p:nvPr/>
        </p:nvGraphicFramePr>
        <p:xfrm>
          <a:off x="4114800" y="2514600"/>
          <a:ext cx="5046663" cy="990600"/>
        </p:xfrm>
        <a:graphic>
          <a:graphicData uri="http://schemas.openxmlformats.org/presentationml/2006/ole">
            <p:oleObj spid="_x0000_s96258" name="Equation" r:id="rId4" imgW="2235597" imgH="419497" progId="Equation.3">
              <p:embed/>
            </p:oleObj>
          </a:graphicData>
        </a:graphic>
      </p:graphicFrame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1600200" y="4648200"/>
          <a:ext cx="2298700" cy="646113"/>
        </p:xfrm>
        <a:graphic>
          <a:graphicData uri="http://schemas.openxmlformats.org/presentationml/2006/ole">
            <p:oleObj spid="_x0000_s96259" name="Equation" r:id="rId5" imgW="812844" imgH="228898" progId="Equation.3">
              <p:embed/>
            </p:oleObj>
          </a:graphicData>
        </a:graphic>
      </p:graphicFrame>
      <p:sp>
        <p:nvSpPr>
          <p:cNvPr id="139283" name="Text Box 19"/>
          <p:cNvSpPr txBox="1">
            <a:spLocks noChangeArrowheads="1"/>
          </p:cNvSpPr>
          <p:nvPr/>
        </p:nvSpPr>
        <p:spPr bwMode="auto">
          <a:xfrm>
            <a:off x="412750" y="5626100"/>
            <a:ext cx="7159833" cy="830997"/>
          </a:xfrm>
          <a:prstGeom prst="rect">
            <a:avLst/>
          </a:prstGeom>
          <a:noFill/>
          <a:ln w="28575">
            <a:solidFill>
              <a:srgbClr val="9933FF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Arial" charset="0"/>
                <a:cs typeface="Arial" charset="0"/>
              </a:rPr>
              <a:t>Measure of penetration depth = 1</a:t>
            </a:r>
            <a:r>
              <a:rPr lang="en-US" dirty="0" smtClean="0">
                <a:ea typeface="Arial" charset="0"/>
                <a:cs typeface="Arial" charset="0"/>
              </a:rPr>
              <a:t>/α</a:t>
            </a:r>
            <a:r>
              <a:rPr lang="en-US" dirty="0" smtClean="0">
                <a:latin typeface="Symbol" charset="2"/>
                <a:ea typeface="Arial" charset="0"/>
                <a:cs typeface="Arial" charset="0"/>
              </a:rPr>
              <a:t> </a:t>
            </a:r>
            <a:endParaRPr lang="en-US" sz="2000" dirty="0" smtClean="0">
              <a:ea typeface="Arial" charset="0"/>
              <a:cs typeface="Arial" charset="0"/>
            </a:endParaRPr>
          </a:p>
          <a:p>
            <a:r>
              <a:rPr lang="en-US" sz="2000" dirty="0">
                <a:ea typeface="Arial" charset="0"/>
                <a:cs typeface="Arial" charset="0"/>
              </a:rPr>
              <a:t>		</a:t>
            </a:r>
            <a:r>
              <a:rPr lang="en-US" sz="2000" dirty="0" smtClean="0">
                <a:ea typeface="Arial" charset="0"/>
                <a:cs typeface="Arial" charset="0"/>
              </a:rPr>
              <a:t>	</a:t>
            </a:r>
            <a:r>
              <a:rPr lang="en-US" dirty="0" err="1" smtClean="0">
                <a:ea typeface="Arial" charset="0"/>
                <a:cs typeface="Arial" charset="0"/>
                <a:sym typeface="Wingdings" charset="2"/>
              </a:rPr>
              <a:t>ψ(x</a:t>
            </a:r>
            <a:r>
              <a:rPr lang="en-US" dirty="0" smtClean="0">
                <a:ea typeface="Arial" charset="0"/>
                <a:cs typeface="Arial" charset="0"/>
                <a:sym typeface="Wingdings" charset="2"/>
              </a:rPr>
              <a:t>) decreases </a:t>
            </a:r>
            <a:r>
              <a:rPr lang="en-US" dirty="0">
                <a:ea typeface="Arial" charset="0"/>
                <a:cs typeface="Arial" charset="0"/>
                <a:sym typeface="Wingdings" charset="2"/>
              </a:rPr>
              <a:t>by factor of 1/e</a:t>
            </a:r>
            <a:endParaRPr lang="en-US" dirty="0">
              <a:latin typeface="Symbol" charset="2"/>
              <a:ea typeface="Arial" charset="0"/>
              <a:cs typeface="Arial" charset="0"/>
            </a:endParaRPr>
          </a:p>
        </p:txBody>
      </p:sp>
      <p:sp>
        <p:nvSpPr>
          <p:cNvPr id="139284" name="Text Box 20"/>
          <p:cNvSpPr txBox="1">
            <a:spLocks noChangeArrowheads="1"/>
          </p:cNvSpPr>
          <p:nvPr/>
        </p:nvSpPr>
        <p:spPr bwMode="auto">
          <a:xfrm>
            <a:off x="15875" y="6400800"/>
            <a:ext cx="86809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ea typeface="Arial" charset="0"/>
                <a:cs typeface="Arial" charset="0"/>
              </a:rPr>
              <a:t>For </a:t>
            </a:r>
            <a:r>
              <a:rPr lang="en-US" dirty="0" err="1">
                <a:solidFill>
                  <a:srgbClr val="FF0000"/>
                </a:solidFill>
                <a:ea typeface="Arial" charset="0"/>
                <a:cs typeface="Arial" charset="0"/>
              </a:rPr>
              <a:t>V-E</a:t>
            </a:r>
            <a:r>
              <a:rPr lang="en-US" dirty="0">
                <a:solidFill>
                  <a:srgbClr val="FF0000"/>
                </a:solidFill>
                <a:ea typeface="Arial" charset="0"/>
                <a:cs typeface="Arial" charset="0"/>
              </a:rPr>
              <a:t> = 4.7eV, 1</a:t>
            </a:r>
            <a:r>
              <a:rPr lang="en-US" dirty="0" smtClean="0">
                <a:solidFill>
                  <a:srgbClr val="FF0000"/>
                </a:solidFill>
                <a:ea typeface="Arial" charset="0"/>
                <a:cs typeface="Arial" charset="0"/>
              </a:rPr>
              <a:t>/α = 9x10</a:t>
            </a:r>
            <a:r>
              <a:rPr lang="en-US" baseline="30000" dirty="0">
                <a:solidFill>
                  <a:srgbClr val="FF0000"/>
                </a:solidFill>
                <a:ea typeface="Arial" charset="0"/>
                <a:cs typeface="Arial" charset="0"/>
              </a:rPr>
              <a:t>-11</a:t>
            </a:r>
            <a:r>
              <a:rPr lang="en-US" dirty="0">
                <a:solidFill>
                  <a:srgbClr val="FF0000"/>
                </a:solidFill>
                <a:ea typeface="Arial" charset="0"/>
                <a:cs typeface="Arial" charset="0"/>
              </a:rPr>
              <a:t> meters (very small ~ an atom!!!)</a:t>
            </a:r>
            <a:endParaRPr lang="en-US" dirty="0">
              <a:solidFill>
                <a:srgbClr val="FF0000"/>
              </a:solidFill>
              <a:latin typeface="Symbol" charset="2"/>
              <a:ea typeface="Arial" charset="0"/>
              <a:cs typeface="Arial" charset="0"/>
            </a:endParaRPr>
          </a:p>
        </p:txBody>
      </p:sp>
      <p:sp>
        <p:nvSpPr>
          <p:cNvPr id="53268" name="Text Box 21"/>
          <p:cNvSpPr txBox="1">
            <a:spLocks noChangeArrowheads="1"/>
          </p:cNvSpPr>
          <p:nvPr/>
        </p:nvSpPr>
        <p:spPr bwMode="auto">
          <a:xfrm>
            <a:off x="4191000" y="4648200"/>
            <a:ext cx="313419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Symbol" charset="2"/>
              <a:buChar char="α"/>
            </a:pPr>
            <a:r>
              <a:rPr lang="en-US" dirty="0" smtClean="0"/>
              <a:t> big </a:t>
            </a:r>
            <a:r>
              <a:rPr lang="en-US" dirty="0"/>
              <a:t>-&gt; quick decay</a:t>
            </a:r>
            <a:endParaRPr lang="en-US" dirty="0" smtClean="0"/>
          </a:p>
          <a:p>
            <a:pPr>
              <a:buFont typeface="Symbol" charset="2"/>
              <a:buChar char="α"/>
            </a:pPr>
            <a:r>
              <a:rPr lang="en-US" dirty="0" smtClean="0">
                <a:latin typeface="Symbol" charset="2"/>
              </a:rPr>
              <a:t>  </a:t>
            </a:r>
            <a:r>
              <a:rPr lang="en-US" dirty="0" smtClean="0"/>
              <a:t>small </a:t>
            </a:r>
            <a:r>
              <a:rPr lang="en-US" dirty="0"/>
              <a:t>-&gt; slow decay</a:t>
            </a:r>
            <a:endParaRPr lang="en-US" dirty="0">
              <a:latin typeface="Symbol" charset="2"/>
            </a:endParaRPr>
          </a:p>
        </p:txBody>
      </p:sp>
      <p:sp>
        <p:nvSpPr>
          <p:cNvPr id="53269" name="Freeform 22"/>
          <p:cNvSpPr>
            <a:spLocks/>
          </p:cNvSpPr>
          <p:nvPr/>
        </p:nvSpPr>
        <p:spPr bwMode="auto">
          <a:xfrm>
            <a:off x="7543800" y="4724400"/>
            <a:ext cx="309563" cy="369888"/>
          </a:xfrm>
          <a:custGeom>
            <a:avLst/>
            <a:gdLst>
              <a:gd name="T0" fmla="*/ 0 w 195"/>
              <a:gd name="T1" fmla="*/ 0 h 233"/>
              <a:gd name="T2" fmla="*/ 49 w 195"/>
              <a:gd name="T3" fmla="*/ 195 h 233"/>
              <a:gd name="T4" fmla="*/ 195 w 195"/>
              <a:gd name="T5" fmla="*/ 229 h 233"/>
              <a:gd name="T6" fmla="*/ 0 60000 65536"/>
              <a:gd name="T7" fmla="*/ 0 60000 65536"/>
              <a:gd name="T8" fmla="*/ 0 60000 65536"/>
              <a:gd name="T9" fmla="*/ 0 w 195"/>
              <a:gd name="T10" fmla="*/ 0 h 233"/>
              <a:gd name="T11" fmla="*/ 195 w 195"/>
              <a:gd name="T12" fmla="*/ 233 h 2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5" h="233">
                <a:moveTo>
                  <a:pt x="0" y="0"/>
                </a:moveTo>
                <a:cubicBezTo>
                  <a:pt x="8" y="32"/>
                  <a:pt x="17" y="157"/>
                  <a:pt x="49" y="195"/>
                </a:cubicBezTo>
                <a:cubicBezTo>
                  <a:pt x="81" y="233"/>
                  <a:pt x="165" y="222"/>
                  <a:pt x="195" y="229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70" name="Freeform 23"/>
          <p:cNvSpPr>
            <a:spLocks/>
          </p:cNvSpPr>
          <p:nvPr/>
        </p:nvSpPr>
        <p:spPr bwMode="auto">
          <a:xfrm>
            <a:off x="7696200" y="5181600"/>
            <a:ext cx="931863" cy="374650"/>
          </a:xfrm>
          <a:custGeom>
            <a:avLst/>
            <a:gdLst>
              <a:gd name="T0" fmla="*/ 0 w 587"/>
              <a:gd name="T1" fmla="*/ 0 h 236"/>
              <a:gd name="T2" fmla="*/ 164 w 587"/>
              <a:gd name="T3" fmla="*/ 167 h 236"/>
              <a:gd name="T4" fmla="*/ 587 w 587"/>
              <a:gd name="T5" fmla="*/ 236 h 236"/>
              <a:gd name="T6" fmla="*/ 0 60000 65536"/>
              <a:gd name="T7" fmla="*/ 0 60000 65536"/>
              <a:gd name="T8" fmla="*/ 0 60000 65536"/>
              <a:gd name="T9" fmla="*/ 0 w 587"/>
              <a:gd name="T10" fmla="*/ 0 h 236"/>
              <a:gd name="T11" fmla="*/ 587 w 587"/>
              <a:gd name="T12" fmla="*/ 236 h 2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7" h="236">
                <a:moveTo>
                  <a:pt x="0" y="0"/>
                </a:moveTo>
                <a:cubicBezTo>
                  <a:pt x="27" y="28"/>
                  <a:pt x="66" y="128"/>
                  <a:pt x="164" y="167"/>
                </a:cubicBezTo>
                <a:cubicBezTo>
                  <a:pt x="262" y="206"/>
                  <a:pt x="499" y="222"/>
                  <a:pt x="587" y="23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88" name="Line 24"/>
          <p:cNvSpPr>
            <a:spLocks noChangeShapeType="1"/>
          </p:cNvSpPr>
          <p:nvPr/>
        </p:nvSpPr>
        <p:spPr bwMode="auto">
          <a:xfrm flipV="1">
            <a:off x="3962400" y="762000"/>
            <a:ext cx="457200" cy="533400"/>
          </a:xfrm>
          <a:prstGeom prst="line">
            <a:avLst/>
          </a:prstGeom>
          <a:noFill/>
          <a:ln w="9525">
            <a:solidFill>
              <a:srgbClr val="9933FF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39289" name="Object 4"/>
          <p:cNvGraphicFramePr>
            <a:graphicFrameLocks noChangeAspect="1"/>
          </p:cNvGraphicFramePr>
          <p:nvPr/>
        </p:nvGraphicFramePr>
        <p:xfrm>
          <a:off x="4343400" y="457200"/>
          <a:ext cx="725488" cy="414338"/>
        </p:xfrm>
        <a:graphic>
          <a:graphicData uri="http://schemas.openxmlformats.org/presentationml/2006/ole">
            <p:oleObj spid="_x0000_s96260" name="Equation" r:id="rId6" imgW="355688" imgH="203420" progId="Equation.3">
              <p:embed/>
            </p:oleObj>
          </a:graphicData>
        </a:graphic>
      </p:graphicFrame>
      <p:sp>
        <p:nvSpPr>
          <p:cNvPr id="139290" name="Line 26"/>
          <p:cNvSpPr>
            <a:spLocks noChangeShapeType="1"/>
          </p:cNvSpPr>
          <p:nvPr/>
        </p:nvSpPr>
        <p:spPr bwMode="auto">
          <a:xfrm flipV="1">
            <a:off x="4351338" y="1266825"/>
            <a:ext cx="419100" cy="242888"/>
          </a:xfrm>
          <a:prstGeom prst="line">
            <a:avLst/>
          </a:prstGeom>
          <a:noFill/>
          <a:ln w="9525">
            <a:solidFill>
              <a:srgbClr val="9933FF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39291" name="Object 5"/>
          <p:cNvGraphicFramePr>
            <a:graphicFrameLocks noChangeAspect="1"/>
          </p:cNvGraphicFramePr>
          <p:nvPr/>
        </p:nvGraphicFramePr>
        <p:xfrm>
          <a:off x="4724400" y="990600"/>
          <a:ext cx="1373188" cy="414338"/>
        </p:xfrm>
        <a:graphic>
          <a:graphicData uri="http://schemas.openxmlformats.org/presentationml/2006/ole">
            <p:oleObj spid="_x0000_s96261" name="Equation" r:id="rId7" imgW="673205" imgH="203509" progId="Equation.3">
              <p:embed/>
            </p:oleObj>
          </a:graphicData>
        </a:graphic>
      </p:graphicFrame>
      <p:sp>
        <p:nvSpPr>
          <p:cNvPr id="139292" name="Line 28"/>
          <p:cNvSpPr>
            <a:spLocks noChangeShapeType="1"/>
          </p:cNvSpPr>
          <p:nvPr/>
        </p:nvSpPr>
        <p:spPr bwMode="auto">
          <a:xfrm>
            <a:off x="3962400" y="1981200"/>
            <a:ext cx="381000" cy="0"/>
          </a:xfrm>
          <a:prstGeom prst="line">
            <a:avLst/>
          </a:prstGeom>
          <a:noFill/>
          <a:ln w="38100">
            <a:solidFill>
              <a:srgbClr val="9933FF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93" name="Rectangle 29"/>
          <p:cNvSpPr>
            <a:spLocks noChangeArrowheads="1"/>
          </p:cNvSpPr>
          <p:nvPr/>
        </p:nvSpPr>
        <p:spPr bwMode="auto">
          <a:xfrm>
            <a:off x="4114800" y="1981200"/>
            <a:ext cx="619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9933FF"/>
                </a:solidFill>
                <a:ea typeface="Arial" charset="0"/>
                <a:cs typeface="Arial" charset="0"/>
              </a:rPr>
              <a:t>1</a:t>
            </a:r>
            <a:r>
              <a:rPr lang="en-US" dirty="0" smtClean="0">
                <a:solidFill>
                  <a:srgbClr val="9933FF"/>
                </a:solidFill>
                <a:ea typeface="Arial" charset="0"/>
                <a:cs typeface="Arial" charset="0"/>
              </a:rPr>
              <a:t>/α</a:t>
            </a:r>
            <a:endParaRPr lang="en-US" dirty="0">
              <a:solidFill>
                <a:srgbClr val="9933FF"/>
              </a:solidFill>
              <a:latin typeface="Symbol" charset="2"/>
              <a:ea typeface="Arial" charset="0"/>
              <a:cs typeface="Arial" charset="0"/>
            </a:endParaRPr>
          </a:p>
        </p:txBody>
      </p:sp>
      <p:sp>
        <p:nvSpPr>
          <p:cNvPr id="139294" name="Oval 30"/>
          <p:cNvSpPr>
            <a:spLocks noChangeArrowheads="1"/>
          </p:cNvSpPr>
          <p:nvPr/>
        </p:nvSpPr>
        <p:spPr bwMode="auto">
          <a:xfrm>
            <a:off x="5410200" y="2362200"/>
            <a:ext cx="1752600" cy="1219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95" name="Oval 31"/>
          <p:cNvSpPr>
            <a:spLocks noChangeArrowheads="1"/>
          </p:cNvSpPr>
          <p:nvPr/>
        </p:nvSpPr>
        <p:spPr bwMode="auto">
          <a:xfrm>
            <a:off x="8001000" y="2743200"/>
            <a:ext cx="533400" cy="609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5257800" y="3505200"/>
            <a:ext cx="3209925" cy="1076325"/>
            <a:chOff x="3312" y="2208"/>
            <a:chExt cx="2022" cy="678"/>
          </a:xfrm>
        </p:grpSpPr>
        <p:graphicFrame>
          <p:nvGraphicFramePr>
            <p:cNvPr id="53254" name="Object 6"/>
            <p:cNvGraphicFramePr>
              <a:graphicFrameLocks noChangeAspect="1"/>
            </p:cNvGraphicFramePr>
            <p:nvPr/>
          </p:nvGraphicFramePr>
          <p:xfrm>
            <a:off x="3888" y="2304"/>
            <a:ext cx="1446" cy="582"/>
          </p:xfrm>
          <a:graphic>
            <a:graphicData uri="http://schemas.openxmlformats.org/presentationml/2006/ole">
              <p:oleObj spid="_x0000_s96262" name="Equation" r:id="rId8" imgW="1105297" imgH="444897" progId="Equation.DSMT4">
                <p:embed/>
              </p:oleObj>
            </a:graphicData>
          </a:graphic>
        </p:graphicFrame>
        <p:sp>
          <p:nvSpPr>
            <p:cNvPr id="53278" name="Freeform 32"/>
            <p:cNvSpPr>
              <a:spLocks/>
            </p:cNvSpPr>
            <p:nvPr/>
          </p:nvSpPr>
          <p:spPr bwMode="auto">
            <a:xfrm>
              <a:off x="3312" y="2208"/>
              <a:ext cx="552" cy="528"/>
            </a:xfrm>
            <a:custGeom>
              <a:avLst/>
              <a:gdLst>
                <a:gd name="T0" fmla="*/ 360 w 552"/>
                <a:gd name="T1" fmla="*/ 0 h 616"/>
                <a:gd name="T2" fmla="*/ 24 w 552"/>
                <a:gd name="T3" fmla="*/ 240 h 616"/>
                <a:gd name="T4" fmla="*/ 216 w 552"/>
                <a:gd name="T5" fmla="*/ 576 h 616"/>
                <a:gd name="T6" fmla="*/ 552 w 552"/>
                <a:gd name="T7" fmla="*/ 480 h 6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2"/>
                <a:gd name="T13" fmla="*/ 0 h 616"/>
                <a:gd name="T14" fmla="*/ 552 w 552"/>
                <a:gd name="T15" fmla="*/ 616 h 6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2" h="616">
                  <a:moveTo>
                    <a:pt x="360" y="0"/>
                  </a:moveTo>
                  <a:cubicBezTo>
                    <a:pt x="204" y="72"/>
                    <a:pt x="48" y="144"/>
                    <a:pt x="24" y="240"/>
                  </a:cubicBezTo>
                  <a:cubicBezTo>
                    <a:pt x="0" y="336"/>
                    <a:pt x="128" y="536"/>
                    <a:pt x="216" y="576"/>
                  </a:cubicBezTo>
                  <a:cubicBezTo>
                    <a:pt x="304" y="616"/>
                    <a:pt x="428" y="548"/>
                    <a:pt x="552" y="48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83" grpId="0" animBg="1"/>
      <p:bldP spid="139284" grpId="0"/>
      <p:bldP spid="139288" grpId="0" animBg="1"/>
      <p:bldP spid="139290" grpId="0" animBg="1"/>
      <p:bldP spid="139292" grpId="0" animBg="1"/>
      <p:bldP spid="139293" grpId="0"/>
      <p:bldP spid="139294" grpId="0" animBg="1"/>
      <p:bldP spid="13929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87F92F-50DE-9843-87B7-540B8BA879D9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3491" name="Freeform 2"/>
          <p:cNvSpPr>
            <a:spLocks/>
          </p:cNvSpPr>
          <p:nvPr/>
        </p:nvSpPr>
        <p:spPr bwMode="auto">
          <a:xfrm>
            <a:off x="3732213" y="901700"/>
            <a:ext cx="1822450" cy="2730500"/>
          </a:xfrm>
          <a:custGeom>
            <a:avLst/>
            <a:gdLst>
              <a:gd name="T0" fmla="*/ 2147483647 w 1148"/>
              <a:gd name="T1" fmla="*/ 2147483647 h 1720"/>
              <a:gd name="T2" fmla="*/ 2147483647 w 1148"/>
              <a:gd name="T3" fmla="*/ 0 h 1720"/>
              <a:gd name="T4" fmla="*/ 2147483647 w 1148"/>
              <a:gd name="T5" fmla="*/ 2147483647 h 1720"/>
              <a:gd name="T6" fmla="*/ 2147483647 w 1148"/>
              <a:gd name="T7" fmla="*/ 2147483647 h 1720"/>
              <a:gd name="T8" fmla="*/ 2147483647 w 1148"/>
              <a:gd name="T9" fmla="*/ 2147483647 h 1720"/>
              <a:gd name="T10" fmla="*/ 2147483647 w 1148"/>
              <a:gd name="T11" fmla="*/ 2147483647 h 1720"/>
              <a:gd name="T12" fmla="*/ 2147483647 w 1148"/>
              <a:gd name="T13" fmla="*/ 2147483647 h 1720"/>
              <a:gd name="T14" fmla="*/ 2147483647 w 1148"/>
              <a:gd name="T15" fmla="*/ 2147483647 h 1720"/>
              <a:gd name="T16" fmla="*/ 2147483647 w 1148"/>
              <a:gd name="T17" fmla="*/ 2147483647 h 1720"/>
              <a:gd name="T18" fmla="*/ 2147483647 w 1148"/>
              <a:gd name="T19" fmla="*/ 2147483647 h 1720"/>
              <a:gd name="T20" fmla="*/ 2147483647 w 1148"/>
              <a:gd name="T21" fmla="*/ 2147483647 h 1720"/>
              <a:gd name="T22" fmla="*/ 2147483647 w 1148"/>
              <a:gd name="T23" fmla="*/ 2147483647 h 1720"/>
              <a:gd name="T24" fmla="*/ 2147483647 w 1148"/>
              <a:gd name="T25" fmla="*/ 2147483647 h 1720"/>
              <a:gd name="T26" fmla="*/ 2147483647 w 1148"/>
              <a:gd name="T27" fmla="*/ 2147483647 h 1720"/>
              <a:gd name="T28" fmla="*/ 2147483647 w 1148"/>
              <a:gd name="T29" fmla="*/ 2147483647 h 1720"/>
              <a:gd name="T30" fmla="*/ 2147483647 w 1148"/>
              <a:gd name="T31" fmla="*/ 2147483647 h 1720"/>
              <a:gd name="T32" fmla="*/ 2147483647 w 1148"/>
              <a:gd name="T33" fmla="*/ 2147483647 h 1720"/>
              <a:gd name="T34" fmla="*/ 2147483647 w 1148"/>
              <a:gd name="T35" fmla="*/ 2147483647 h 1720"/>
              <a:gd name="T36" fmla="*/ 2147483647 w 1148"/>
              <a:gd name="T37" fmla="*/ 2147483647 h 1720"/>
              <a:gd name="T38" fmla="*/ 2147483647 w 1148"/>
              <a:gd name="T39" fmla="*/ 2147483647 h 1720"/>
              <a:gd name="T40" fmla="*/ 2147483647 w 1148"/>
              <a:gd name="T41" fmla="*/ 2147483647 h 1720"/>
              <a:gd name="T42" fmla="*/ 2147483647 w 1148"/>
              <a:gd name="T43" fmla="*/ 2147483647 h 1720"/>
              <a:gd name="T44" fmla="*/ 2147483647 w 1148"/>
              <a:gd name="T45" fmla="*/ 2147483647 h 1720"/>
              <a:gd name="T46" fmla="*/ 2147483647 w 1148"/>
              <a:gd name="T47" fmla="*/ 2147483647 h 1720"/>
              <a:gd name="T48" fmla="*/ 2147483647 w 1148"/>
              <a:gd name="T49" fmla="*/ 2147483647 h 1720"/>
              <a:gd name="T50" fmla="*/ 2147483647 w 1148"/>
              <a:gd name="T51" fmla="*/ 2147483647 h 1720"/>
              <a:gd name="T52" fmla="*/ 2147483647 w 1148"/>
              <a:gd name="T53" fmla="*/ 2147483647 h 1720"/>
              <a:gd name="T54" fmla="*/ 2147483647 w 1148"/>
              <a:gd name="T55" fmla="*/ 2147483647 h 1720"/>
              <a:gd name="T56" fmla="*/ 2147483647 w 1148"/>
              <a:gd name="T57" fmla="*/ 2147483647 h 1720"/>
              <a:gd name="T58" fmla="*/ 2147483647 w 1148"/>
              <a:gd name="T59" fmla="*/ 2147483647 h 1720"/>
              <a:gd name="T60" fmla="*/ 2147483647 w 1148"/>
              <a:gd name="T61" fmla="*/ 2147483647 h 1720"/>
              <a:gd name="T62" fmla="*/ 2147483647 w 1148"/>
              <a:gd name="T63" fmla="*/ 2147483647 h 1720"/>
              <a:gd name="T64" fmla="*/ 2147483647 w 1148"/>
              <a:gd name="T65" fmla="*/ 2147483647 h 172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48"/>
              <a:gd name="T100" fmla="*/ 0 h 1720"/>
              <a:gd name="T101" fmla="*/ 1148 w 1148"/>
              <a:gd name="T102" fmla="*/ 1720 h 172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48" h="1720">
                <a:moveTo>
                  <a:pt x="162" y="155"/>
                </a:moveTo>
                <a:cubicBezTo>
                  <a:pt x="230" y="132"/>
                  <a:pt x="297" y="80"/>
                  <a:pt x="359" y="43"/>
                </a:cubicBezTo>
                <a:cubicBezTo>
                  <a:pt x="377" y="32"/>
                  <a:pt x="396" y="24"/>
                  <a:pt x="415" y="14"/>
                </a:cubicBezTo>
                <a:cubicBezTo>
                  <a:pt x="424" y="9"/>
                  <a:pt x="443" y="0"/>
                  <a:pt x="443" y="0"/>
                </a:cubicBezTo>
                <a:cubicBezTo>
                  <a:pt x="448" y="7"/>
                  <a:pt x="457" y="13"/>
                  <a:pt x="457" y="21"/>
                </a:cubicBezTo>
                <a:cubicBezTo>
                  <a:pt x="457" y="36"/>
                  <a:pt x="443" y="64"/>
                  <a:pt x="443" y="64"/>
                </a:cubicBezTo>
                <a:cubicBezTo>
                  <a:pt x="509" y="86"/>
                  <a:pt x="580" y="71"/>
                  <a:pt x="647" y="92"/>
                </a:cubicBezTo>
                <a:cubicBezTo>
                  <a:pt x="641" y="129"/>
                  <a:pt x="638" y="146"/>
                  <a:pt x="618" y="176"/>
                </a:cubicBezTo>
                <a:cubicBezTo>
                  <a:pt x="654" y="187"/>
                  <a:pt x="688" y="201"/>
                  <a:pt x="724" y="211"/>
                </a:cubicBezTo>
                <a:cubicBezTo>
                  <a:pt x="733" y="214"/>
                  <a:pt x="743" y="215"/>
                  <a:pt x="752" y="218"/>
                </a:cubicBezTo>
                <a:cubicBezTo>
                  <a:pt x="766" y="222"/>
                  <a:pt x="794" y="232"/>
                  <a:pt x="794" y="232"/>
                </a:cubicBezTo>
                <a:cubicBezTo>
                  <a:pt x="807" y="272"/>
                  <a:pt x="780" y="284"/>
                  <a:pt x="759" y="316"/>
                </a:cubicBezTo>
                <a:cubicBezTo>
                  <a:pt x="787" y="345"/>
                  <a:pt x="820" y="371"/>
                  <a:pt x="857" y="387"/>
                </a:cubicBezTo>
                <a:cubicBezTo>
                  <a:pt x="893" y="403"/>
                  <a:pt x="906" y="402"/>
                  <a:pt x="935" y="429"/>
                </a:cubicBezTo>
                <a:cubicBezTo>
                  <a:pt x="927" y="453"/>
                  <a:pt x="920" y="471"/>
                  <a:pt x="906" y="492"/>
                </a:cubicBezTo>
                <a:cubicBezTo>
                  <a:pt x="953" y="551"/>
                  <a:pt x="1028" y="564"/>
                  <a:pt x="1089" y="604"/>
                </a:cubicBezTo>
                <a:cubicBezTo>
                  <a:pt x="1101" y="641"/>
                  <a:pt x="1095" y="651"/>
                  <a:pt x="1061" y="668"/>
                </a:cubicBezTo>
                <a:cubicBezTo>
                  <a:pt x="1024" y="723"/>
                  <a:pt x="1103" y="759"/>
                  <a:pt x="1138" y="794"/>
                </a:cubicBezTo>
                <a:cubicBezTo>
                  <a:pt x="1140" y="801"/>
                  <a:pt x="1148" y="808"/>
                  <a:pt x="1145" y="815"/>
                </a:cubicBezTo>
                <a:cubicBezTo>
                  <a:pt x="1142" y="822"/>
                  <a:pt x="1131" y="819"/>
                  <a:pt x="1124" y="822"/>
                </a:cubicBezTo>
                <a:cubicBezTo>
                  <a:pt x="1096" y="836"/>
                  <a:pt x="1067" y="846"/>
                  <a:pt x="1040" y="864"/>
                </a:cubicBezTo>
                <a:cubicBezTo>
                  <a:pt x="1020" y="893"/>
                  <a:pt x="1025" y="912"/>
                  <a:pt x="1054" y="935"/>
                </a:cubicBezTo>
                <a:cubicBezTo>
                  <a:pt x="1067" y="945"/>
                  <a:pt x="1082" y="954"/>
                  <a:pt x="1096" y="963"/>
                </a:cubicBezTo>
                <a:cubicBezTo>
                  <a:pt x="1103" y="968"/>
                  <a:pt x="1117" y="977"/>
                  <a:pt x="1117" y="977"/>
                </a:cubicBezTo>
                <a:cubicBezTo>
                  <a:pt x="1089" y="996"/>
                  <a:pt x="1052" y="1011"/>
                  <a:pt x="1019" y="1019"/>
                </a:cubicBezTo>
                <a:cubicBezTo>
                  <a:pt x="955" y="1061"/>
                  <a:pt x="1008" y="1120"/>
                  <a:pt x="1061" y="1138"/>
                </a:cubicBezTo>
                <a:cubicBezTo>
                  <a:pt x="1063" y="1145"/>
                  <a:pt x="1072" y="1153"/>
                  <a:pt x="1068" y="1159"/>
                </a:cubicBezTo>
                <a:cubicBezTo>
                  <a:pt x="1060" y="1172"/>
                  <a:pt x="1013" y="1182"/>
                  <a:pt x="998" y="1188"/>
                </a:cubicBezTo>
                <a:cubicBezTo>
                  <a:pt x="985" y="1228"/>
                  <a:pt x="1007" y="1232"/>
                  <a:pt x="1033" y="1258"/>
                </a:cubicBezTo>
                <a:cubicBezTo>
                  <a:pt x="1042" y="1267"/>
                  <a:pt x="1060" y="1295"/>
                  <a:pt x="1068" y="1307"/>
                </a:cubicBezTo>
                <a:cubicBezTo>
                  <a:pt x="1054" y="1348"/>
                  <a:pt x="1019" y="1345"/>
                  <a:pt x="984" y="1363"/>
                </a:cubicBezTo>
                <a:cubicBezTo>
                  <a:pt x="942" y="1384"/>
                  <a:pt x="896" y="1393"/>
                  <a:pt x="857" y="1419"/>
                </a:cubicBezTo>
                <a:cubicBezTo>
                  <a:pt x="849" y="1443"/>
                  <a:pt x="849" y="1459"/>
                  <a:pt x="871" y="1476"/>
                </a:cubicBezTo>
                <a:cubicBezTo>
                  <a:pt x="884" y="1486"/>
                  <a:pt x="913" y="1504"/>
                  <a:pt x="913" y="1504"/>
                </a:cubicBezTo>
                <a:cubicBezTo>
                  <a:pt x="915" y="1511"/>
                  <a:pt x="924" y="1519"/>
                  <a:pt x="920" y="1525"/>
                </a:cubicBezTo>
                <a:cubicBezTo>
                  <a:pt x="899" y="1554"/>
                  <a:pt x="846" y="1565"/>
                  <a:pt x="815" y="1574"/>
                </a:cubicBezTo>
                <a:cubicBezTo>
                  <a:pt x="801" y="1578"/>
                  <a:pt x="773" y="1588"/>
                  <a:pt x="773" y="1588"/>
                </a:cubicBezTo>
                <a:cubicBezTo>
                  <a:pt x="737" y="1697"/>
                  <a:pt x="648" y="1631"/>
                  <a:pt x="555" y="1616"/>
                </a:cubicBezTo>
                <a:cubicBezTo>
                  <a:pt x="569" y="1625"/>
                  <a:pt x="611" y="1635"/>
                  <a:pt x="597" y="1644"/>
                </a:cubicBezTo>
                <a:cubicBezTo>
                  <a:pt x="567" y="1664"/>
                  <a:pt x="533" y="1668"/>
                  <a:pt x="499" y="1679"/>
                </a:cubicBezTo>
                <a:cubicBezTo>
                  <a:pt x="472" y="1720"/>
                  <a:pt x="424" y="1703"/>
                  <a:pt x="380" y="1714"/>
                </a:cubicBezTo>
                <a:cubicBezTo>
                  <a:pt x="345" y="1712"/>
                  <a:pt x="308" y="1716"/>
                  <a:pt x="274" y="1707"/>
                </a:cubicBezTo>
                <a:cubicBezTo>
                  <a:pt x="267" y="1705"/>
                  <a:pt x="270" y="1693"/>
                  <a:pt x="267" y="1686"/>
                </a:cubicBezTo>
                <a:cubicBezTo>
                  <a:pt x="263" y="1678"/>
                  <a:pt x="258" y="1671"/>
                  <a:pt x="253" y="1665"/>
                </a:cubicBezTo>
                <a:cubicBezTo>
                  <a:pt x="230" y="1638"/>
                  <a:pt x="202" y="1620"/>
                  <a:pt x="169" y="1609"/>
                </a:cubicBezTo>
                <a:cubicBezTo>
                  <a:pt x="155" y="1567"/>
                  <a:pt x="176" y="1596"/>
                  <a:pt x="190" y="1553"/>
                </a:cubicBezTo>
                <a:cubicBezTo>
                  <a:pt x="188" y="1530"/>
                  <a:pt x="189" y="1506"/>
                  <a:pt x="183" y="1483"/>
                </a:cubicBezTo>
                <a:cubicBezTo>
                  <a:pt x="179" y="1465"/>
                  <a:pt x="160" y="1468"/>
                  <a:pt x="148" y="1461"/>
                </a:cubicBezTo>
                <a:cubicBezTo>
                  <a:pt x="108" y="1439"/>
                  <a:pt x="79" y="1420"/>
                  <a:pt x="35" y="1405"/>
                </a:cubicBezTo>
                <a:cubicBezTo>
                  <a:pt x="16" y="1386"/>
                  <a:pt x="0" y="1381"/>
                  <a:pt x="21" y="1349"/>
                </a:cubicBezTo>
                <a:cubicBezTo>
                  <a:pt x="25" y="1343"/>
                  <a:pt x="36" y="1346"/>
                  <a:pt x="42" y="1342"/>
                </a:cubicBezTo>
                <a:cubicBezTo>
                  <a:pt x="57" y="1334"/>
                  <a:pt x="85" y="1314"/>
                  <a:pt x="85" y="1314"/>
                </a:cubicBezTo>
                <a:cubicBezTo>
                  <a:pt x="90" y="1307"/>
                  <a:pt x="93" y="1299"/>
                  <a:pt x="99" y="1293"/>
                </a:cubicBezTo>
                <a:cubicBezTo>
                  <a:pt x="105" y="1287"/>
                  <a:pt x="118" y="1287"/>
                  <a:pt x="120" y="1279"/>
                </a:cubicBezTo>
                <a:cubicBezTo>
                  <a:pt x="133" y="1226"/>
                  <a:pt x="80" y="1218"/>
                  <a:pt x="56" y="1188"/>
                </a:cubicBezTo>
                <a:cubicBezTo>
                  <a:pt x="41" y="1170"/>
                  <a:pt x="28" y="1124"/>
                  <a:pt x="28" y="1124"/>
                </a:cubicBezTo>
                <a:cubicBezTo>
                  <a:pt x="34" y="1085"/>
                  <a:pt x="41" y="1047"/>
                  <a:pt x="71" y="1019"/>
                </a:cubicBezTo>
                <a:cubicBezTo>
                  <a:pt x="81" y="990"/>
                  <a:pt x="94" y="973"/>
                  <a:pt x="120" y="956"/>
                </a:cubicBezTo>
                <a:cubicBezTo>
                  <a:pt x="146" y="877"/>
                  <a:pt x="65" y="763"/>
                  <a:pt x="49" y="682"/>
                </a:cubicBezTo>
                <a:cubicBezTo>
                  <a:pt x="51" y="656"/>
                  <a:pt x="52" y="630"/>
                  <a:pt x="56" y="604"/>
                </a:cubicBezTo>
                <a:cubicBezTo>
                  <a:pt x="65" y="543"/>
                  <a:pt x="148" y="541"/>
                  <a:pt x="190" y="513"/>
                </a:cubicBezTo>
                <a:cubicBezTo>
                  <a:pt x="205" y="467"/>
                  <a:pt x="203" y="483"/>
                  <a:pt x="190" y="401"/>
                </a:cubicBezTo>
                <a:cubicBezTo>
                  <a:pt x="178" y="323"/>
                  <a:pt x="109" y="283"/>
                  <a:pt x="85" y="211"/>
                </a:cubicBezTo>
                <a:cubicBezTo>
                  <a:pt x="87" y="204"/>
                  <a:pt x="86" y="194"/>
                  <a:pt x="92" y="190"/>
                </a:cubicBezTo>
                <a:cubicBezTo>
                  <a:pt x="113" y="175"/>
                  <a:pt x="159" y="170"/>
                  <a:pt x="183" y="162"/>
                </a:cubicBezTo>
                <a:cubicBezTo>
                  <a:pt x="204" y="131"/>
                  <a:pt x="205" y="138"/>
                  <a:pt x="162" y="155"/>
                </a:cubicBezTo>
                <a:close/>
              </a:path>
            </a:pathLst>
          </a:custGeom>
          <a:solidFill>
            <a:srgbClr val="F0AEE3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2" name="Oval 3"/>
          <p:cNvSpPr>
            <a:spLocks noChangeArrowheads="1"/>
          </p:cNvSpPr>
          <p:nvPr/>
        </p:nvSpPr>
        <p:spPr bwMode="auto">
          <a:xfrm>
            <a:off x="1890713" y="1825625"/>
            <a:ext cx="901700" cy="895350"/>
          </a:xfrm>
          <a:prstGeom prst="ellipse">
            <a:avLst/>
          </a:prstGeom>
          <a:solidFill>
            <a:srgbClr val="DDFF7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3" name="Oval 4"/>
          <p:cNvSpPr>
            <a:spLocks noChangeArrowheads="1"/>
          </p:cNvSpPr>
          <p:nvPr/>
        </p:nvSpPr>
        <p:spPr bwMode="auto">
          <a:xfrm>
            <a:off x="2022475" y="2209800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4" name="Oval 5"/>
          <p:cNvSpPr>
            <a:spLocks noChangeArrowheads="1"/>
          </p:cNvSpPr>
          <p:nvPr/>
        </p:nvSpPr>
        <p:spPr bwMode="auto">
          <a:xfrm>
            <a:off x="2025650" y="2362200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5" name="Oval 6"/>
          <p:cNvSpPr>
            <a:spLocks noChangeArrowheads="1"/>
          </p:cNvSpPr>
          <p:nvPr/>
        </p:nvSpPr>
        <p:spPr bwMode="auto">
          <a:xfrm>
            <a:off x="2222500" y="2057400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6" name="Oval 7"/>
          <p:cNvSpPr>
            <a:spLocks noChangeArrowheads="1"/>
          </p:cNvSpPr>
          <p:nvPr/>
        </p:nvSpPr>
        <p:spPr bwMode="auto">
          <a:xfrm>
            <a:off x="2613025" y="2371725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7" name="Oval 8"/>
          <p:cNvSpPr>
            <a:spLocks noChangeArrowheads="1"/>
          </p:cNvSpPr>
          <p:nvPr/>
        </p:nvSpPr>
        <p:spPr bwMode="auto">
          <a:xfrm>
            <a:off x="2182813" y="2220913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8" name="Oval 9"/>
          <p:cNvSpPr>
            <a:spLocks noChangeArrowheads="1"/>
          </p:cNvSpPr>
          <p:nvPr/>
        </p:nvSpPr>
        <p:spPr bwMode="auto">
          <a:xfrm>
            <a:off x="2170113" y="2295525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9" name="Oval 10"/>
          <p:cNvSpPr>
            <a:spLocks noChangeArrowheads="1"/>
          </p:cNvSpPr>
          <p:nvPr/>
        </p:nvSpPr>
        <p:spPr bwMode="auto">
          <a:xfrm>
            <a:off x="2260600" y="2471738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0" name="Oval 11"/>
          <p:cNvSpPr>
            <a:spLocks noChangeArrowheads="1"/>
          </p:cNvSpPr>
          <p:nvPr/>
        </p:nvSpPr>
        <p:spPr bwMode="auto">
          <a:xfrm>
            <a:off x="2228850" y="2332038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1" name="Oval 12"/>
          <p:cNvSpPr>
            <a:spLocks noChangeArrowheads="1"/>
          </p:cNvSpPr>
          <p:nvPr/>
        </p:nvSpPr>
        <p:spPr bwMode="auto">
          <a:xfrm>
            <a:off x="2387600" y="2460625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2" name="Oval 13"/>
          <p:cNvSpPr>
            <a:spLocks noChangeArrowheads="1"/>
          </p:cNvSpPr>
          <p:nvPr/>
        </p:nvSpPr>
        <p:spPr bwMode="auto">
          <a:xfrm>
            <a:off x="2252663" y="1990725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3" name="Oval 14"/>
          <p:cNvSpPr>
            <a:spLocks noChangeArrowheads="1"/>
          </p:cNvSpPr>
          <p:nvPr/>
        </p:nvSpPr>
        <p:spPr bwMode="auto">
          <a:xfrm>
            <a:off x="1995488" y="1984375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4" name="Oval 15"/>
          <p:cNvSpPr>
            <a:spLocks noChangeArrowheads="1"/>
          </p:cNvSpPr>
          <p:nvPr/>
        </p:nvSpPr>
        <p:spPr bwMode="auto">
          <a:xfrm>
            <a:off x="2085975" y="2219325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5" name="Oval 16"/>
          <p:cNvSpPr>
            <a:spLocks noChangeArrowheads="1"/>
          </p:cNvSpPr>
          <p:nvPr/>
        </p:nvSpPr>
        <p:spPr bwMode="auto">
          <a:xfrm>
            <a:off x="1974850" y="2465388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6" name="Oval 17"/>
          <p:cNvSpPr>
            <a:spLocks noChangeArrowheads="1"/>
          </p:cNvSpPr>
          <p:nvPr/>
        </p:nvSpPr>
        <p:spPr bwMode="auto">
          <a:xfrm>
            <a:off x="1933575" y="2308225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7" name="Oval 18"/>
          <p:cNvSpPr>
            <a:spLocks noChangeArrowheads="1"/>
          </p:cNvSpPr>
          <p:nvPr/>
        </p:nvSpPr>
        <p:spPr bwMode="auto">
          <a:xfrm>
            <a:off x="2101850" y="2470150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8" name="Oval 19"/>
          <p:cNvSpPr>
            <a:spLocks noChangeArrowheads="1"/>
          </p:cNvSpPr>
          <p:nvPr/>
        </p:nvSpPr>
        <p:spPr bwMode="auto">
          <a:xfrm>
            <a:off x="2460625" y="2541588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9" name="Oval 20"/>
          <p:cNvSpPr>
            <a:spLocks noChangeArrowheads="1"/>
          </p:cNvSpPr>
          <p:nvPr/>
        </p:nvSpPr>
        <p:spPr bwMode="auto">
          <a:xfrm>
            <a:off x="1968500" y="2259013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0" name="Oval 21"/>
          <p:cNvSpPr>
            <a:spLocks noChangeArrowheads="1"/>
          </p:cNvSpPr>
          <p:nvPr/>
        </p:nvSpPr>
        <p:spPr bwMode="auto">
          <a:xfrm>
            <a:off x="2273300" y="2557463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1" name="Oval 22"/>
          <p:cNvSpPr>
            <a:spLocks noChangeArrowheads="1"/>
          </p:cNvSpPr>
          <p:nvPr/>
        </p:nvSpPr>
        <p:spPr bwMode="auto">
          <a:xfrm>
            <a:off x="2570163" y="2416175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2" name="Oval 23"/>
          <p:cNvSpPr>
            <a:spLocks noChangeArrowheads="1"/>
          </p:cNvSpPr>
          <p:nvPr/>
        </p:nvSpPr>
        <p:spPr bwMode="auto">
          <a:xfrm>
            <a:off x="2414588" y="2106613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3" name="Oval 24"/>
          <p:cNvSpPr>
            <a:spLocks noChangeArrowheads="1"/>
          </p:cNvSpPr>
          <p:nvPr/>
        </p:nvSpPr>
        <p:spPr bwMode="auto">
          <a:xfrm>
            <a:off x="2422525" y="2039938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4" name="Oval 25"/>
          <p:cNvSpPr>
            <a:spLocks noChangeArrowheads="1"/>
          </p:cNvSpPr>
          <p:nvPr/>
        </p:nvSpPr>
        <p:spPr bwMode="auto">
          <a:xfrm>
            <a:off x="2613025" y="2152650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5" name="Oval 26"/>
          <p:cNvSpPr>
            <a:spLocks noChangeArrowheads="1"/>
          </p:cNvSpPr>
          <p:nvPr/>
        </p:nvSpPr>
        <p:spPr bwMode="auto">
          <a:xfrm>
            <a:off x="2373313" y="2160588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6" name="Oval 27"/>
          <p:cNvSpPr>
            <a:spLocks noChangeArrowheads="1"/>
          </p:cNvSpPr>
          <p:nvPr/>
        </p:nvSpPr>
        <p:spPr bwMode="auto">
          <a:xfrm>
            <a:off x="2519363" y="2371725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7" name="Oval 28"/>
          <p:cNvSpPr>
            <a:spLocks noChangeArrowheads="1"/>
          </p:cNvSpPr>
          <p:nvPr/>
        </p:nvSpPr>
        <p:spPr bwMode="auto">
          <a:xfrm>
            <a:off x="2116138" y="1997075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8" name="Oval 29"/>
          <p:cNvSpPr>
            <a:spLocks noChangeArrowheads="1"/>
          </p:cNvSpPr>
          <p:nvPr/>
        </p:nvSpPr>
        <p:spPr bwMode="auto">
          <a:xfrm>
            <a:off x="2555875" y="2241550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9" name="Oval 30"/>
          <p:cNvSpPr>
            <a:spLocks noChangeArrowheads="1"/>
          </p:cNvSpPr>
          <p:nvPr/>
        </p:nvSpPr>
        <p:spPr bwMode="auto">
          <a:xfrm>
            <a:off x="2655888" y="2184400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20" name="Oval 31"/>
          <p:cNvSpPr>
            <a:spLocks noChangeArrowheads="1"/>
          </p:cNvSpPr>
          <p:nvPr/>
        </p:nvSpPr>
        <p:spPr bwMode="auto">
          <a:xfrm>
            <a:off x="2143125" y="1930400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21" name="Oval 32"/>
          <p:cNvSpPr>
            <a:spLocks noChangeArrowheads="1"/>
          </p:cNvSpPr>
          <p:nvPr/>
        </p:nvSpPr>
        <p:spPr bwMode="auto">
          <a:xfrm>
            <a:off x="2257425" y="2103438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22" name="Oval 33"/>
          <p:cNvSpPr>
            <a:spLocks noChangeArrowheads="1"/>
          </p:cNvSpPr>
          <p:nvPr/>
        </p:nvSpPr>
        <p:spPr bwMode="auto">
          <a:xfrm>
            <a:off x="2266950" y="2203450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23" name="Oval 34"/>
          <p:cNvSpPr>
            <a:spLocks noChangeArrowheads="1"/>
          </p:cNvSpPr>
          <p:nvPr/>
        </p:nvSpPr>
        <p:spPr bwMode="auto">
          <a:xfrm>
            <a:off x="2284413" y="2384425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24" name="Oval 35"/>
          <p:cNvSpPr>
            <a:spLocks noChangeArrowheads="1"/>
          </p:cNvSpPr>
          <p:nvPr/>
        </p:nvSpPr>
        <p:spPr bwMode="auto">
          <a:xfrm>
            <a:off x="2446338" y="2409825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25" name="Oval 36"/>
          <p:cNvSpPr>
            <a:spLocks noChangeArrowheads="1"/>
          </p:cNvSpPr>
          <p:nvPr/>
        </p:nvSpPr>
        <p:spPr bwMode="auto">
          <a:xfrm>
            <a:off x="2378075" y="2317750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26" name="Oval 37"/>
          <p:cNvSpPr>
            <a:spLocks noChangeArrowheads="1"/>
          </p:cNvSpPr>
          <p:nvPr/>
        </p:nvSpPr>
        <p:spPr bwMode="auto">
          <a:xfrm>
            <a:off x="2320925" y="2254250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27" name="Oval 38"/>
          <p:cNvSpPr>
            <a:spLocks noChangeArrowheads="1"/>
          </p:cNvSpPr>
          <p:nvPr/>
        </p:nvSpPr>
        <p:spPr bwMode="auto">
          <a:xfrm>
            <a:off x="2444750" y="2484438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28" name="Oval 39"/>
          <p:cNvSpPr>
            <a:spLocks noChangeArrowheads="1"/>
          </p:cNvSpPr>
          <p:nvPr/>
        </p:nvSpPr>
        <p:spPr bwMode="auto">
          <a:xfrm>
            <a:off x="2441575" y="2270125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29" name="Oval 40"/>
          <p:cNvSpPr>
            <a:spLocks noChangeArrowheads="1"/>
          </p:cNvSpPr>
          <p:nvPr/>
        </p:nvSpPr>
        <p:spPr bwMode="auto">
          <a:xfrm>
            <a:off x="2614613" y="2089150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0" name="Oval 41"/>
          <p:cNvSpPr>
            <a:spLocks noChangeArrowheads="1"/>
          </p:cNvSpPr>
          <p:nvPr/>
        </p:nvSpPr>
        <p:spPr bwMode="auto">
          <a:xfrm>
            <a:off x="2659063" y="2320925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1" name="Oval 42"/>
          <p:cNvSpPr>
            <a:spLocks noChangeArrowheads="1"/>
          </p:cNvSpPr>
          <p:nvPr/>
        </p:nvSpPr>
        <p:spPr bwMode="auto">
          <a:xfrm>
            <a:off x="2087563" y="2320925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2" name="Oval 43"/>
          <p:cNvSpPr>
            <a:spLocks noChangeArrowheads="1"/>
          </p:cNvSpPr>
          <p:nvPr/>
        </p:nvSpPr>
        <p:spPr bwMode="auto">
          <a:xfrm>
            <a:off x="2174875" y="2435225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3" name="Oval 44"/>
          <p:cNvSpPr>
            <a:spLocks noChangeArrowheads="1"/>
          </p:cNvSpPr>
          <p:nvPr/>
        </p:nvSpPr>
        <p:spPr bwMode="auto">
          <a:xfrm>
            <a:off x="2149475" y="2560638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4" name="Oval 45"/>
          <p:cNvSpPr>
            <a:spLocks noChangeArrowheads="1"/>
          </p:cNvSpPr>
          <p:nvPr/>
        </p:nvSpPr>
        <p:spPr bwMode="auto">
          <a:xfrm>
            <a:off x="1993900" y="2112963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5" name="Oval 46"/>
          <p:cNvSpPr>
            <a:spLocks noChangeArrowheads="1"/>
          </p:cNvSpPr>
          <p:nvPr/>
        </p:nvSpPr>
        <p:spPr bwMode="auto">
          <a:xfrm>
            <a:off x="2335213" y="2584450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6" name="Oval 47"/>
          <p:cNvSpPr>
            <a:spLocks noChangeArrowheads="1"/>
          </p:cNvSpPr>
          <p:nvPr/>
        </p:nvSpPr>
        <p:spPr bwMode="auto">
          <a:xfrm>
            <a:off x="2092325" y="2536825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7" name="Oval 48"/>
          <p:cNvSpPr>
            <a:spLocks noChangeArrowheads="1"/>
          </p:cNvSpPr>
          <p:nvPr/>
        </p:nvSpPr>
        <p:spPr bwMode="auto">
          <a:xfrm>
            <a:off x="2090738" y="2057400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8" name="Oval 49"/>
          <p:cNvSpPr>
            <a:spLocks noChangeArrowheads="1"/>
          </p:cNvSpPr>
          <p:nvPr/>
        </p:nvSpPr>
        <p:spPr bwMode="auto">
          <a:xfrm>
            <a:off x="2511425" y="2503488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9" name="Oval 50"/>
          <p:cNvSpPr>
            <a:spLocks noChangeArrowheads="1"/>
          </p:cNvSpPr>
          <p:nvPr/>
        </p:nvSpPr>
        <p:spPr bwMode="auto">
          <a:xfrm>
            <a:off x="2401888" y="1960563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40" name="Oval 51"/>
          <p:cNvSpPr>
            <a:spLocks noChangeArrowheads="1"/>
          </p:cNvSpPr>
          <p:nvPr/>
        </p:nvSpPr>
        <p:spPr bwMode="auto">
          <a:xfrm>
            <a:off x="2536825" y="2101850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41" name="Oval 52"/>
          <p:cNvSpPr>
            <a:spLocks noChangeArrowheads="1"/>
          </p:cNvSpPr>
          <p:nvPr/>
        </p:nvSpPr>
        <p:spPr bwMode="auto">
          <a:xfrm>
            <a:off x="2492375" y="2214563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42" name="Oval 53"/>
          <p:cNvSpPr>
            <a:spLocks noChangeArrowheads="1"/>
          </p:cNvSpPr>
          <p:nvPr/>
        </p:nvSpPr>
        <p:spPr bwMode="auto">
          <a:xfrm>
            <a:off x="2365375" y="1906588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43" name="Oval 54"/>
          <p:cNvSpPr>
            <a:spLocks noChangeArrowheads="1"/>
          </p:cNvSpPr>
          <p:nvPr/>
        </p:nvSpPr>
        <p:spPr bwMode="auto">
          <a:xfrm>
            <a:off x="2511425" y="1957388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44" name="Oval 55"/>
          <p:cNvSpPr>
            <a:spLocks noChangeArrowheads="1"/>
          </p:cNvSpPr>
          <p:nvPr/>
        </p:nvSpPr>
        <p:spPr bwMode="auto">
          <a:xfrm>
            <a:off x="1984375" y="2068513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45" name="Oval 56"/>
          <p:cNvSpPr>
            <a:spLocks noChangeArrowheads="1"/>
          </p:cNvSpPr>
          <p:nvPr/>
        </p:nvSpPr>
        <p:spPr bwMode="auto">
          <a:xfrm>
            <a:off x="2632075" y="2430463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46" name="Oval 57"/>
          <p:cNvSpPr>
            <a:spLocks noChangeArrowheads="1"/>
          </p:cNvSpPr>
          <p:nvPr/>
        </p:nvSpPr>
        <p:spPr bwMode="auto">
          <a:xfrm>
            <a:off x="2232025" y="1901825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47" name="Oval 58"/>
          <p:cNvSpPr>
            <a:spLocks noChangeArrowheads="1"/>
          </p:cNvSpPr>
          <p:nvPr/>
        </p:nvSpPr>
        <p:spPr bwMode="auto">
          <a:xfrm>
            <a:off x="2557463" y="1955800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48" name="Oval 59"/>
          <p:cNvSpPr>
            <a:spLocks noChangeArrowheads="1"/>
          </p:cNvSpPr>
          <p:nvPr/>
        </p:nvSpPr>
        <p:spPr bwMode="auto">
          <a:xfrm>
            <a:off x="2300288" y="1871663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49" name="Oval 60"/>
          <p:cNvSpPr>
            <a:spLocks noChangeArrowheads="1"/>
          </p:cNvSpPr>
          <p:nvPr/>
        </p:nvSpPr>
        <p:spPr bwMode="auto">
          <a:xfrm>
            <a:off x="4422775" y="1787525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50" name="Oval 61"/>
          <p:cNvSpPr>
            <a:spLocks noChangeArrowheads="1"/>
          </p:cNvSpPr>
          <p:nvPr/>
        </p:nvSpPr>
        <p:spPr bwMode="auto">
          <a:xfrm>
            <a:off x="4273550" y="1863725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51" name="Oval 62"/>
          <p:cNvSpPr>
            <a:spLocks noChangeArrowheads="1"/>
          </p:cNvSpPr>
          <p:nvPr/>
        </p:nvSpPr>
        <p:spPr bwMode="auto">
          <a:xfrm>
            <a:off x="4570413" y="1897063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52" name="Oval 63"/>
          <p:cNvSpPr>
            <a:spLocks noChangeArrowheads="1"/>
          </p:cNvSpPr>
          <p:nvPr/>
        </p:nvSpPr>
        <p:spPr bwMode="auto">
          <a:xfrm>
            <a:off x="4646613" y="1882775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53" name="Oval 64"/>
          <p:cNvSpPr>
            <a:spLocks noChangeArrowheads="1"/>
          </p:cNvSpPr>
          <p:nvPr/>
        </p:nvSpPr>
        <p:spPr bwMode="auto">
          <a:xfrm>
            <a:off x="4492625" y="1908175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54" name="Oval 65"/>
          <p:cNvSpPr>
            <a:spLocks noChangeArrowheads="1"/>
          </p:cNvSpPr>
          <p:nvPr/>
        </p:nvSpPr>
        <p:spPr bwMode="auto">
          <a:xfrm>
            <a:off x="4646613" y="1882775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55" name="Oval 66"/>
          <p:cNvSpPr>
            <a:spLocks noChangeArrowheads="1"/>
          </p:cNvSpPr>
          <p:nvPr/>
        </p:nvSpPr>
        <p:spPr bwMode="auto">
          <a:xfrm>
            <a:off x="4603750" y="1949450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56" name="Oval 67"/>
          <p:cNvSpPr>
            <a:spLocks noChangeArrowheads="1"/>
          </p:cNvSpPr>
          <p:nvPr/>
        </p:nvSpPr>
        <p:spPr bwMode="auto">
          <a:xfrm>
            <a:off x="4633913" y="1762125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57" name="Oval 68"/>
          <p:cNvSpPr>
            <a:spLocks noChangeArrowheads="1"/>
          </p:cNvSpPr>
          <p:nvPr/>
        </p:nvSpPr>
        <p:spPr bwMode="auto">
          <a:xfrm>
            <a:off x="4664075" y="1952625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58" name="Oval 69"/>
          <p:cNvSpPr>
            <a:spLocks noChangeArrowheads="1"/>
          </p:cNvSpPr>
          <p:nvPr/>
        </p:nvSpPr>
        <p:spPr bwMode="auto">
          <a:xfrm>
            <a:off x="4514850" y="1887538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59" name="Oval 70"/>
          <p:cNvSpPr>
            <a:spLocks noChangeArrowheads="1"/>
          </p:cNvSpPr>
          <p:nvPr/>
        </p:nvSpPr>
        <p:spPr bwMode="auto">
          <a:xfrm>
            <a:off x="4572000" y="1695450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60" name="Oval 71"/>
          <p:cNvSpPr>
            <a:spLocks noChangeArrowheads="1"/>
          </p:cNvSpPr>
          <p:nvPr/>
        </p:nvSpPr>
        <p:spPr bwMode="auto">
          <a:xfrm>
            <a:off x="4276725" y="1939925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61" name="Oval 72"/>
          <p:cNvSpPr>
            <a:spLocks noChangeArrowheads="1"/>
          </p:cNvSpPr>
          <p:nvPr/>
        </p:nvSpPr>
        <p:spPr bwMode="auto">
          <a:xfrm>
            <a:off x="4408488" y="2119313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62" name="Oval 73"/>
          <p:cNvSpPr>
            <a:spLocks noChangeArrowheads="1"/>
          </p:cNvSpPr>
          <p:nvPr/>
        </p:nvSpPr>
        <p:spPr bwMode="auto">
          <a:xfrm>
            <a:off x="4338638" y="1981200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63" name="Oval 74"/>
          <p:cNvSpPr>
            <a:spLocks noChangeArrowheads="1"/>
          </p:cNvSpPr>
          <p:nvPr/>
        </p:nvSpPr>
        <p:spPr bwMode="auto">
          <a:xfrm>
            <a:off x="4459288" y="2052638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64" name="Oval 75"/>
          <p:cNvSpPr>
            <a:spLocks noChangeArrowheads="1"/>
          </p:cNvSpPr>
          <p:nvPr/>
        </p:nvSpPr>
        <p:spPr bwMode="auto">
          <a:xfrm>
            <a:off x="4637088" y="1690688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65" name="Oval 76"/>
          <p:cNvSpPr>
            <a:spLocks noChangeArrowheads="1"/>
          </p:cNvSpPr>
          <p:nvPr/>
        </p:nvSpPr>
        <p:spPr bwMode="auto">
          <a:xfrm>
            <a:off x="4759325" y="1784350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66" name="Oval 77"/>
          <p:cNvSpPr>
            <a:spLocks noChangeArrowheads="1"/>
          </p:cNvSpPr>
          <p:nvPr/>
        </p:nvSpPr>
        <p:spPr bwMode="auto">
          <a:xfrm>
            <a:off x="4611688" y="2120900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67" name="Oval 78"/>
          <p:cNvSpPr>
            <a:spLocks noChangeArrowheads="1"/>
          </p:cNvSpPr>
          <p:nvPr/>
        </p:nvSpPr>
        <p:spPr bwMode="auto">
          <a:xfrm>
            <a:off x="4400550" y="1870075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68" name="Oval 79"/>
          <p:cNvSpPr>
            <a:spLocks noChangeArrowheads="1"/>
          </p:cNvSpPr>
          <p:nvPr/>
        </p:nvSpPr>
        <p:spPr bwMode="auto">
          <a:xfrm>
            <a:off x="4513263" y="1698625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69" name="Oval 80"/>
          <p:cNvSpPr>
            <a:spLocks noChangeArrowheads="1"/>
          </p:cNvSpPr>
          <p:nvPr/>
        </p:nvSpPr>
        <p:spPr bwMode="auto">
          <a:xfrm>
            <a:off x="4589463" y="1820863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70" name="Oval 81"/>
          <p:cNvSpPr>
            <a:spLocks noChangeArrowheads="1"/>
          </p:cNvSpPr>
          <p:nvPr/>
        </p:nvSpPr>
        <p:spPr bwMode="auto">
          <a:xfrm>
            <a:off x="4330700" y="1895475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71" name="Oval 82"/>
          <p:cNvSpPr>
            <a:spLocks noChangeArrowheads="1"/>
          </p:cNvSpPr>
          <p:nvPr/>
        </p:nvSpPr>
        <p:spPr bwMode="auto">
          <a:xfrm>
            <a:off x="4538663" y="1806575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72" name="Oval 83"/>
          <p:cNvSpPr>
            <a:spLocks noChangeArrowheads="1"/>
          </p:cNvSpPr>
          <p:nvPr/>
        </p:nvSpPr>
        <p:spPr bwMode="auto">
          <a:xfrm>
            <a:off x="4625975" y="2003425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73" name="Oval 84"/>
          <p:cNvSpPr>
            <a:spLocks noChangeArrowheads="1"/>
          </p:cNvSpPr>
          <p:nvPr/>
        </p:nvSpPr>
        <p:spPr bwMode="auto">
          <a:xfrm>
            <a:off x="4365625" y="1762125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74" name="Oval 85"/>
          <p:cNvSpPr>
            <a:spLocks noChangeArrowheads="1"/>
          </p:cNvSpPr>
          <p:nvPr/>
        </p:nvSpPr>
        <p:spPr bwMode="auto">
          <a:xfrm>
            <a:off x="4432300" y="1709738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75" name="Oval 86"/>
          <p:cNvSpPr>
            <a:spLocks noChangeArrowheads="1"/>
          </p:cNvSpPr>
          <p:nvPr/>
        </p:nvSpPr>
        <p:spPr bwMode="auto">
          <a:xfrm>
            <a:off x="4695825" y="1727200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76" name="Oval 87"/>
          <p:cNvSpPr>
            <a:spLocks noChangeArrowheads="1"/>
          </p:cNvSpPr>
          <p:nvPr/>
        </p:nvSpPr>
        <p:spPr bwMode="auto">
          <a:xfrm>
            <a:off x="4476750" y="1828800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77" name="Oval 88"/>
          <p:cNvSpPr>
            <a:spLocks noChangeArrowheads="1"/>
          </p:cNvSpPr>
          <p:nvPr/>
        </p:nvSpPr>
        <p:spPr bwMode="auto">
          <a:xfrm>
            <a:off x="4357688" y="1828800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78" name="Oval 89"/>
          <p:cNvSpPr>
            <a:spLocks noChangeArrowheads="1"/>
          </p:cNvSpPr>
          <p:nvPr/>
        </p:nvSpPr>
        <p:spPr bwMode="auto">
          <a:xfrm>
            <a:off x="4556125" y="1738313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79" name="Oval 90"/>
          <p:cNvSpPr>
            <a:spLocks noChangeArrowheads="1"/>
          </p:cNvSpPr>
          <p:nvPr/>
        </p:nvSpPr>
        <p:spPr bwMode="auto">
          <a:xfrm>
            <a:off x="4694238" y="1858963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80" name="Oval 91"/>
          <p:cNvSpPr>
            <a:spLocks noChangeArrowheads="1"/>
          </p:cNvSpPr>
          <p:nvPr/>
        </p:nvSpPr>
        <p:spPr bwMode="auto">
          <a:xfrm>
            <a:off x="4445000" y="1905000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81" name="Oval 92"/>
          <p:cNvSpPr>
            <a:spLocks noChangeArrowheads="1"/>
          </p:cNvSpPr>
          <p:nvPr/>
        </p:nvSpPr>
        <p:spPr bwMode="auto">
          <a:xfrm>
            <a:off x="4473575" y="1755775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82" name="Oval 93"/>
          <p:cNvSpPr>
            <a:spLocks noChangeArrowheads="1"/>
          </p:cNvSpPr>
          <p:nvPr/>
        </p:nvSpPr>
        <p:spPr bwMode="auto">
          <a:xfrm>
            <a:off x="4540250" y="1971675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83" name="Oval 94"/>
          <p:cNvSpPr>
            <a:spLocks noChangeArrowheads="1"/>
          </p:cNvSpPr>
          <p:nvPr/>
        </p:nvSpPr>
        <p:spPr bwMode="auto">
          <a:xfrm>
            <a:off x="4398963" y="1990725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84" name="Oval 95"/>
          <p:cNvSpPr>
            <a:spLocks noChangeArrowheads="1"/>
          </p:cNvSpPr>
          <p:nvPr/>
        </p:nvSpPr>
        <p:spPr bwMode="auto">
          <a:xfrm>
            <a:off x="4729163" y="1914525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85" name="Oval 96"/>
          <p:cNvSpPr>
            <a:spLocks noChangeArrowheads="1"/>
          </p:cNvSpPr>
          <p:nvPr/>
        </p:nvSpPr>
        <p:spPr bwMode="auto">
          <a:xfrm>
            <a:off x="4606925" y="2046288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86" name="Oval 97"/>
          <p:cNvSpPr>
            <a:spLocks noChangeArrowheads="1"/>
          </p:cNvSpPr>
          <p:nvPr/>
        </p:nvSpPr>
        <p:spPr bwMode="auto">
          <a:xfrm>
            <a:off x="4392613" y="1927225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87" name="Oval 98"/>
          <p:cNvSpPr>
            <a:spLocks noChangeArrowheads="1"/>
          </p:cNvSpPr>
          <p:nvPr/>
        </p:nvSpPr>
        <p:spPr bwMode="auto">
          <a:xfrm>
            <a:off x="4475163" y="1974850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88" name="Oval 99"/>
          <p:cNvSpPr>
            <a:spLocks noChangeArrowheads="1"/>
          </p:cNvSpPr>
          <p:nvPr/>
        </p:nvSpPr>
        <p:spPr bwMode="auto">
          <a:xfrm>
            <a:off x="4759325" y="1862138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89" name="Oval 100"/>
          <p:cNvSpPr>
            <a:spLocks noChangeArrowheads="1"/>
          </p:cNvSpPr>
          <p:nvPr/>
        </p:nvSpPr>
        <p:spPr bwMode="auto">
          <a:xfrm>
            <a:off x="4684713" y="2105025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90" name="Oval 101"/>
          <p:cNvSpPr>
            <a:spLocks noChangeArrowheads="1"/>
          </p:cNvSpPr>
          <p:nvPr/>
        </p:nvSpPr>
        <p:spPr bwMode="auto">
          <a:xfrm>
            <a:off x="4725988" y="1976438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91" name="Oval 102"/>
          <p:cNvSpPr>
            <a:spLocks noChangeArrowheads="1"/>
          </p:cNvSpPr>
          <p:nvPr/>
        </p:nvSpPr>
        <p:spPr bwMode="auto">
          <a:xfrm>
            <a:off x="4754563" y="1957388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92" name="Oval 103"/>
          <p:cNvSpPr>
            <a:spLocks noChangeArrowheads="1"/>
          </p:cNvSpPr>
          <p:nvPr/>
        </p:nvSpPr>
        <p:spPr bwMode="auto">
          <a:xfrm>
            <a:off x="4533900" y="2035175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93" name="Oval 104"/>
          <p:cNvSpPr>
            <a:spLocks noChangeArrowheads="1"/>
          </p:cNvSpPr>
          <p:nvPr/>
        </p:nvSpPr>
        <p:spPr bwMode="auto">
          <a:xfrm>
            <a:off x="4716463" y="1790700"/>
            <a:ext cx="698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94" name="Oval 105"/>
          <p:cNvSpPr>
            <a:spLocks noChangeArrowheads="1"/>
          </p:cNvSpPr>
          <p:nvPr/>
        </p:nvSpPr>
        <p:spPr bwMode="auto">
          <a:xfrm>
            <a:off x="4687888" y="2028825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95" name="Oval 106"/>
          <p:cNvSpPr>
            <a:spLocks noChangeArrowheads="1"/>
          </p:cNvSpPr>
          <p:nvPr/>
        </p:nvSpPr>
        <p:spPr bwMode="auto">
          <a:xfrm>
            <a:off x="4322763" y="2051050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96" name="Oval 107"/>
          <p:cNvSpPr>
            <a:spLocks noChangeArrowheads="1"/>
          </p:cNvSpPr>
          <p:nvPr/>
        </p:nvSpPr>
        <p:spPr bwMode="auto">
          <a:xfrm>
            <a:off x="4664075" y="1811338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97" name="Oval 108"/>
          <p:cNvSpPr>
            <a:spLocks noChangeArrowheads="1"/>
          </p:cNvSpPr>
          <p:nvPr/>
        </p:nvSpPr>
        <p:spPr bwMode="auto">
          <a:xfrm>
            <a:off x="4479925" y="2117725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98" name="Oval 109"/>
          <p:cNvSpPr>
            <a:spLocks noChangeArrowheads="1"/>
          </p:cNvSpPr>
          <p:nvPr/>
        </p:nvSpPr>
        <p:spPr bwMode="auto">
          <a:xfrm>
            <a:off x="4283075" y="2016125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99" name="Oval 110"/>
          <p:cNvSpPr>
            <a:spLocks noChangeArrowheads="1"/>
          </p:cNvSpPr>
          <p:nvPr/>
        </p:nvSpPr>
        <p:spPr bwMode="auto">
          <a:xfrm>
            <a:off x="4384675" y="2065338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00" name="Oval 111"/>
          <p:cNvSpPr>
            <a:spLocks noChangeArrowheads="1"/>
          </p:cNvSpPr>
          <p:nvPr/>
        </p:nvSpPr>
        <p:spPr bwMode="auto">
          <a:xfrm>
            <a:off x="4799013" y="1912938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01" name="Oval 112"/>
          <p:cNvSpPr>
            <a:spLocks noChangeArrowheads="1"/>
          </p:cNvSpPr>
          <p:nvPr/>
        </p:nvSpPr>
        <p:spPr bwMode="auto">
          <a:xfrm>
            <a:off x="4318000" y="1793875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02" name="Oval 113"/>
          <p:cNvSpPr>
            <a:spLocks noChangeArrowheads="1"/>
          </p:cNvSpPr>
          <p:nvPr/>
        </p:nvSpPr>
        <p:spPr bwMode="auto">
          <a:xfrm>
            <a:off x="4743450" y="2038350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03" name="Oval 114"/>
          <p:cNvSpPr>
            <a:spLocks noChangeArrowheads="1"/>
          </p:cNvSpPr>
          <p:nvPr/>
        </p:nvSpPr>
        <p:spPr bwMode="auto">
          <a:xfrm>
            <a:off x="4548188" y="2101850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04" name="Oval 115"/>
          <p:cNvSpPr>
            <a:spLocks noChangeArrowheads="1"/>
          </p:cNvSpPr>
          <p:nvPr/>
        </p:nvSpPr>
        <p:spPr bwMode="auto">
          <a:xfrm>
            <a:off x="4794250" y="1997075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05" name="Oval 116"/>
          <p:cNvSpPr>
            <a:spLocks noChangeArrowheads="1"/>
          </p:cNvSpPr>
          <p:nvPr/>
        </p:nvSpPr>
        <p:spPr bwMode="auto">
          <a:xfrm>
            <a:off x="2063750" y="2127250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06" name="Oval 117"/>
          <p:cNvSpPr>
            <a:spLocks noChangeArrowheads="1"/>
          </p:cNvSpPr>
          <p:nvPr/>
        </p:nvSpPr>
        <p:spPr bwMode="auto">
          <a:xfrm>
            <a:off x="2038350" y="2274888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07" name="Oval 118"/>
          <p:cNvSpPr>
            <a:spLocks noChangeArrowheads="1"/>
          </p:cNvSpPr>
          <p:nvPr/>
        </p:nvSpPr>
        <p:spPr bwMode="auto">
          <a:xfrm>
            <a:off x="2187575" y="2141538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08" name="Oval 119"/>
          <p:cNvSpPr>
            <a:spLocks noChangeArrowheads="1"/>
          </p:cNvSpPr>
          <p:nvPr/>
        </p:nvSpPr>
        <p:spPr bwMode="auto">
          <a:xfrm>
            <a:off x="2154238" y="2360613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09" name="Oval 120"/>
          <p:cNvSpPr>
            <a:spLocks noChangeArrowheads="1"/>
          </p:cNvSpPr>
          <p:nvPr/>
        </p:nvSpPr>
        <p:spPr bwMode="auto">
          <a:xfrm>
            <a:off x="2305050" y="2043113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10" name="Oval 121"/>
          <p:cNvSpPr>
            <a:spLocks noChangeArrowheads="1"/>
          </p:cNvSpPr>
          <p:nvPr/>
        </p:nvSpPr>
        <p:spPr bwMode="auto">
          <a:xfrm>
            <a:off x="2125663" y="2246313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11" name="Oval 122"/>
          <p:cNvSpPr>
            <a:spLocks noChangeArrowheads="1"/>
          </p:cNvSpPr>
          <p:nvPr/>
        </p:nvSpPr>
        <p:spPr bwMode="auto">
          <a:xfrm>
            <a:off x="2225675" y="2408238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12" name="Oval 123"/>
          <p:cNvSpPr>
            <a:spLocks noChangeArrowheads="1"/>
          </p:cNvSpPr>
          <p:nvPr/>
        </p:nvSpPr>
        <p:spPr bwMode="auto">
          <a:xfrm>
            <a:off x="2246313" y="2163763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13" name="Oval 124"/>
          <p:cNvSpPr>
            <a:spLocks noChangeArrowheads="1"/>
          </p:cNvSpPr>
          <p:nvPr/>
        </p:nvSpPr>
        <p:spPr bwMode="auto">
          <a:xfrm>
            <a:off x="2347913" y="2397125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14" name="Oval 125"/>
          <p:cNvSpPr>
            <a:spLocks noChangeArrowheads="1"/>
          </p:cNvSpPr>
          <p:nvPr/>
        </p:nvSpPr>
        <p:spPr bwMode="auto">
          <a:xfrm>
            <a:off x="2460625" y="1993900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15" name="Oval 126"/>
          <p:cNvSpPr>
            <a:spLocks noChangeArrowheads="1"/>
          </p:cNvSpPr>
          <p:nvPr/>
        </p:nvSpPr>
        <p:spPr bwMode="auto">
          <a:xfrm>
            <a:off x="1922463" y="2101850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16" name="Oval 127"/>
          <p:cNvSpPr>
            <a:spLocks noChangeArrowheads="1"/>
          </p:cNvSpPr>
          <p:nvPr/>
        </p:nvSpPr>
        <p:spPr bwMode="auto">
          <a:xfrm>
            <a:off x="2151063" y="2089150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17" name="Oval 128"/>
          <p:cNvSpPr>
            <a:spLocks noChangeArrowheads="1"/>
          </p:cNvSpPr>
          <p:nvPr/>
        </p:nvSpPr>
        <p:spPr bwMode="auto">
          <a:xfrm>
            <a:off x="1949450" y="2392363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18" name="Oval 129"/>
          <p:cNvSpPr>
            <a:spLocks noChangeArrowheads="1"/>
          </p:cNvSpPr>
          <p:nvPr/>
        </p:nvSpPr>
        <p:spPr bwMode="auto">
          <a:xfrm>
            <a:off x="1970088" y="2325688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19" name="Oval 130"/>
          <p:cNvSpPr>
            <a:spLocks noChangeArrowheads="1"/>
          </p:cNvSpPr>
          <p:nvPr/>
        </p:nvSpPr>
        <p:spPr bwMode="auto">
          <a:xfrm>
            <a:off x="2038350" y="2430463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20" name="Oval 131"/>
          <p:cNvSpPr>
            <a:spLocks noChangeArrowheads="1"/>
          </p:cNvSpPr>
          <p:nvPr/>
        </p:nvSpPr>
        <p:spPr bwMode="auto">
          <a:xfrm>
            <a:off x="2030413" y="2497138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21" name="Oval 132"/>
          <p:cNvSpPr>
            <a:spLocks noChangeArrowheads="1"/>
          </p:cNvSpPr>
          <p:nvPr/>
        </p:nvSpPr>
        <p:spPr bwMode="auto">
          <a:xfrm>
            <a:off x="1971675" y="2176463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22" name="Oval 133"/>
          <p:cNvSpPr>
            <a:spLocks noChangeArrowheads="1"/>
          </p:cNvSpPr>
          <p:nvPr/>
        </p:nvSpPr>
        <p:spPr bwMode="auto">
          <a:xfrm>
            <a:off x="2214563" y="2574925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23" name="Oval 134"/>
          <p:cNvSpPr>
            <a:spLocks noChangeArrowheads="1"/>
          </p:cNvSpPr>
          <p:nvPr/>
        </p:nvSpPr>
        <p:spPr bwMode="auto">
          <a:xfrm>
            <a:off x="2582863" y="2481263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24" name="Oval 135"/>
          <p:cNvSpPr>
            <a:spLocks noChangeArrowheads="1"/>
          </p:cNvSpPr>
          <p:nvPr/>
        </p:nvSpPr>
        <p:spPr bwMode="auto">
          <a:xfrm>
            <a:off x="2370138" y="2047875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25" name="Oval 136"/>
          <p:cNvSpPr>
            <a:spLocks noChangeArrowheads="1"/>
          </p:cNvSpPr>
          <p:nvPr/>
        </p:nvSpPr>
        <p:spPr bwMode="auto">
          <a:xfrm>
            <a:off x="2478088" y="2057400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26" name="Oval 137"/>
          <p:cNvSpPr>
            <a:spLocks noChangeArrowheads="1"/>
          </p:cNvSpPr>
          <p:nvPr/>
        </p:nvSpPr>
        <p:spPr bwMode="auto">
          <a:xfrm>
            <a:off x="2568575" y="2174875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27" name="Oval 138"/>
          <p:cNvSpPr>
            <a:spLocks noChangeArrowheads="1"/>
          </p:cNvSpPr>
          <p:nvPr/>
        </p:nvSpPr>
        <p:spPr bwMode="auto">
          <a:xfrm>
            <a:off x="2324100" y="2106613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28" name="Oval 139"/>
          <p:cNvSpPr>
            <a:spLocks noChangeArrowheads="1"/>
          </p:cNvSpPr>
          <p:nvPr/>
        </p:nvSpPr>
        <p:spPr bwMode="auto">
          <a:xfrm>
            <a:off x="2498725" y="2303463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29" name="Oval 140"/>
          <p:cNvSpPr>
            <a:spLocks noChangeArrowheads="1"/>
          </p:cNvSpPr>
          <p:nvPr/>
        </p:nvSpPr>
        <p:spPr bwMode="auto">
          <a:xfrm>
            <a:off x="2681288" y="2257425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30" name="Oval 141"/>
          <p:cNvSpPr>
            <a:spLocks noChangeArrowheads="1"/>
          </p:cNvSpPr>
          <p:nvPr/>
        </p:nvSpPr>
        <p:spPr bwMode="auto">
          <a:xfrm>
            <a:off x="2492375" y="2144713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31" name="Oval 142"/>
          <p:cNvSpPr>
            <a:spLocks noChangeArrowheads="1"/>
          </p:cNvSpPr>
          <p:nvPr/>
        </p:nvSpPr>
        <p:spPr bwMode="auto">
          <a:xfrm>
            <a:off x="2620963" y="2220913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32" name="Oval 143"/>
          <p:cNvSpPr>
            <a:spLocks noChangeArrowheads="1"/>
          </p:cNvSpPr>
          <p:nvPr/>
        </p:nvSpPr>
        <p:spPr bwMode="auto">
          <a:xfrm>
            <a:off x="2208213" y="1957388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33" name="Oval 144"/>
          <p:cNvSpPr>
            <a:spLocks noChangeArrowheads="1"/>
          </p:cNvSpPr>
          <p:nvPr/>
        </p:nvSpPr>
        <p:spPr bwMode="auto">
          <a:xfrm>
            <a:off x="2341563" y="1968500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34" name="Oval 145"/>
          <p:cNvSpPr>
            <a:spLocks noChangeArrowheads="1"/>
          </p:cNvSpPr>
          <p:nvPr/>
        </p:nvSpPr>
        <p:spPr bwMode="auto">
          <a:xfrm>
            <a:off x="2312988" y="2178050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35" name="Oval 146"/>
          <p:cNvSpPr>
            <a:spLocks noChangeArrowheads="1"/>
          </p:cNvSpPr>
          <p:nvPr/>
        </p:nvSpPr>
        <p:spPr bwMode="auto">
          <a:xfrm>
            <a:off x="2239963" y="2263775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36" name="Oval 147"/>
          <p:cNvSpPr>
            <a:spLocks noChangeArrowheads="1"/>
          </p:cNvSpPr>
          <p:nvPr/>
        </p:nvSpPr>
        <p:spPr bwMode="auto">
          <a:xfrm>
            <a:off x="2439988" y="2336800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37" name="Oval 148"/>
          <p:cNvSpPr>
            <a:spLocks noChangeArrowheads="1"/>
          </p:cNvSpPr>
          <p:nvPr/>
        </p:nvSpPr>
        <p:spPr bwMode="auto">
          <a:xfrm>
            <a:off x="2386013" y="2244725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38" name="Oval 149"/>
          <p:cNvSpPr>
            <a:spLocks noChangeArrowheads="1"/>
          </p:cNvSpPr>
          <p:nvPr/>
        </p:nvSpPr>
        <p:spPr bwMode="auto">
          <a:xfrm>
            <a:off x="2300288" y="2309813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39" name="Oval 150"/>
          <p:cNvSpPr>
            <a:spLocks noChangeArrowheads="1"/>
          </p:cNvSpPr>
          <p:nvPr/>
        </p:nvSpPr>
        <p:spPr bwMode="auto">
          <a:xfrm>
            <a:off x="2395538" y="2397125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40" name="Oval 151"/>
          <p:cNvSpPr>
            <a:spLocks noChangeArrowheads="1"/>
          </p:cNvSpPr>
          <p:nvPr/>
        </p:nvSpPr>
        <p:spPr bwMode="auto">
          <a:xfrm>
            <a:off x="2435225" y="2187575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41" name="Oval 152"/>
          <p:cNvSpPr>
            <a:spLocks noChangeArrowheads="1"/>
          </p:cNvSpPr>
          <p:nvPr/>
        </p:nvSpPr>
        <p:spPr bwMode="auto">
          <a:xfrm>
            <a:off x="2541588" y="2330450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42" name="Oval 153"/>
          <p:cNvSpPr>
            <a:spLocks noChangeArrowheads="1"/>
          </p:cNvSpPr>
          <p:nvPr/>
        </p:nvSpPr>
        <p:spPr bwMode="auto">
          <a:xfrm>
            <a:off x="2033588" y="2052638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43" name="Oval 154"/>
          <p:cNvSpPr>
            <a:spLocks noChangeArrowheads="1"/>
          </p:cNvSpPr>
          <p:nvPr/>
        </p:nvSpPr>
        <p:spPr bwMode="auto">
          <a:xfrm>
            <a:off x="2124075" y="2166938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44" name="Oval 155"/>
          <p:cNvSpPr>
            <a:spLocks noChangeArrowheads="1"/>
          </p:cNvSpPr>
          <p:nvPr/>
        </p:nvSpPr>
        <p:spPr bwMode="auto">
          <a:xfrm>
            <a:off x="2101850" y="2400300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45" name="Oval 156"/>
          <p:cNvSpPr>
            <a:spLocks noChangeArrowheads="1"/>
          </p:cNvSpPr>
          <p:nvPr/>
        </p:nvSpPr>
        <p:spPr bwMode="auto">
          <a:xfrm>
            <a:off x="2214563" y="2511425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46" name="Oval 157"/>
          <p:cNvSpPr>
            <a:spLocks noChangeArrowheads="1"/>
          </p:cNvSpPr>
          <p:nvPr/>
        </p:nvSpPr>
        <p:spPr bwMode="auto">
          <a:xfrm>
            <a:off x="2149475" y="2497138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47" name="Oval 158"/>
          <p:cNvSpPr>
            <a:spLocks noChangeArrowheads="1"/>
          </p:cNvSpPr>
          <p:nvPr/>
        </p:nvSpPr>
        <p:spPr bwMode="auto">
          <a:xfrm>
            <a:off x="2319338" y="2516188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48" name="Oval 159"/>
          <p:cNvSpPr>
            <a:spLocks noChangeArrowheads="1"/>
          </p:cNvSpPr>
          <p:nvPr/>
        </p:nvSpPr>
        <p:spPr bwMode="auto">
          <a:xfrm>
            <a:off x="2390775" y="2544763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49" name="Oval 160"/>
          <p:cNvSpPr>
            <a:spLocks noChangeArrowheads="1"/>
          </p:cNvSpPr>
          <p:nvPr/>
        </p:nvSpPr>
        <p:spPr bwMode="auto">
          <a:xfrm>
            <a:off x="2303463" y="2432050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50" name="Oval 161"/>
          <p:cNvSpPr>
            <a:spLocks noChangeArrowheads="1"/>
          </p:cNvSpPr>
          <p:nvPr/>
        </p:nvSpPr>
        <p:spPr bwMode="auto">
          <a:xfrm>
            <a:off x="2171700" y="2025650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51" name="Oval 162"/>
          <p:cNvSpPr>
            <a:spLocks noChangeArrowheads="1"/>
          </p:cNvSpPr>
          <p:nvPr/>
        </p:nvSpPr>
        <p:spPr bwMode="auto">
          <a:xfrm>
            <a:off x="2519363" y="2439988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52" name="Oval 163"/>
          <p:cNvSpPr>
            <a:spLocks noChangeArrowheads="1"/>
          </p:cNvSpPr>
          <p:nvPr/>
        </p:nvSpPr>
        <p:spPr bwMode="auto">
          <a:xfrm>
            <a:off x="2535238" y="2024063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53" name="Oval 164"/>
          <p:cNvSpPr>
            <a:spLocks noChangeArrowheads="1"/>
          </p:cNvSpPr>
          <p:nvPr/>
        </p:nvSpPr>
        <p:spPr bwMode="auto">
          <a:xfrm>
            <a:off x="2605088" y="2293938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54" name="Oval 165"/>
          <p:cNvSpPr>
            <a:spLocks noChangeArrowheads="1"/>
          </p:cNvSpPr>
          <p:nvPr/>
        </p:nvSpPr>
        <p:spPr bwMode="auto">
          <a:xfrm>
            <a:off x="2044700" y="1990725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55" name="Oval 166"/>
          <p:cNvSpPr>
            <a:spLocks noChangeArrowheads="1"/>
          </p:cNvSpPr>
          <p:nvPr/>
        </p:nvSpPr>
        <p:spPr bwMode="auto">
          <a:xfrm>
            <a:off x="2590800" y="2017713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56" name="Oval 167"/>
          <p:cNvSpPr>
            <a:spLocks noChangeArrowheads="1"/>
          </p:cNvSpPr>
          <p:nvPr/>
        </p:nvSpPr>
        <p:spPr bwMode="auto">
          <a:xfrm>
            <a:off x="2297113" y="1933575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57" name="Oval 168"/>
          <p:cNvSpPr>
            <a:spLocks noChangeArrowheads="1"/>
          </p:cNvSpPr>
          <p:nvPr/>
        </p:nvSpPr>
        <p:spPr bwMode="auto">
          <a:xfrm>
            <a:off x="2682875" y="2362200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58" name="Oval 169"/>
          <p:cNvSpPr>
            <a:spLocks noChangeArrowheads="1"/>
          </p:cNvSpPr>
          <p:nvPr/>
        </p:nvSpPr>
        <p:spPr bwMode="auto">
          <a:xfrm>
            <a:off x="2444750" y="1919288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59" name="Oval 170"/>
          <p:cNvSpPr>
            <a:spLocks noChangeArrowheads="1"/>
          </p:cNvSpPr>
          <p:nvPr/>
        </p:nvSpPr>
        <p:spPr bwMode="auto">
          <a:xfrm>
            <a:off x="2674938" y="2125663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60" name="Oval 171"/>
          <p:cNvSpPr>
            <a:spLocks noChangeArrowheads="1"/>
          </p:cNvSpPr>
          <p:nvPr/>
        </p:nvSpPr>
        <p:spPr bwMode="auto">
          <a:xfrm>
            <a:off x="1927225" y="2222500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61" name="Oval 227"/>
          <p:cNvSpPr>
            <a:spLocks noChangeArrowheads="1"/>
          </p:cNvSpPr>
          <p:nvPr/>
        </p:nvSpPr>
        <p:spPr bwMode="auto">
          <a:xfrm>
            <a:off x="2414588" y="2608263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62" name="Oval 228"/>
          <p:cNvSpPr>
            <a:spLocks noChangeArrowheads="1"/>
          </p:cNvSpPr>
          <p:nvPr/>
        </p:nvSpPr>
        <p:spPr bwMode="auto">
          <a:xfrm>
            <a:off x="2695575" y="2422525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63" name="Oval 229"/>
          <p:cNvSpPr>
            <a:spLocks noChangeArrowheads="1"/>
          </p:cNvSpPr>
          <p:nvPr/>
        </p:nvSpPr>
        <p:spPr bwMode="auto">
          <a:xfrm>
            <a:off x="2524125" y="2574925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64" name="Oval 230"/>
          <p:cNvSpPr>
            <a:spLocks noChangeArrowheads="1"/>
          </p:cNvSpPr>
          <p:nvPr/>
        </p:nvSpPr>
        <p:spPr bwMode="auto">
          <a:xfrm>
            <a:off x="2271713" y="2622550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65" name="Oval 231"/>
          <p:cNvSpPr>
            <a:spLocks noChangeArrowheads="1"/>
          </p:cNvSpPr>
          <p:nvPr/>
        </p:nvSpPr>
        <p:spPr bwMode="auto">
          <a:xfrm>
            <a:off x="2085975" y="1912938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66" name="Oval 232"/>
          <p:cNvSpPr>
            <a:spLocks noChangeArrowheads="1"/>
          </p:cNvSpPr>
          <p:nvPr/>
        </p:nvSpPr>
        <p:spPr bwMode="auto">
          <a:xfrm>
            <a:off x="2343150" y="1836738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67" name="Oval 233"/>
          <p:cNvSpPr>
            <a:spLocks noChangeArrowheads="1"/>
          </p:cNvSpPr>
          <p:nvPr/>
        </p:nvSpPr>
        <p:spPr bwMode="auto">
          <a:xfrm>
            <a:off x="5195888" y="2012950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68" name="Oval 234"/>
          <p:cNvSpPr>
            <a:spLocks noChangeArrowheads="1"/>
          </p:cNvSpPr>
          <p:nvPr/>
        </p:nvSpPr>
        <p:spPr bwMode="auto">
          <a:xfrm>
            <a:off x="4600575" y="3146425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69" name="Oval 235"/>
          <p:cNvSpPr>
            <a:spLocks noChangeArrowheads="1"/>
          </p:cNvSpPr>
          <p:nvPr/>
        </p:nvSpPr>
        <p:spPr bwMode="auto">
          <a:xfrm>
            <a:off x="4462463" y="1646238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70" name="Oval 236"/>
          <p:cNvSpPr>
            <a:spLocks noChangeArrowheads="1"/>
          </p:cNvSpPr>
          <p:nvPr/>
        </p:nvSpPr>
        <p:spPr bwMode="auto">
          <a:xfrm>
            <a:off x="4814888" y="1812925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49"/>
          <p:cNvGrpSpPr>
            <a:grpSpLocks/>
          </p:cNvGrpSpPr>
          <p:nvPr/>
        </p:nvGrpSpPr>
        <p:grpSpPr bwMode="auto">
          <a:xfrm>
            <a:off x="4325938" y="2390775"/>
            <a:ext cx="595312" cy="506413"/>
            <a:chOff x="2725" y="1506"/>
            <a:chExt cx="375" cy="319"/>
          </a:xfrm>
        </p:grpSpPr>
        <p:sp>
          <p:nvSpPr>
            <p:cNvPr id="63684" name="Oval 172"/>
            <p:cNvSpPr>
              <a:spLocks noChangeArrowheads="1"/>
            </p:cNvSpPr>
            <p:nvPr/>
          </p:nvSpPr>
          <p:spPr bwMode="auto">
            <a:xfrm>
              <a:off x="2819" y="156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85" name="Oval 173"/>
            <p:cNvSpPr>
              <a:spLocks noChangeArrowheads="1"/>
            </p:cNvSpPr>
            <p:nvPr/>
          </p:nvSpPr>
          <p:spPr bwMode="auto">
            <a:xfrm>
              <a:off x="2725" y="161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86" name="Oval 174"/>
            <p:cNvSpPr>
              <a:spLocks noChangeArrowheads="1"/>
            </p:cNvSpPr>
            <p:nvPr/>
          </p:nvSpPr>
          <p:spPr bwMode="auto">
            <a:xfrm>
              <a:off x="2912" y="163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87" name="Oval 175"/>
            <p:cNvSpPr>
              <a:spLocks noChangeArrowheads="1"/>
            </p:cNvSpPr>
            <p:nvPr/>
          </p:nvSpPr>
          <p:spPr bwMode="auto">
            <a:xfrm>
              <a:off x="2960" y="162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88" name="Oval 176"/>
            <p:cNvSpPr>
              <a:spLocks noChangeArrowheads="1"/>
            </p:cNvSpPr>
            <p:nvPr/>
          </p:nvSpPr>
          <p:spPr bwMode="auto">
            <a:xfrm>
              <a:off x="2863" y="164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89" name="Oval 177"/>
            <p:cNvSpPr>
              <a:spLocks noChangeArrowheads="1"/>
            </p:cNvSpPr>
            <p:nvPr/>
          </p:nvSpPr>
          <p:spPr bwMode="auto">
            <a:xfrm>
              <a:off x="2960" y="162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90" name="Oval 178"/>
            <p:cNvSpPr>
              <a:spLocks noChangeArrowheads="1"/>
            </p:cNvSpPr>
            <p:nvPr/>
          </p:nvSpPr>
          <p:spPr bwMode="auto">
            <a:xfrm>
              <a:off x="2933" y="166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91" name="Oval 179"/>
            <p:cNvSpPr>
              <a:spLocks noChangeArrowheads="1"/>
            </p:cNvSpPr>
            <p:nvPr/>
          </p:nvSpPr>
          <p:spPr bwMode="auto">
            <a:xfrm>
              <a:off x="2952" y="155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92" name="Oval 180"/>
            <p:cNvSpPr>
              <a:spLocks noChangeArrowheads="1"/>
            </p:cNvSpPr>
            <p:nvPr/>
          </p:nvSpPr>
          <p:spPr bwMode="auto">
            <a:xfrm>
              <a:off x="2971" y="167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93" name="Oval 181"/>
            <p:cNvSpPr>
              <a:spLocks noChangeArrowheads="1"/>
            </p:cNvSpPr>
            <p:nvPr/>
          </p:nvSpPr>
          <p:spPr bwMode="auto">
            <a:xfrm>
              <a:off x="2877" y="163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94" name="Oval 182"/>
            <p:cNvSpPr>
              <a:spLocks noChangeArrowheads="1"/>
            </p:cNvSpPr>
            <p:nvPr/>
          </p:nvSpPr>
          <p:spPr bwMode="auto">
            <a:xfrm>
              <a:off x="2913" y="150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95" name="Oval 183"/>
            <p:cNvSpPr>
              <a:spLocks noChangeArrowheads="1"/>
            </p:cNvSpPr>
            <p:nvPr/>
          </p:nvSpPr>
          <p:spPr bwMode="auto">
            <a:xfrm>
              <a:off x="2727" y="166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96" name="Oval 184"/>
            <p:cNvSpPr>
              <a:spLocks noChangeArrowheads="1"/>
            </p:cNvSpPr>
            <p:nvPr/>
          </p:nvSpPr>
          <p:spPr bwMode="auto">
            <a:xfrm>
              <a:off x="2810" y="177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97" name="Oval 185"/>
            <p:cNvSpPr>
              <a:spLocks noChangeArrowheads="1"/>
            </p:cNvSpPr>
            <p:nvPr/>
          </p:nvSpPr>
          <p:spPr bwMode="auto">
            <a:xfrm>
              <a:off x="2766" y="168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98" name="Oval 186"/>
            <p:cNvSpPr>
              <a:spLocks noChangeArrowheads="1"/>
            </p:cNvSpPr>
            <p:nvPr/>
          </p:nvSpPr>
          <p:spPr bwMode="auto">
            <a:xfrm>
              <a:off x="2842" y="173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99" name="Oval 187"/>
            <p:cNvSpPr>
              <a:spLocks noChangeArrowheads="1"/>
            </p:cNvSpPr>
            <p:nvPr/>
          </p:nvSpPr>
          <p:spPr bwMode="auto">
            <a:xfrm>
              <a:off x="2954" y="150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00" name="Oval 188"/>
            <p:cNvSpPr>
              <a:spLocks noChangeArrowheads="1"/>
            </p:cNvSpPr>
            <p:nvPr/>
          </p:nvSpPr>
          <p:spPr bwMode="auto">
            <a:xfrm>
              <a:off x="3031" y="156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01" name="Oval 189"/>
            <p:cNvSpPr>
              <a:spLocks noChangeArrowheads="1"/>
            </p:cNvSpPr>
            <p:nvPr/>
          </p:nvSpPr>
          <p:spPr bwMode="auto">
            <a:xfrm>
              <a:off x="2938" y="177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02" name="Oval 190"/>
            <p:cNvSpPr>
              <a:spLocks noChangeArrowheads="1"/>
            </p:cNvSpPr>
            <p:nvPr/>
          </p:nvSpPr>
          <p:spPr bwMode="auto">
            <a:xfrm>
              <a:off x="2805" y="161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03" name="Oval 191"/>
            <p:cNvSpPr>
              <a:spLocks noChangeArrowheads="1"/>
            </p:cNvSpPr>
            <p:nvPr/>
          </p:nvSpPr>
          <p:spPr bwMode="auto">
            <a:xfrm>
              <a:off x="2876" y="151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04" name="Oval 192"/>
            <p:cNvSpPr>
              <a:spLocks noChangeArrowheads="1"/>
            </p:cNvSpPr>
            <p:nvPr/>
          </p:nvSpPr>
          <p:spPr bwMode="auto">
            <a:xfrm>
              <a:off x="2924" y="158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05" name="Oval 193"/>
            <p:cNvSpPr>
              <a:spLocks noChangeArrowheads="1"/>
            </p:cNvSpPr>
            <p:nvPr/>
          </p:nvSpPr>
          <p:spPr bwMode="auto">
            <a:xfrm>
              <a:off x="2761" y="163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06" name="Oval 194"/>
            <p:cNvSpPr>
              <a:spLocks noChangeArrowheads="1"/>
            </p:cNvSpPr>
            <p:nvPr/>
          </p:nvSpPr>
          <p:spPr bwMode="auto">
            <a:xfrm>
              <a:off x="2892" y="157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07" name="Oval 195"/>
            <p:cNvSpPr>
              <a:spLocks noChangeArrowheads="1"/>
            </p:cNvSpPr>
            <p:nvPr/>
          </p:nvSpPr>
          <p:spPr bwMode="auto">
            <a:xfrm>
              <a:off x="2947" y="170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08" name="Oval 196"/>
            <p:cNvSpPr>
              <a:spLocks noChangeArrowheads="1"/>
            </p:cNvSpPr>
            <p:nvPr/>
          </p:nvSpPr>
          <p:spPr bwMode="auto">
            <a:xfrm>
              <a:off x="2783" y="155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09" name="Oval 197"/>
            <p:cNvSpPr>
              <a:spLocks noChangeArrowheads="1"/>
            </p:cNvSpPr>
            <p:nvPr/>
          </p:nvSpPr>
          <p:spPr bwMode="auto">
            <a:xfrm>
              <a:off x="2825" y="151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10" name="Oval 198"/>
            <p:cNvSpPr>
              <a:spLocks noChangeArrowheads="1"/>
            </p:cNvSpPr>
            <p:nvPr/>
          </p:nvSpPr>
          <p:spPr bwMode="auto">
            <a:xfrm>
              <a:off x="2991" y="152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11" name="Oval 199"/>
            <p:cNvSpPr>
              <a:spLocks noChangeArrowheads="1"/>
            </p:cNvSpPr>
            <p:nvPr/>
          </p:nvSpPr>
          <p:spPr bwMode="auto">
            <a:xfrm>
              <a:off x="2853" y="159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12" name="Oval 200"/>
            <p:cNvSpPr>
              <a:spLocks noChangeArrowheads="1"/>
            </p:cNvSpPr>
            <p:nvPr/>
          </p:nvSpPr>
          <p:spPr bwMode="auto">
            <a:xfrm>
              <a:off x="2778" y="159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13" name="Oval 201"/>
            <p:cNvSpPr>
              <a:spLocks noChangeArrowheads="1"/>
            </p:cNvSpPr>
            <p:nvPr/>
          </p:nvSpPr>
          <p:spPr bwMode="auto">
            <a:xfrm>
              <a:off x="2903" y="153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14" name="Oval 202"/>
            <p:cNvSpPr>
              <a:spLocks noChangeArrowheads="1"/>
            </p:cNvSpPr>
            <p:nvPr/>
          </p:nvSpPr>
          <p:spPr bwMode="auto">
            <a:xfrm>
              <a:off x="2990" y="161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15" name="Oval 203"/>
            <p:cNvSpPr>
              <a:spLocks noChangeArrowheads="1"/>
            </p:cNvSpPr>
            <p:nvPr/>
          </p:nvSpPr>
          <p:spPr bwMode="auto">
            <a:xfrm>
              <a:off x="2833" y="164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16" name="Oval 204"/>
            <p:cNvSpPr>
              <a:spLocks noChangeArrowheads="1"/>
            </p:cNvSpPr>
            <p:nvPr/>
          </p:nvSpPr>
          <p:spPr bwMode="auto">
            <a:xfrm>
              <a:off x="2851" y="154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17" name="Oval 205"/>
            <p:cNvSpPr>
              <a:spLocks noChangeArrowheads="1"/>
            </p:cNvSpPr>
            <p:nvPr/>
          </p:nvSpPr>
          <p:spPr bwMode="auto">
            <a:xfrm>
              <a:off x="2893" y="168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18" name="Oval 206"/>
            <p:cNvSpPr>
              <a:spLocks noChangeArrowheads="1"/>
            </p:cNvSpPr>
            <p:nvPr/>
          </p:nvSpPr>
          <p:spPr bwMode="auto">
            <a:xfrm>
              <a:off x="2804" y="169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19" name="Oval 207"/>
            <p:cNvSpPr>
              <a:spLocks noChangeArrowheads="1"/>
            </p:cNvSpPr>
            <p:nvPr/>
          </p:nvSpPr>
          <p:spPr bwMode="auto">
            <a:xfrm>
              <a:off x="3012" y="164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20" name="Oval 208"/>
            <p:cNvSpPr>
              <a:spLocks noChangeArrowheads="1"/>
            </p:cNvSpPr>
            <p:nvPr/>
          </p:nvSpPr>
          <p:spPr bwMode="auto">
            <a:xfrm>
              <a:off x="2935" y="173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21" name="Oval 209"/>
            <p:cNvSpPr>
              <a:spLocks noChangeArrowheads="1"/>
            </p:cNvSpPr>
            <p:nvPr/>
          </p:nvSpPr>
          <p:spPr bwMode="auto">
            <a:xfrm>
              <a:off x="2800" y="165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22" name="Oval 210"/>
            <p:cNvSpPr>
              <a:spLocks noChangeArrowheads="1"/>
            </p:cNvSpPr>
            <p:nvPr/>
          </p:nvSpPr>
          <p:spPr bwMode="auto">
            <a:xfrm>
              <a:off x="2852" y="168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23" name="Oval 211"/>
            <p:cNvSpPr>
              <a:spLocks noChangeArrowheads="1"/>
            </p:cNvSpPr>
            <p:nvPr/>
          </p:nvSpPr>
          <p:spPr bwMode="auto">
            <a:xfrm>
              <a:off x="3031" y="161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24" name="Oval 212"/>
            <p:cNvSpPr>
              <a:spLocks noChangeArrowheads="1"/>
            </p:cNvSpPr>
            <p:nvPr/>
          </p:nvSpPr>
          <p:spPr bwMode="auto">
            <a:xfrm>
              <a:off x="2984" y="176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25" name="Oval 213"/>
            <p:cNvSpPr>
              <a:spLocks noChangeArrowheads="1"/>
            </p:cNvSpPr>
            <p:nvPr/>
          </p:nvSpPr>
          <p:spPr bwMode="auto">
            <a:xfrm>
              <a:off x="3010" y="168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26" name="Oval 214"/>
            <p:cNvSpPr>
              <a:spLocks noChangeArrowheads="1"/>
            </p:cNvSpPr>
            <p:nvPr/>
          </p:nvSpPr>
          <p:spPr bwMode="auto">
            <a:xfrm>
              <a:off x="3028" y="167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27" name="Oval 215"/>
            <p:cNvSpPr>
              <a:spLocks noChangeArrowheads="1"/>
            </p:cNvSpPr>
            <p:nvPr/>
          </p:nvSpPr>
          <p:spPr bwMode="auto">
            <a:xfrm>
              <a:off x="2889" y="17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28" name="Oval 216"/>
            <p:cNvSpPr>
              <a:spLocks noChangeArrowheads="1"/>
            </p:cNvSpPr>
            <p:nvPr/>
          </p:nvSpPr>
          <p:spPr bwMode="auto">
            <a:xfrm>
              <a:off x="3004" y="156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29" name="Oval 217"/>
            <p:cNvSpPr>
              <a:spLocks noChangeArrowheads="1"/>
            </p:cNvSpPr>
            <p:nvPr/>
          </p:nvSpPr>
          <p:spPr bwMode="auto">
            <a:xfrm>
              <a:off x="2986" y="171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30" name="Oval 218"/>
            <p:cNvSpPr>
              <a:spLocks noChangeArrowheads="1"/>
            </p:cNvSpPr>
            <p:nvPr/>
          </p:nvSpPr>
          <p:spPr bwMode="auto">
            <a:xfrm>
              <a:off x="2756" y="173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31" name="Oval 219"/>
            <p:cNvSpPr>
              <a:spLocks noChangeArrowheads="1"/>
            </p:cNvSpPr>
            <p:nvPr/>
          </p:nvSpPr>
          <p:spPr bwMode="auto">
            <a:xfrm>
              <a:off x="2971" y="158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32" name="Oval 220"/>
            <p:cNvSpPr>
              <a:spLocks noChangeArrowheads="1"/>
            </p:cNvSpPr>
            <p:nvPr/>
          </p:nvSpPr>
          <p:spPr bwMode="auto">
            <a:xfrm>
              <a:off x="2855" y="177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33" name="Oval 221"/>
            <p:cNvSpPr>
              <a:spLocks noChangeArrowheads="1"/>
            </p:cNvSpPr>
            <p:nvPr/>
          </p:nvSpPr>
          <p:spPr bwMode="auto">
            <a:xfrm>
              <a:off x="2731" y="171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34" name="Oval 222"/>
            <p:cNvSpPr>
              <a:spLocks noChangeArrowheads="1"/>
            </p:cNvSpPr>
            <p:nvPr/>
          </p:nvSpPr>
          <p:spPr bwMode="auto">
            <a:xfrm>
              <a:off x="2795" y="174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35" name="Oval 223"/>
            <p:cNvSpPr>
              <a:spLocks noChangeArrowheads="1"/>
            </p:cNvSpPr>
            <p:nvPr/>
          </p:nvSpPr>
          <p:spPr bwMode="auto">
            <a:xfrm>
              <a:off x="3056" y="164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36" name="Oval 224"/>
            <p:cNvSpPr>
              <a:spLocks noChangeArrowheads="1"/>
            </p:cNvSpPr>
            <p:nvPr/>
          </p:nvSpPr>
          <p:spPr bwMode="auto">
            <a:xfrm>
              <a:off x="2753" y="15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37" name="Oval 225"/>
            <p:cNvSpPr>
              <a:spLocks noChangeArrowheads="1"/>
            </p:cNvSpPr>
            <p:nvPr/>
          </p:nvSpPr>
          <p:spPr bwMode="auto">
            <a:xfrm>
              <a:off x="3021" y="172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38" name="Oval 226"/>
            <p:cNvSpPr>
              <a:spLocks noChangeArrowheads="1"/>
            </p:cNvSpPr>
            <p:nvPr/>
          </p:nvSpPr>
          <p:spPr bwMode="auto">
            <a:xfrm>
              <a:off x="2898" y="176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39" name="Oval 237"/>
            <p:cNvSpPr>
              <a:spLocks noChangeArrowheads="1"/>
            </p:cNvSpPr>
            <p:nvPr/>
          </p:nvSpPr>
          <p:spPr bwMode="auto">
            <a:xfrm>
              <a:off x="3054" y="159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3672" name="Oval 238"/>
          <p:cNvSpPr>
            <a:spLocks noChangeArrowheads="1"/>
          </p:cNvSpPr>
          <p:nvPr/>
        </p:nvSpPr>
        <p:spPr bwMode="auto">
          <a:xfrm>
            <a:off x="4505325" y="1231900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73" name="Line 239"/>
          <p:cNvSpPr>
            <a:spLocks noChangeShapeType="1"/>
          </p:cNvSpPr>
          <p:nvPr/>
        </p:nvSpPr>
        <p:spPr bwMode="auto">
          <a:xfrm flipV="1">
            <a:off x="2952750" y="1995488"/>
            <a:ext cx="113665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74" name="Line 240"/>
          <p:cNvSpPr>
            <a:spLocks noChangeShapeType="1"/>
          </p:cNvSpPr>
          <p:nvPr/>
        </p:nvSpPr>
        <p:spPr bwMode="auto">
          <a:xfrm>
            <a:off x="2941638" y="2206625"/>
            <a:ext cx="1158875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75" name="Text Box 241"/>
          <p:cNvSpPr txBox="1">
            <a:spLocks noChangeArrowheads="1"/>
          </p:cNvSpPr>
          <p:nvPr/>
        </p:nvSpPr>
        <p:spPr bwMode="auto">
          <a:xfrm>
            <a:off x="298450" y="160338"/>
            <a:ext cx="84915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u="sng" dirty="0"/>
              <a:t>N</a:t>
            </a:r>
            <a:r>
              <a:rPr lang="en-US" u="sng" dirty="0" smtClean="0"/>
              <a:t>eutron </a:t>
            </a:r>
            <a:r>
              <a:rPr lang="en-US" u="sng" dirty="0"/>
              <a:t>induced </a:t>
            </a:r>
            <a:r>
              <a:rPr lang="en-US" u="sng" dirty="0" smtClean="0"/>
              <a:t>fission</a:t>
            </a:r>
            <a:endParaRPr lang="en-US" u="sng" dirty="0"/>
          </a:p>
        </p:txBody>
      </p:sp>
      <p:sp>
        <p:nvSpPr>
          <p:cNvPr id="63676" name="Oval 242"/>
          <p:cNvSpPr>
            <a:spLocks noChangeArrowheads="1"/>
          </p:cNvSpPr>
          <p:nvPr/>
        </p:nvSpPr>
        <p:spPr bwMode="auto">
          <a:xfrm>
            <a:off x="1219200" y="2251075"/>
            <a:ext cx="698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77" name="Line 243"/>
          <p:cNvSpPr>
            <a:spLocks noChangeShapeType="1"/>
          </p:cNvSpPr>
          <p:nvPr/>
        </p:nvSpPr>
        <p:spPr bwMode="auto">
          <a:xfrm>
            <a:off x="1338263" y="2297113"/>
            <a:ext cx="54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36" name="Text Box 244"/>
          <p:cNvSpPr txBox="1">
            <a:spLocks noChangeArrowheads="1"/>
          </p:cNvSpPr>
          <p:nvPr/>
        </p:nvSpPr>
        <p:spPr bwMode="auto">
          <a:xfrm>
            <a:off x="200025" y="3760788"/>
            <a:ext cx="9656651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Chain reaction:</a:t>
            </a:r>
            <a:r>
              <a:rPr lang="en-US" dirty="0"/>
              <a:t> </a:t>
            </a:r>
            <a:r>
              <a:rPr lang="en-US" sz="1600" dirty="0"/>
              <a:t>neutrons making fission that makes more neutrons, </a:t>
            </a:r>
            <a:r>
              <a:rPr lang="en-US" sz="2000" dirty="0"/>
              <a:t>that makes more</a:t>
            </a:r>
          </a:p>
          <a:p>
            <a:r>
              <a:rPr lang="en-US" sz="2000" dirty="0"/>
              <a:t> fission that makes more neutrons,</a:t>
            </a:r>
            <a:r>
              <a:rPr lang="en-US" dirty="0"/>
              <a:t> that makes more fission that makes</a:t>
            </a:r>
          </a:p>
          <a:p>
            <a:r>
              <a:rPr lang="en-US" dirty="0"/>
              <a:t>more neutrons, </a:t>
            </a:r>
            <a:r>
              <a:rPr lang="en-US" sz="2800" dirty="0"/>
              <a:t>that makes more fission that makes more </a:t>
            </a:r>
          </a:p>
          <a:p>
            <a:r>
              <a:rPr lang="en-US" sz="2800" dirty="0"/>
              <a:t>neutrons, </a:t>
            </a:r>
            <a:r>
              <a:rPr lang="en-US" sz="3200" dirty="0"/>
              <a:t>that makes more fission </a:t>
            </a:r>
            <a:r>
              <a:rPr lang="en-US" sz="3600" dirty="0"/>
              <a:t>that </a:t>
            </a:r>
            <a:r>
              <a:rPr lang="en-US" sz="3600" dirty="0" smtClean="0"/>
              <a:t>makes</a:t>
            </a:r>
          </a:p>
          <a:p>
            <a:r>
              <a:rPr lang="en-US" sz="3600" dirty="0" smtClean="0"/>
              <a:t>more</a:t>
            </a:r>
            <a:r>
              <a:rPr lang="en-US" sz="3600" dirty="0"/>
              <a:t> </a:t>
            </a:r>
            <a:r>
              <a:rPr lang="en-US" sz="3600" dirty="0" smtClean="0"/>
              <a:t>neutrons</a:t>
            </a:r>
            <a:r>
              <a:rPr lang="en-US" sz="3600" dirty="0"/>
              <a:t>, </a:t>
            </a:r>
            <a:r>
              <a:rPr lang="en-US" sz="4000" dirty="0"/>
              <a:t>that makes more fission that</a:t>
            </a:r>
            <a:r>
              <a:rPr lang="en-US" sz="4000" dirty="0" smtClean="0"/>
              <a:t> makes </a:t>
            </a:r>
            <a:r>
              <a:rPr lang="en-US" sz="4000" dirty="0"/>
              <a:t>more neutrons, </a:t>
            </a:r>
            <a:r>
              <a:rPr lang="en-US" sz="4400" dirty="0"/>
              <a:t>that makes more  </a:t>
            </a:r>
          </a:p>
          <a:p>
            <a:endParaRPr lang="en-US" sz="3200" dirty="0"/>
          </a:p>
          <a:p>
            <a:endParaRPr lang="en-US" sz="2800" dirty="0"/>
          </a:p>
        </p:txBody>
      </p:sp>
      <p:sp>
        <p:nvSpPr>
          <p:cNvPr id="63679" name="Line 245"/>
          <p:cNvSpPr>
            <a:spLocks noChangeShapeType="1"/>
          </p:cNvSpPr>
          <p:nvPr/>
        </p:nvSpPr>
        <p:spPr bwMode="auto">
          <a:xfrm flipV="1">
            <a:off x="4572000" y="1096963"/>
            <a:ext cx="239713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80" name="Line 246"/>
          <p:cNvSpPr>
            <a:spLocks noChangeShapeType="1"/>
          </p:cNvSpPr>
          <p:nvPr/>
        </p:nvSpPr>
        <p:spPr bwMode="auto">
          <a:xfrm>
            <a:off x="5303838" y="2057400"/>
            <a:ext cx="331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81" name="Line 247"/>
          <p:cNvSpPr>
            <a:spLocks noChangeShapeType="1"/>
          </p:cNvSpPr>
          <p:nvPr/>
        </p:nvSpPr>
        <p:spPr bwMode="auto">
          <a:xfrm>
            <a:off x="4686300" y="3222625"/>
            <a:ext cx="2635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82" name="Text Box 248"/>
          <p:cNvSpPr txBox="1">
            <a:spLocks noChangeArrowheads="1"/>
          </p:cNvSpPr>
          <p:nvPr/>
        </p:nvSpPr>
        <p:spPr bwMode="auto">
          <a:xfrm>
            <a:off x="5618582" y="1122363"/>
            <a:ext cx="3439693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/>
              <a:t>If don’t get swallowed</a:t>
            </a:r>
          </a:p>
          <a:p>
            <a:r>
              <a:rPr lang="en-US" dirty="0"/>
              <a:t>the 3 free neutrons </a:t>
            </a:r>
            <a:r>
              <a:rPr lang="en-US" dirty="0" smtClean="0"/>
              <a:t>can induce </a:t>
            </a:r>
            <a:r>
              <a:rPr lang="en-US" dirty="0"/>
              <a:t>more fission.</a:t>
            </a:r>
          </a:p>
        </p:txBody>
      </p:sp>
      <p:sp>
        <p:nvSpPr>
          <p:cNvPr id="63683" name="Text Box 250"/>
          <p:cNvSpPr txBox="1">
            <a:spLocks noChangeArrowheads="1"/>
          </p:cNvSpPr>
          <p:nvPr/>
        </p:nvSpPr>
        <p:spPr bwMode="auto">
          <a:xfrm>
            <a:off x="1833563" y="1293813"/>
            <a:ext cx="1039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Ur 235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36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F9EA28-A12F-DA4C-AD96-C58FF35CCCE4}" type="slidenum">
              <a:rPr lang="en-US" smtClean="0"/>
              <a:pPr/>
              <a:t>31</a:t>
            </a:fld>
            <a:endParaRPr lang="en-US" smtClean="0"/>
          </a:p>
        </p:txBody>
      </p:sp>
      <p:grpSp>
        <p:nvGrpSpPr>
          <p:cNvPr id="2" name="Group 246"/>
          <p:cNvGrpSpPr>
            <a:grpSpLocks/>
          </p:cNvGrpSpPr>
          <p:nvPr/>
        </p:nvGrpSpPr>
        <p:grpSpPr bwMode="auto">
          <a:xfrm>
            <a:off x="428625" y="2505075"/>
            <a:ext cx="2052638" cy="1436688"/>
            <a:chOff x="768" y="568"/>
            <a:chExt cx="2782" cy="1720"/>
          </a:xfrm>
        </p:grpSpPr>
        <p:sp>
          <p:nvSpPr>
            <p:cNvPr id="66279" name="Freeform 2"/>
            <p:cNvSpPr>
              <a:spLocks/>
            </p:cNvSpPr>
            <p:nvPr/>
          </p:nvSpPr>
          <p:spPr bwMode="auto">
            <a:xfrm>
              <a:off x="2351" y="568"/>
              <a:ext cx="1148" cy="1720"/>
            </a:xfrm>
            <a:custGeom>
              <a:avLst/>
              <a:gdLst>
                <a:gd name="T0" fmla="*/ 359 w 1148"/>
                <a:gd name="T1" fmla="*/ 43 h 1720"/>
                <a:gd name="T2" fmla="*/ 443 w 1148"/>
                <a:gd name="T3" fmla="*/ 0 h 1720"/>
                <a:gd name="T4" fmla="*/ 443 w 1148"/>
                <a:gd name="T5" fmla="*/ 64 h 1720"/>
                <a:gd name="T6" fmla="*/ 618 w 1148"/>
                <a:gd name="T7" fmla="*/ 176 h 1720"/>
                <a:gd name="T8" fmla="*/ 752 w 1148"/>
                <a:gd name="T9" fmla="*/ 218 h 1720"/>
                <a:gd name="T10" fmla="*/ 759 w 1148"/>
                <a:gd name="T11" fmla="*/ 316 h 1720"/>
                <a:gd name="T12" fmla="*/ 935 w 1148"/>
                <a:gd name="T13" fmla="*/ 429 h 1720"/>
                <a:gd name="T14" fmla="*/ 1089 w 1148"/>
                <a:gd name="T15" fmla="*/ 604 h 1720"/>
                <a:gd name="T16" fmla="*/ 1138 w 1148"/>
                <a:gd name="T17" fmla="*/ 794 h 1720"/>
                <a:gd name="T18" fmla="*/ 1124 w 1148"/>
                <a:gd name="T19" fmla="*/ 822 h 1720"/>
                <a:gd name="T20" fmla="*/ 1054 w 1148"/>
                <a:gd name="T21" fmla="*/ 935 h 1720"/>
                <a:gd name="T22" fmla="*/ 1117 w 1148"/>
                <a:gd name="T23" fmla="*/ 977 h 1720"/>
                <a:gd name="T24" fmla="*/ 1061 w 1148"/>
                <a:gd name="T25" fmla="*/ 1138 h 1720"/>
                <a:gd name="T26" fmla="*/ 998 w 1148"/>
                <a:gd name="T27" fmla="*/ 1188 h 1720"/>
                <a:gd name="T28" fmla="*/ 1068 w 1148"/>
                <a:gd name="T29" fmla="*/ 1307 h 1720"/>
                <a:gd name="T30" fmla="*/ 857 w 1148"/>
                <a:gd name="T31" fmla="*/ 1419 h 1720"/>
                <a:gd name="T32" fmla="*/ 913 w 1148"/>
                <a:gd name="T33" fmla="*/ 1504 h 1720"/>
                <a:gd name="T34" fmla="*/ 815 w 1148"/>
                <a:gd name="T35" fmla="*/ 1574 h 1720"/>
                <a:gd name="T36" fmla="*/ 555 w 1148"/>
                <a:gd name="T37" fmla="*/ 1616 h 1720"/>
                <a:gd name="T38" fmla="*/ 499 w 1148"/>
                <a:gd name="T39" fmla="*/ 1679 h 1720"/>
                <a:gd name="T40" fmla="*/ 274 w 1148"/>
                <a:gd name="T41" fmla="*/ 1707 h 1720"/>
                <a:gd name="T42" fmla="*/ 253 w 1148"/>
                <a:gd name="T43" fmla="*/ 1665 h 1720"/>
                <a:gd name="T44" fmla="*/ 190 w 1148"/>
                <a:gd name="T45" fmla="*/ 1553 h 1720"/>
                <a:gd name="T46" fmla="*/ 148 w 1148"/>
                <a:gd name="T47" fmla="*/ 1461 h 1720"/>
                <a:gd name="T48" fmla="*/ 21 w 1148"/>
                <a:gd name="T49" fmla="*/ 1349 h 1720"/>
                <a:gd name="T50" fmla="*/ 85 w 1148"/>
                <a:gd name="T51" fmla="*/ 1314 h 1720"/>
                <a:gd name="T52" fmla="*/ 120 w 1148"/>
                <a:gd name="T53" fmla="*/ 1279 h 1720"/>
                <a:gd name="T54" fmla="*/ 28 w 1148"/>
                <a:gd name="T55" fmla="*/ 1124 h 1720"/>
                <a:gd name="T56" fmla="*/ 120 w 1148"/>
                <a:gd name="T57" fmla="*/ 956 h 1720"/>
                <a:gd name="T58" fmla="*/ 56 w 1148"/>
                <a:gd name="T59" fmla="*/ 604 h 1720"/>
                <a:gd name="T60" fmla="*/ 190 w 1148"/>
                <a:gd name="T61" fmla="*/ 401 h 1720"/>
                <a:gd name="T62" fmla="*/ 92 w 1148"/>
                <a:gd name="T63" fmla="*/ 190 h 1720"/>
                <a:gd name="T64" fmla="*/ 162 w 1148"/>
                <a:gd name="T65" fmla="*/ 155 h 17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8"/>
                <a:gd name="T100" fmla="*/ 0 h 1720"/>
                <a:gd name="T101" fmla="*/ 1148 w 1148"/>
                <a:gd name="T102" fmla="*/ 1720 h 17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8" h="1720">
                  <a:moveTo>
                    <a:pt x="162" y="155"/>
                  </a:moveTo>
                  <a:cubicBezTo>
                    <a:pt x="230" y="132"/>
                    <a:pt x="297" y="80"/>
                    <a:pt x="359" y="43"/>
                  </a:cubicBezTo>
                  <a:cubicBezTo>
                    <a:pt x="377" y="32"/>
                    <a:pt x="396" y="24"/>
                    <a:pt x="415" y="14"/>
                  </a:cubicBezTo>
                  <a:cubicBezTo>
                    <a:pt x="424" y="9"/>
                    <a:pt x="443" y="0"/>
                    <a:pt x="443" y="0"/>
                  </a:cubicBezTo>
                  <a:cubicBezTo>
                    <a:pt x="448" y="7"/>
                    <a:pt x="457" y="13"/>
                    <a:pt x="457" y="21"/>
                  </a:cubicBezTo>
                  <a:cubicBezTo>
                    <a:pt x="457" y="36"/>
                    <a:pt x="443" y="64"/>
                    <a:pt x="443" y="64"/>
                  </a:cubicBezTo>
                  <a:cubicBezTo>
                    <a:pt x="509" y="86"/>
                    <a:pt x="580" y="71"/>
                    <a:pt x="647" y="92"/>
                  </a:cubicBezTo>
                  <a:cubicBezTo>
                    <a:pt x="641" y="129"/>
                    <a:pt x="638" y="146"/>
                    <a:pt x="618" y="176"/>
                  </a:cubicBezTo>
                  <a:cubicBezTo>
                    <a:pt x="654" y="187"/>
                    <a:pt x="688" y="201"/>
                    <a:pt x="724" y="211"/>
                  </a:cubicBezTo>
                  <a:cubicBezTo>
                    <a:pt x="733" y="214"/>
                    <a:pt x="743" y="215"/>
                    <a:pt x="752" y="218"/>
                  </a:cubicBezTo>
                  <a:cubicBezTo>
                    <a:pt x="766" y="222"/>
                    <a:pt x="794" y="232"/>
                    <a:pt x="794" y="232"/>
                  </a:cubicBezTo>
                  <a:cubicBezTo>
                    <a:pt x="807" y="272"/>
                    <a:pt x="780" y="284"/>
                    <a:pt x="759" y="316"/>
                  </a:cubicBezTo>
                  <a:cubicBezTo>
                    <a:pt x="787" y="345"/>
                    <a:pt x="820" y="371"/>
                    <a:pt x="857" y="387"/>
                  </a:cubicBezTo>
                  <a:cubicBezTo>
                    <a:pt x="893" y="403"/>
                    <a:pt x="906" y="402"/>
                    <a:pt x="935" y="429"/>
                  </a:cubicBezTo>
                  <a:cubicBezTo>
                    <a:pt x="927" y="453"/>
                    <a:pt x="920" y="471"/>
                    <a:pt x="906" y="492"/>
                  </a:cubicBezTo>
                  <a:cubicBezTo>
                    <a:pt x="953" y="551"/>
                    <a:pt x="1028" y="564"/>
                    <a:pt x="1089" y="604"/>
                  </a:cubicBezTo>
                  <a:cubicBezTo>
                    <a:pt x="1101" y="641"/>
                    <a:pt x="1095" y="651"/>
                    <a:pt x="1061" y="668"/>
                  </a:cubicBezTo>
                  <a:cubicBezTo>
                    <a:pt x="1024" y="723"/>
                    <a:pt x="1103" y="759"/>
                    <a:pt x="1138" y="794"/>
                  </a:cubicBezTo>
                  <a:cubicBezTo>
                    <a:pt x="1140" y="801"/>
                    <a:pt x="1148" y="808"/>
                    <a:pt x="1145" y="815"/>
                  </a:cubicBezTo>
                  <a:cubicBezTo>
                    <a:pt x="1142" y="822"/>
                    <a:pt x="1131" y="819"/>
                    <a:pt x="1124" y="822"/>
                  </a:cubicBezTo>
                  <a:cubicBezTo>
                    <a:pt x="1096" y="836"/>
                    <a:pt x="1067" y="846"/>
                    <a:pt x="1040" y="864"/>
                  </a:cubicBezTo>
                  <a:cubicBezTo>
                    <a:pt x="1020" y="893"/>
                    <a:pt x="1025" y="912"/>
                    <a:pt x="1054" y="935"/>
                  </a:cubicBezTo>
                  <a:cubicBezTo>
                    <a:pt x="1067" y="945"/>
                    <a:pt x="1082" y="954"/>
                    <a:pt x="1096" y="963"/>
                  </a:cubicBezTo>
                  <a:cubicBezTo>
                    <a:pt x="1103" y="968"/>
                    <a:pt x="1117" y="977"/>
                    <a:pt x="1117" y="977"/>
                  </a:cubicBezTo>
                  <a:cubicBezTo>
                    <a:pt x="1089" y="996"/>
                    <a:pt x="1052" y="1011"/>
                    <a:pt x="1019" y="1019"/>
                  </a:cubicBezTo>
                  <a:cubicBezTo>
                    <a:pt x="955" y="1061"/>
                    <a:pt x="1008" y="1120"/>
                    <a:pt x="1061" y="1138"/>
                  </a:cubicBezTo>
                  <a:cubicBezTo>
                    <a:pt x="1063" y="1145"/>
                    <a:pt x="1072" y="1153"/>
                    <a:pt x="1068" y="1159"/>
                  </a:cubicBezTo>
                  <a:cubicBezTo>
                    <a:pt x="1060" y="1172"/>
                    <a:pt x="1013" y="1182"/>
                    <a:pt x="998" y="1188"/>
                  </a:cubicBezTo>
                  <a:cubicBezTo>
                    <a:pt x="985" y="1228"/>
                    <a:pt x="1007" y="1232"/>
                    <a:pt x="1033" y="1258"/>
                  </a:cubicBezTo>
                  <a:cubicBezTo>
                    <a:pt x="1042" y="1267"/>
                    <a:pt x="1060" y="1295"/>
                    <a:pt x="1068" y="1307"/>
                  </a:cubicBezTo>
                  <a:cubicBezTo>
                    <a:pt x="1054" y="1348"/>
                    <a:pt x="1019" y="1345"/>
                    <a:pt x="984" y="1363"/>
                  </a:cubicBezTo>
                  <a:cubicBezTo>
                    <a:pt x="942" y="1384"/>
                    <a:pt x="896" y="1393"/>
                    <a:pt x="857" y="1419"/>
                  </a:cubicBezTo>
                  <a:cubicBezTo>
                    <a:pt x="849" y="1443"/>
                    <a:pt x="849" y="1459"/>
                    <a:pt x="871" y="1476"/>
                  </a:cubicBezTo>
                  <a:cubicBezTo>
                    <a:pt x="884" y="1486"/>
                    <a:pt x="913" y="1504"/>
                    <a:pt x="913" y="1504"/>
                  </a:cubicBezTo>
                  <a:cubicBezTo>
                    <a:pt x="915" y="1511"/>
                    <a:pt x="924" y="1519"/>
                    <a:pt x="920" y="1525"/>
                  </a:cubicBezTo>
                  <a:cubicBezTo>
                    <a:pt x="899" y="1554"/>
                    <a:pt x="846" y="1565"/>
                    <a:pt x="815" y="1574"/>
                  </a:cubicBezTo>
                  <a:cubicBezTo>
                    <a:pt x="801" y="1578"/>
                    <a:pt x="773" y="1588"/>
                    <a:pt x="773" y="1588"/>
                  </a:cubicBezTo>
                  <a:cubicBezTo>
                    <a:pt x="737" y="1697"/>
                    <a:pt x="648" y="1631"/>
                    <a:pt x="555" y="1616"/>
                  </a:cubicBezTo>
                  <a:cubicBezTo>
                    <a:pt x="569" y="1625"/>
                    <a:pt x="611" y="1635"/>
                    <a:pt x="597" y="1644"/>
                  </a:cubicBezTo>
                  <a:cubicBezTo>
                    <a:pt x="567" y="1664"/>
                    <a:pt x="533" y="1668"/>
                    <a:pt x="499" y="1679"/>
                  </a:cubicBezTo>
                  <a:cubicBezTo>
                    <a:pt x="472" y="1720"/>
                    <a:pt x="424" y="1703"/>
                    <a:pt x="380" y="1714"/>
                  </a:cubicBezTo>
                  <a:cubicBezTo>
                    <a:pt x="345" y="1712"/>
                    <a:pt x="308" y="1716"/>
                    <a:pt x="274" y="1707"/>
                  </a:cubicBezTo>
                  <a:cubicBezTo>
                    <a:pt x="267" y="1705"/>
                    <a:pt x="270" y="1693"/>
                    <a:pt x="267" y="1686"/>
                  </a:cubicBezTo>
                  <a:cubicBezTo>
                    <a:pt x="263" y="1678"/>
                    <a:pt x="258" y="1671"/>
                    <a:pt x="253" y="1665"/>
                  </a:cubicBezTo>
                  <a:cubicBezTo>
                    <a:pt x="230" y="1638"/>
                    <a:pt x="202" y="1620"/>
                    <a:pt x="169" y="1609"/>
                  </a:cubicBezTo>
                  <a:cubicBezTo>
                    <a:pt x="155" y="1567"/>
                    <a:pt x="176" y="1596"/>
                    <a:pt x="190" y="1553"/>
                  </a:cubicBezTo>
                  <a:cubicBezTo>
                    <a:pt x="188" y="1530"/>
                    <a:pt x="189" y="1506"/>
                    <a:pt x="183" y="1483"/>
                  </a:cubicBezTo>
                  <a:cubicBezTo>
                    <a:pt x="179" y="1465"/>
                    <a:pt x="160" y="1468"/>
                    <a:pt x="148" y="1461"/>
                  </a:cubicBezTo>
                  <a:cubicBezTo>
                    <a:pt x="108" y="1439"/>
                    <a:pt x="79" y="1420"/>
                    <a:pt x="35" y="1405"/>
                  </a:cubicBezTo>
                  <a:cubicBezTo>
                    <a:pt x="16" y="1386"/>
                    <a:pt x="0" y="1381"/>
                    <a:pt x="21" y="1349"/>
                  </a:cubicBezTo>
                  <a:cubicBezTo>
                    <a:pt x="25" y="1343"/>
                    <a:pt x="36" y="1346"/>
                    <a:pt x="42" y="1342"/>
                  </a:cubicBezTo>
                  <a:cubicBezTo>
                    <a:pt x="57" y="1334"/>
                    <a:pt x="85" y="1314"/>
                    <a:pt x="85" y="1314"/>
                  </a:cubicBezTo>
                  <a:cubicBezTo>
                    <a:pt x="90" y="1307"/>
                    <a:pt x="93" y="1299"/>
                    <a:pt x="99" y="1293"/>
                  </a:cubicBezTo>
                  <a:cubicBezTo>
                    <a:pt x="105" y="1287"/>
                    <a:pt x="118" y="1287"/>
                    <a:pt x="120" y="1279"/>
                  </a:cubicBezTo>
                  <a:cubicBezTo>
                    <a:pt x="133" y="1226"/>
                    <a:pt x="80" y="1218"/>
                    <a:pt x="56" y="1188"/>
                  </a:cubicBezTo>
                  <a:cubicBezTo>
                    <a:pt x="41" y="1170"/>
                    <a:pt x="28" y="1124"/>
                    <a:pt x="28" y="1124"/>
                  </a:cubicBezTo>
                  <a:cubicBezTo>
                    <a:pt x="34" y="1085"/>
                    <a:pt x="41" y="1047"/>
                    <a:pt x="71" y="1019"/>
                  </a:cubicBezTo>
                  <a:cubicBezTo>
                    <a:pt x="81" y="990"/>
                    <a:pt x="94" y="973"/>
                    <a:pt x="120" y="956"/>
                  </a:cubicBezTo>
                  <a:cubicBezTo>
                    <a:pt x="146" y="877"/>
                    <a:pt x="65" y="763"/>
                    <a:pt x="49" y="682"/>
                  </a:cubicBezTo>
                  <a:cubicBezTo>
                    <a:pt x="51" y="656"/>
                    <a:pt x="52" y="630"/>
                    <a:pt x="56" y="604"/>
                  </a:cubicBezTo>
                  <a:cubicBezTo>
                    <a:pt x="65" y="543"/>
                    <a:pt x="148" y="541"/>
                    <a:pt x="190" y="513"/>
                  </a:cubicBezTo>
                  <a:cubicBezTo>
                    <a:pt x="205" y="467"/>
                    <a:pt x="203" y="483"/>
                    <a:pt x="190" y="401"/>
                  </a:cubicBezTo>
                  <a:cubicBezTo>
                    <a:pt x="178" y="323"/>
                    <a:pt x="109" y="283"/>
                    <a:pt x="85" y="211"/>
                  </a:cubicBezTo>
                  <a:cubicBezTo>
                    <a:pt x="87" y="204"/>
                    <a:pt x="86" y="194"/>
                    <a:pt x="92" y="190"/>
                  </a:cubicBezTo>
                  <a:cubicBezTo>
                    <a:pt x="113" y="175"/>
                    <a:pt x="159" y="170"/>
                    <a:pt x="183" y="162"/>
                  </a:cubicBezTo>
                  <a:cubicBezTo>
                    <a:pt x="204" y="131"/>
                    <a:pt x="205" y="138"/>
                    <a:pt x="162" y="155"/>
                  </a:cubicBezTo>
                  <a:close/>
                </a:path>
              </a:pathLst>
            </a:custGeom>
            <a:solidFill>
              <a:srgbClr val="F0AEE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80" name="Oval 3"/>
            <p:cNvSpPr>
              <a:spLocks noChangeArrowheads="1"/>
            </p:cNvSpPr>
            <p:nvPr/>
          </p:nvSpPr>
          <p:spPr bwMode="auto">
            <a:xfrm>
              <a:off x="1191" y="1150"/>
              <a:ext cx="568" cy="564"/>
            </a:xfrm>
            <a:prstGeom prst="ellipse">
              <a:avLst/>
            </a:prstGeom>
            <a:solidFill>
              <a:srgbClr val="DDFF7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81" name="Oval 4"/>
            <p:cNvSpPr>
              <a:spLocks noChangeArrowheads="1"/>
            </p:cNvSpPr>
            <p:nvPr/>
          </p:nvSpPr>
          <p:spPr bwMode="auto">
            <a:xfrm>
              <a:off x="1274" y="139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82" name="Oval 5"/>
            <p:cNvSpPr>
              <a:spLocks noChangeArrowheads="1"/>
            </p:cNvSpPr>
            <p:nvPr/>
          </p:nvSpPr>
          <p:spPr bwMode="auto">
            <a:xfrm>
              <a:off x="1276" y="148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83" name="Oval 6"/>
            <p:cNvSpPr>
              <a:spLocks noChangeArrowheads="1"/>
            </p:cNvSpPr>
            <p:nvPr/>
          </p:nvSpPr>
          <p:spPr bwMode="auto">
            <a:xfrm>
              <a:off x="1400" y="129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84" name="Oval 7"/>
            <p:cNvSpPr>
              <a:spLocks noChangeArrowheads="1"/>
            </p:cNvSpPr>
            <p:nvPr/>
          </p:nvSpPr>
          <p:spPr bwMode="auto">
            <a:xfrm>
              <a:off x="1646" y="149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85" name="Oval 8"/>
            <p:cNvSpPr>
              <a:spLocks noChangeArrowheads="1"/>
            </p:cNvSpPr>
            <p:nvPr/>
          </p:nvSpPr>
          <p:spPr bwMode="auto">
            <a:xfrm>
              <a:off x="1375" y="139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86" name="Oval 9"/>
            <p:cNvSpPr>
              <a:spLocks noChangeArrowheads="1"/>
            </p:cNvSpPr>
            <p:nvPr/>
          </p:nvSpPr>
          <p:spPr bwMode="auto">
            <a:xfrm>
              <a:off x="1367" y="144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87" name="Oval 10"/>
            <p:cNvSpPr>
              <a:spLocks noChangeArrowheads="1"/>
            </p:cNvSpPr>
            <p:nvPr/>
          </p:nvSpPr>
          <p:spPr bwMode="auto">
            <a:xfrm>
              <a:off x="1424" y="155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88" name="Oval 11"/>
            <p:cNvSpPr>
              <a:spLocks noChangeArrowheads="1"/>
            </p:cNvSpPr>
            <p:nvPr/>
          </p:nvSpPr>
          <p:spPr bwMode="auto">
            <a:xfrm>
              <a:off x="1404" y="146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89" name="Oval 12"/>
            <p:cNvSpPr>
              <a:spLocks noChangeArrowheads="1"/>
            </p:cNvSpPr>
            <p:nvPr/>
          </p:nvSpPr>
          <p:spPr bwMode="auto">
            <a:xfrm>
              <a:off x="1504" y="155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90" name="Oval 13"/>
            <p:cNvSpPr>
              <a:spLocks noChangeArrowheads="1"/>
            </p:cNvSpPr>
            <p:nvPr/>
          </p:nvSpPr>
          <p:spPr bwMode="auto">
            <a:xfrm>
              <a:off x="1419" y="125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91" name="Oval 14"/>
            <p:cNvSpPr>
              <a:spLocks noChangeArrowheads="1"/>
            </p:cNvSpPr>
            <p:nvPr/>
          </p:nvSpPr>
          <p:spPr bwMode="auto">
            <a:xfrm>
              <a:off x="1257" y="125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92" name="Oval 15"/>
            <p:cNvSpPr>
              <a:spLocks noChangeArrowheads="1"/>
            </p:cNvSpPr>
            <p:nvPr/>
          </p:nvSpPr>
          <p:spPr bwMode="auto">
            <a:xfrm>
              <a:off x="1314" y="139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93" name="Oval 16"/>
            <p:cNvSpPr>
              <a:spLocks noChangeArrowheads="1"/>
            </p:cNvSpPr>
            <p:nvPr/>
          </p:nvSpPr>
          <p:spPr bwMode="auto">
            <a:xfrm>
              <a:off x="1244" y="155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94" name="Oval 17"/>
            <p:cNvSpPr>
              <a:spLocks noChangeArrowheads="1"/>
            </p:cNvSpPr>
            <p:nvPr/>
          </p:nvSpPr>
          <p:spPr bwMode="auto">
            <a:xfrm>
              <a:off x="1218" y="145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95" name="Oval 18"/>
            <p:cNvSpPr>
              <a:spLocks noChangeArrowheads="1"/>
            </p:cNvSpPr>
            <p:nvPr/>
          </p:nvSpPr>
          <p:spPr bwMode="auto">
            <a:xfrm>
              <a:off x="1324" y="155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96" name="Oval 19"/>
            <p:cNvSpPr>
              <a:spLocks noChangeArrowheads="1"/>
            </p:cNvSpPr>
            <p:nvPr/>
          </p:nvSpPr>
          <p:spPr bwMode="auto">
            <a:xfrm>
              <a:off x="1550" y="160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97" name="Oval 20"/>
            <p:cNvSpPr>
              <a:spLocks noChangeArrowheads="1"/>
            </p:cNvSpPr>
            <p:nvPr/>
          </p:nvSpPr>
          <p:spPr bwMode="auto">
            <a:xfrm>
              <a:off x="1240" y="14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98" name="Oval 21"/>
            <p:cNvSpPr>
              <a:spLocks noChangeArrowheads="1"/>
            </p:cNvSpPr>
            <p:nvPr/>
          </p:nvSpPr>
          <p:spPr bwMode="auto">
            <a:xfrm>
              <a:off x="1432" y="161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99" name="Oval 22"/>
            <p:cNvSpPr>
              <a:spLocks noChangeArrowheads="1"/>
            </p:cNvSpPr>
            <p:nvPr/>
          </p:nvSpPr>
          <p:spPr bwMode="auto">
            <a:xfrm>
              <a:off x="1619" y="152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00" name="Oval 23"/>
            <p:cNvSpPr>
              <a:spLocks noChangeArrowheads="1"/>
            </p:cNvSpPr>
            <p:nvPr/>
          </p:nvSpPr>
          <p:spPr bwMode="auto">
            <a:xfrm>
              <a:off x="1521" y="132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01" name="Oval 24"/>
            <p:cNvSpPr>
              <a:spLocks noChangeArrowheads="1"/>
            </p:cNvSpPr>
            <p:nvPr/>
          </p:nvSpPr>
          <p:spPr bwMode="auto">
            <a:xfrm>
              <a:off x="1526" y="128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02" name="Oval 25"/>
            <p:cNvSpPr>
              <a:spLocks noChangeArrowheads="1"/>
            </p:cNvSpPr>
            <p:nvPr/>
          </p:nvSpPr>
          <p:spPr bwMode="auto">
            <a:xfrm>
              <a:off x="1646" y="135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03" name="Oval 26"/>
            <p:cNvSpPr>
              <a:spLocks noChangeArrowheads="1"/>
            </p:cNvSpPr>
            <p:nvPr/>
          </p:nvSpPr>
          <p:spPr bwMode="auto">
            <a:xfrm>
              <a:off x="1495" y="136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04" name="Oval 27"/>
            <p:cNvSpPr>
              <a:spLocks noChangeArrowheads="1"/>
            </p:cNvSpPr>
            <p:nvPr/>
          </p:nvSpPr>
          <p:spPr bwMode="auto">
            <a:xfrm>
              <a:off x="1587" y="149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05" name="Oval 28"/>
            <p:cNvSpPr>
              <a:spLocks noChangeArrowheads="1"/>
            </p:cNvSpPr>
            <p:nvPr/>
          </p:nvSpPr>
          <p:spPr bwMode="auto">
            <a:xfrm>
              <a:off x="1333" y="125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06" name="Oval 29"/>
            <p:cNvSpPr>
              <a:spLocks noChangeArrowheads="1"/>
            </p:cNvSpPr>
            <p:nvPr/>
          </p:nvSpPr>
          <p:spPr bwMode="auto">
            <a:xfrm>
              <a:off x="1610" y="141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07" name="Oval 30"/>
            <p:cNvSpPr>
              <a:spLocks noChangeArrowheads="1"/>
            </p:cNvSpPr>
            <p:nvPr/>
          </p:nvSpPr>
          <p:spPr bwMode="auto">
            <a:xfrm>
              <a:off x="1673" y="137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08" name="Oval 31"/>
            <p:cNvSpPr>
              <a:spLocks noChangeArrowheads="1"/>
            </p:cNvSpPr>
            <p:nvPr/>
          </p:nvSpPr>
          <p:spPr bwMode="auto">
            <a:xfrm>
              <a:off x="1350" y="121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09" name="Oval 32"/>
            <p:cNvSpPr>
              <a:spLocks noChangeArrowheads="1"/>
            </p:cNvSpPr>
            <p:nvPr/>
          </p:nvSpPr>
          <p:spPr bwMode="auto">
            <a:xfrm>
              <a:off x="1422" y="132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10" name="Oval 33"/>
            <p:cNvSpPr>
              <a:spLocks noChangeArrowheads="1"/>
            </p:cNvSpPr>
            <p:nvPr/>
          </p:nvSpPr>
          <p:spPr bwMode="auto">
            <a:xfrm>
              <a:off x="1428" y="138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11" name="Oval 34"/>
            <p:cNvSpPr>
              <a:spLocks noChangeArrowheads="1"/>
            </p:cNvSpPr>
            <p:nvPr/>
          </p:nvSpPr>
          <p:spPr bwMode="auto">
            <a:xfrm>
              <a:off x="1439" y="150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12" name="Oval 35"/>
            <p:cNvSpPr>
              <a:spLocks noChangeArrowheads="1"/>
            </p:cNvSpPr>
            <p:nvPr/>
          </p:nvSpPr>
          <p:spPr bwMode="auto">
            <a:xfrm>
              <a:off x="1541" y="151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13" name="Oval 36"/>
            <p:cNvSpPr>
              <a:spLocks noChangeArrowheads="1"/>
            </p:cNvSpPr>
            <p:nvPr/>
          </p:nvSpPr>
          <p:spPr bwMode="auto">
            <a:xfrm>
              <a:off x="1498" y="146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14" name="Oval 37"/>
            <p:cNvSpPr>
              <a:spLocks noChangeArrowheads="1"/>
            </p:cNvSpPr>
            <p:nvPr/>
          </p:nvSpPr>
          <p:spPr bwMode="auto">
            <a:xfrm>
              <a:off x="1462" y="142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15" name="Oval 38"/>
            <p:cNvSpPr>
              <a:spLocks noChangeArrowheads="1"/>
            </p:cNvSpPr>
            <p:nvPr/>
          </p:nvSpPr>
          <p:spPr bwMode="auto">
            <a:xfrm>
              <a:off x="1540" y="156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16" name="Oval 39"/>
            <p:cNvSpPr>
              <a:spLocks noChangeArrowheads="1"/>
            </p:cNvSpPr>
            <p:nvPr/>
          </p:nvSpPr>
          <p:spPr bwMode="auto">
            <a:xfrm>
              <a:off x="1538" y="143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17" name="Oval 40"/>
            <p:cNvSpPr>
              <a:spLocks noChangeArrowheads="1"/>
            </p:cNvSpPr>
            <p:nvPr/>
          </p:nvSpPr>
          <p:spPr bwMode="auto">
            <a:xfrm>
              <a:off x="1647" y="131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18" name="Oval 41"/>
            <p:cNvSpPr>
              <a:spLocks noChangeArrowheads="1"/>
            </p:cNvSpPr>
            <p:nvPr/>
          </p:nvSpPr>
          <p:spPr bwMode="auto">
            <a:xfrm>
              <a:off x="1675" y="146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19" name="Oval 42"/>
            <p:cNvSpPr>
              <a:spLocks noChangeArrowheads="1"/>
            </p:cNvSpPr>
            <p:nvPr/>
          </p:nvSpPr>
          <p:spPr bwMode="auto">
            <a:xfrm>
              <a:off x="1315" y="146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20" name="Oval 43"/>
            <p:cNvSpPr>
              <a:spLocks noChangeArrowheads="1"/>
            </p:cNvSpPr>
            <p:nvPr/>
          </p:nvSpPr>
          <p:spPr bwMode="auto">
            <a:xfrm>
              <a:off x="1370" y="153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21" name="Oval 44"/>
            <p:cNvSpPr>
              <a:spLocks noChangeArrowheads="1"/>
            </p:cNvSpPr>
            <p:nvPr/>
          </p:nvSpPr>
          <p:spPr bwMode="auto">
            <a:xfrm>
              <a:off x="1354" y="161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22" name="Oval 45"/>
            <p:cNvSpPr>
              <a:spLocks noChangeArrowheads="1"/>
            </p:cNvSpPr>
            <p:nvPr/>
          </p:nvSpPr>
          <p:spPr bwMode="auto">
            <a:xfrm>
              <a:off x="1256" y="133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23" name="Oval 46"/>
            <p:cNvSpPr>
              <a:spLocks noChangeArrowheads="1"/>
            </p:cNvSpPr>
            <p:nvPr/>
          </p:nvSpPr>
          <p:spPr bwMode="auto">
            <a:xfrm>
              <a:off x="1471" y="162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24" name="Oval 47"/>
            <p:cNvSpPr>
              <a:spLocks noChangeArrowheads="1"/>
            </p:cNvSpPr>
            <p:nvPr/>
          </p:nvSpPr>
          <p:spPr bwMode="auto">
            <a:xfrm>
              <a:off x="1318" y="159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25" name="Oval 48"/>
            <p:cNvSpPr>
              <a:spLocks noChangeArrowheads="1"/>
            </p:cNvSpPr>
            <p:nvPr/>
          </p:nvSpPr>
          <p:spPr bwMode="auto">
            <a:xfrm>
              <a:off x="1317" y="129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26" name="Oval 49"/>
            <p:cNvSpPr>
              <a:spLocks noChangeArrowheads="1"/>
            </p:cNvSpPr>
            <p:nvPr/>
          </p:nvSpPr>
          <p:spPr bwMode="auto">
            <a:xfrm>
              <a:off x="1582" y="157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27" name="Oval 50"/>
            <p:cNvSpPr>
              <a:spLocks noChangeArrowheads="1"/>
            </p:cNvSpPr>
            <p:nvPr/>
          </p:nvSpPr>
          <p:spPr bwMode="auto">
            <a:xfrm>
              <a:off x="1513" y="123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28" name="Oval 51"/>
            <p:cNvSpPr>
              <a:spLocks noChangeArrowheads="1"/>
            </p:cNvSpPr>
            <p:nvPr/>
          </p:nvSpPr>
          <p:spPr bwMode="auto">
            <a:xfrm>
              <a:off x="1598" y="132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29" name="Oval 52"/>
            <p:cNvSpPr>
              <a:spLocks noChangeArrowheads="1"/>
            </p:cNvSpPr>
            <p:nvPr/>
          </p:nvSpPr>
          <p:spPr bwMode="auto">
            <a:xfrm>
              <a:off x="1570" y="139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30" name="Oval 53"/>
            <p:cNvSpPr>
              <a:spLocks noChangeArrowheads="1"/>
            </p:cNvSpPr>
            <p:nvPr/>
          </p:nvSpPr>
          <p:spPr bwMode="auto">
            <a:xfrm>
              <a:off x="1490" y="120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31" name="Oval 54"/>
            <p:cNvSpPr>
              <a:spLocks noChangeArrowheads="1"/>
            </p:cNvSpPr>
            <p:nvPr/>
          </p:nvSpPr>
          <p:spPr bwMode="auto">
            <a:xfrm>
              <a:off x="1582" y="123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32" name="Oval 55"/>
            <p:cNvSpPr>
              <a:spLocks noChangeArrowheads="1"/>
            </p:cNvSpPr>
            <p:nvPr/>
          </p:nvSpPr>
          <p:spPr bwMode="auto">
            <a:xfrm>
              <a:off x="1250" y="130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33" name="Oval 56"/>
            <p:cNvSpPr>
              <a:spLocks noChangeArrowheads="1"/>
            </p:cNvSpPr>
            <p:nvPr/>
          </p:nvSpPr>
          <p:spPr bwMode="auto">
            <a:xfrm>
              <a:off x="1658" y="153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34" name="Oval 57"/>
            <p:cNvSpPr>
              <a:spLocks noChangeArrowheads="1"/>
            </p:cNvSpPr>
            <p:nvPr/>
          </p:nvSpPr>
          <p:spPr bwMode="auto">
            <a:xfrm>
              <a:off x="1406" y="119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35" name="Oval 58"/>
            <p:cNvSpPr>
              <a:spLocks noChangeArrowheads="1"/>
            </p:cNvSpPr>
            <p:nvPr/>
          </p:nvSpPr>
          <p:spPr bwMode="auto">
            <a:xfrm>
              <a:off x="1611" y="123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36" name="Oval 59"/>
            <p:cNvSpPr>
              <a:spLocks noChangeArrowheads="1"/>
            </p:cNvSpPr>
            <p:nvPr/>
          </p:nvSpPr>
          <p:spPr bwMode="auto">
            <a:xfrm>
              <a:off x="1449" y="117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37" name="Oval 60"/>
            <p:cNvSpPr>
              <a:spLocks noChangeArrowheads="1"/>
            </p:cNvSpPr>
            <p:nvPr/>
          </p:nvSpPr>
          <p:spPr bwMode="auto">
            <a:xfrm>
              <a:off x="2786" y="112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38" name="Oval 61"/>
            <p:cNvSpPr>
              <a:spLocks noChangeArrowheads="1"/>
            </p:cNvSpPr>
            <p:nvPr/>
          </p:nvSpPr>
          <p:spPr bwMode="auto">
            <a:xfrm>
              <a:off x="2692" y="117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39" name="Oval 62"/>
            <p:cNvSpPr>
              <a:spLocks noChangeArrowheads="1"/>
            </p:cNvSpPr>
            <p:nvPr/>
          </p:nvSpPr>
          <p:spPr bwMode="auto">
            <a:xfrm>
              <a:off x="2879" y="119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40" name="Oval 63"/>
            <p:cNvSpPr>
              <a:spLocks noChangeArrowheads="1"/>
            </p:cNvSpPr>
            <p:nvPr/>
          </p:nvSpPr>
          <p:spPr bwMode="auto">
            <a:xfrm>
              <a:off x="2927" y="118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41" name="Oval 64"/>
            <p:cNvSpPr>
              <a:spLocks noChangeArrowheads="1"/>
            </p:cNvSpPr>
            <p:nvPr/>
          </p:nvSpPr>
          <p:spPr bwMode="auto">
            <a:xfrm>
              <a:off x="2830" y="120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42" name="Oval 65"/>
            <p:cNvSpPr>
              <a:spLocks noChangeArrowheads="1"/>
            </p:cNvSpPr>
            <p:nvPr/>
          </p:nvSpPr>
          <p:spPr bwMode="auto">
            <a:xfrm>
              <a:off x="2927" y="118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43" name="Oval 66"/>
            <p:cNvSpPr>
              <a:spLocks noChangeArrowheads="1"/>
            </p:cNvSpPr>
            <p:nvPr/>
          </p:nvSpPr>
          <p:spPr bwMode="auto">
            <a:xfrm>
              <a:off x="2900" y="122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44" name="Oval 67"/>
            <p:cNvSpPr>
              <a:spLocks noChangeArrowheads="1"/>
            </p:cNvSpPr>
            <p:nvPr/>
          </p:nvSpPr>
          <p:spPr bwMode="auto">
            <a:xfrm>
              <a:off x="2919" y="111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45" name="Oval 68"/>
            <p:cNvSpPr>
              <a:spLocks noChangeArrowheads="1"/>
            </p:cNvSpPr>
            <p:nvPr/>
          </p:nvSpPr>
          <p:spPr bwMode="auto">
            <a:xfrm>
              <a:off x="2938" y="123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46" name="Oval 69"/>
            <p:cNvSpPr>
              <a:spLocks noChangeArrowheads="1"/>
            </p:cNvSpPr>
            <p:nvPr/>
          </p:nvSpPr>
          <p:spPr bwMode="auto">
            <a:xfrm>
              <a:off x="2844" y="118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47" name="Oval 70"/>
            <p:cNvSpPr>
              <a:spLocks noChangeArrowheads="1"/>
            </p:cNvSpPr>
            <p:nvPr/>
          </p:nvSpPr>
          <p:spPr bwMode="auto">
            <a:xfrm>
              <a:off x="2880" y="106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48" name="Oval 71"/>
            <p:cNvSpPr>
              <a:spLocks noChangeArrowheads="1"/>
            </p:cNvSpPr>
            <p:nvPr/>
          </p:nvSpPr>
          <p:spPr bwMode="auto">
            <a:xfrm>
              <a:off x="2694" y="122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49" name="Oval 72"/>
            <p:cNvSpPr>
              <a:spLocks noChangeArrowheads="1"/>
            </p:cNvSpPr>
            <p:nvPr/>
          </p:nvSpPr>
          <p:spPr bwMode="auto">
            <a:xfrm>
              <a:off x="2777" y="133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50" name="Oval 73"/>
            <p:cNvSpPr>
              <a:spLocks noChangeArrowheads="1"/>
            </p:cNvSpPr>
            <p:nvPr/>
          </p:nvSpPr>
          <p:spPr bwMode="auto">
            <a:xfrm>
              <a:off x="2733" y="124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51" name="Oval 74"/>
            <p:cNvSpPr>
              <a:spLocks noChangeArrowheads="1"/>
            </p:cNvSpPr>
            <p:nvPr/>
          </p:nvSpPr>
          <p:spPr bwMode="auto">
            <a:xfrm>
              <a:off x="2809" y="129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52" name="Oval 75"/>
            <p:cNvSpPr>
              <a:spLocks noChangeArrowheads="1"/>
            </p:cNvSpPr>
            <p:nvPr/>
          </p:nvSpPr>
          <p:spPr bwMode="auto">
            <a:xfrm>
              <a:off x="2921" y="106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53" name="Oval 76"/>
            <p:cNvSpPr>
              <a:spLocks noChangeArrowheads="1"/>
            </p:cNvSpPr>
            <p:nvPr/>
          </p:nvSpPr>
          <p:spPr bwMode="auto">
            <a:xfrm>
              <a:off x="2998" y="112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54" name="Oval 77"/>
            <p:cNvSpPr>
              <a:spLocks noChangeArrowheads="1"/>
            </p:cNvSpPr>
            <p:nvPr/>
          </p:nvSpPr>
          <p:spPr bwMode="auto">
            <a:xfrm>
              <a:off x="2905" y="133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55" name="Oval 78"/>
            <p:cNvSpPr>
              <a:spLocks noChangeArrowheads="1"/>
            </p:cNvSpPr>
            <p:nvPr/>
          </p:nvSpPr>
          <p:spPr bwMode="auto">
            <a:xfrm>
              <a:off x="2772" y="117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56" name="Oval 79"/>
            <p:cNvSpPr>
              <a:spLocks noChangeArrowheads="1"/>
            </p:cNvSpPr>
            <p:nvPr/>
          </p:nvSpPr>
          <p:spPr bwMode="auto">
            <a:xfrm>
              <a:off x="2843" y="107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57" name="Oval 80"/>
            <p:cNvSpPr>
              <a:spLocks noChangeArrowheads="1"/>
            </p:cNvSpPr>
            <p:nvPr/>
          </p:nvSpPr>
          <p:spPr bwMode="auto">
            <a:xfrm>
              <a:off x="2891" y="114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58" name="Oval 81"/>
            <p:cNvSpPr>
              <a:spLocks noChangeArrowheads="1"/>
            </p:cNvSpPr>
            <p:nvPr/>
          </p:nvSpPr>
          <p:spPr bwMode="auto">
            <a:xfrm>
              <a:off x="2728" y="119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59" name="Oval 82"/>
            <p:cNvSpPr>
              <a:spLocks noChangeArrowheads="1"/>
            </p:cNvSpPr>
            <p:nvPr/>
          </p:nvSpPr>
          <p:spPr bwMode="auto">
            <a:xfrm>
              <a:off x="2859" y="113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60" name="Oval 83"/>
            <p:cNvSpPr>
              <a:spLocks noChangeArrowheads="1"/>
            </p:cNvSpPr>
            <p:nvPr/>
          </p:nvSpPr>
          <p:spPr bwMode="auto">
            <a:xfrm>
              <a:off x="2914" y="126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61" name="Oval 84"/>
            <p:cNvSpPr>
              <a:spLocks noChangeArrowheads="1"/>
            </p:cNvSpPr>
            <p:nvPr/>
          </p:nvSpPr>
          <p:spPr bwMode="auto">
            <a:xfrm>
              <a:off x="2750" y="111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62" name="Oval 85"/>
            <p:cNvSpPr>
              <a:spLocks noChangeArrowheads="1"/>
            </p:cNvSpPr>
            <p:nvPr/>
          </p:nvSpPr>
          <p:spPr bwMode="auto">
            <a:xfrm>
              <a:off x="2792" y="107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63" name="Oval 86"/>
            <p:cNvSpPr>
              <a:spLocks noChangeArrowheads="1"/>
            </p:cNvSpPr>
            <p:nvPr/>
          </p:nvSpPr>
          <p:spPr bwMode="auto">
            <a:xfrm>
              <a:off x="2958" y="108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64" name="Oval 87"/>
            <p:cNvSpPr>
              <a:spLocks noChangeArrowheads="1"/>
            </p:cNvSpPr>
            <p:nvPr/>
          </p:nvSpPr>
          <p:spPr bwMode="auto">
            <a:xfrm>
              <a:off x="2820" y="115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65" name="Oval 88"/>
            <p:cNvSpPr>
              <a:spLocks noChangeArrowheads="1"/>
            </p:cNvSpPr>
            <p:nvPr/>
          </p:nvSpPr>
          <p:spPr bwMode="auto">
            <a:xfrm>
              <a:off x="2745" y="115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66" name="Oval 89"/>
            <p:cNvSpPr>
              <a:spLocks noChangeArrowheads="1"/>
            </p:cNvSpPr>
            <p:nvPr/>
          </p:nvSpPr>
          <p:spPr bwMode="auto">
            <a:xfrm>
              <a:off x="2870" y="109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67" name="Oval 90"/>
            <p:cNvSpPr>
              <a:spLocks noChangeArrowheads="1"/>
            </p:cNvSpPr>
            <p:nvPr/>
          </p:nvSpPr>
          <p:spPr bwMode="auto">
            <a:xfrm>
              <a:off x="2957" y="11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68" name="Oval 91"/>
            <p:cNvSpPr>
              <a:spLocks noChangeArrowheads="1"/>
            </p:cNvSpPr>
            <p:nvPr/>
          </p:nvSpPr>
          <p:spPr bwMode="auto">
            <a:xfrm>
              <a:off x="2800" y="120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69" name="Oval 92"/>
            <p:cNvSpPr>
              <a:spLocks noChangeArrowheads="1"/>
            </p:cNvSpPr>
            <p:nvPr/>
          </p:nvSpPr>
          <p:spPr bwMode="auto">
            <a:xfrm>
              <a:off x="2818" y="110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70" name="Oval 93"/>
            <p:cNvSpPr>
              <a:spLocks noChangeArrowheads="1"/>
            </p:cNvSpPr>
            <p:nvPr/>
          </p:nvSpPr>
          <p:spPr bwMode="auto">
            <a:xfrm>
              <a:off x="2860" y="124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71" name="Oval 94"/>
            <p:cNvSpPr>
              <a:spLocks noChangeArrowheads="1"/>
            </p:cNvSpPr>
            <p:nvPr/>
          </p:nvSpPr>
          <p:spPr bwMode="auto">
            <a:xfrm>
              <a:off x="2771" y="125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72" name="Oval 95"/>
            <p:cNvSpPr>
              <a:spLocks noChangeArrowheads="1"/>
            </p:cNvSpPr>
            <p:nvPr/>
          </p:nvSpPr>
          <p:spPr bwMode="auto">
            <a:xfrm>
              <a:off x="2979" y="120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73" name="Oval 96"/>
            <p:cNvSpPr>
              <a:spLocks noChangeArrowheads="1"/>
            </p:cNvSpPr>
            <p:nvPr/>
          </p:nvSpPr>
          <p:spPr bwMode="auto">
            <a:xfrm>
              <a:off x="2902" y="128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74" name="Oval 97"/>
            <p:cNvSpPr>
              <a:spLocks noChangeArrowheads="1"/>
            </p:cNvSpPr>
            <p:nvPr/>
          </p:nvSpPr>
          <p:spPr bwMode="auto">
            <a:xfrm>
              <a:off x="2767" y="121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75" name="Oval 98"/>
            <p:cNvSpPr>
              <a:spLocks noChangeArrowheads="1"/>
            </p:cNvSpPr>
            <p:nvPr/>
          </p:nvSpPr>
          <p:spPr bwMode="auto">
            <a:xfrm>
              <a:off x="2819" y="124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76" name="Oval 99"/>
            <p:cNvSpPr>
              <a:spLocks noChangeArrowheads="1"/>
            </p:cNvSpPr>
            <p:nvPr/>
          </p:nvSpPr>
          <p:spPr bwMode="auto">
            <a:xfrm>
              <a:off x="2998" y="117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77" name="Oval 100"/>
            <p:cNvSpPr>
              <a:spLocks noChangeArrowheads="1"/>
            </p:cNvSpPr>
            <p:nvPr/>
          </p:nvSpPr>
          <p:spPr bwMode="auto">
            <a:xfrm>
              <a:off x="2951" y="132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78" name="Oval 101"/>
            <p:cNvSpPr>
              <a:spLocks noChangeArrowheads="1"/>
            </p:cNvSpPr>
            <p:nvPr/>
          </p:nvSpPr>
          <p:spPr bwMode="auto">
            <a:xfrm>
              <a:off x="2977" y="124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79" name="Oval 102"/>
            <p:cNvSpPr>
              <a:spLocks noChangeArrowheads="1"/>
            </p:cNvSpPr>
            <p:nvPr/>
          </p:nvSpPr>
          <p:spPr bwMode="auto">
            <a:xfrm>
              <a:off x="2995" y="123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80" name="Oval 103"/>
            <p:cNvSpPr>
              <a:spLocks noChangeArrowheads="1"/>
            </p:cNvSpPr>
            <p:nvPr/>
          </p:nvSpPr>
          <p:spPr bwMode="auto">
            <a:xfrm>
              <a:off x="2856" y="128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81" name="Oval 104"/>
            <p:cNvSpPr>
              <a:spLocks noChangeArrowheads="1"/>
            </p:cNvSpPr>
            <p:nvPr/>
          </p:nvSpPr>
          <p:spPr bwMode="auto">
            <a:xfrm>
              <a:off x="2971" y="112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82" name="Oval 105"/>
            <p:cNvSpPr>
              <a:spLocks noChangeArrowheads="1"/>
            </p:cNvSpPr>
            <p:nvPr/>
          </p:nvSpPr>
          <p:spPr bwMode="auto">
            <a:xfrm>
              <a:off x="2953" y="127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83" name="Oval 106"/>
            <p:cNvSpPr>
              <a:spLocks noChangeArrowheads="1"/>
            </p:cNvSpPr>
            <p:nvPr/>
          </p:nvSpPr>
          <p:spPr bwMode="auto">
            <a:xfrm>
              <a:off x="2723" y="129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84" name="Oval 107"/>
            <p:cNvSpPr>
              <a:spLocks noChangeArrowheads="1"/>
            </p:cNvSpPr>
            <p:nvPr/>
          </p:nvSpPr>
          <p:spPr bwMode="auto">
            <a:xfrm>
              <a:off x="2938" y="114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85" name="Oval 108"/>
            <p:cNvSpPr>
              <a:spLocks noChangeArrowheads="1"/>
            </p:cNvSpPr>
            <p:nvPr/>
          </p:nvSpPr>
          <p:spPr bwMode="auto">
            <a:xfrm>
              <a:off x="2822" y="133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86" name="Oval 109"/>
            <p:cNvSpPr>
              <a:spLocks noChangeArrowheads="1"/>
            </p:cNvSpPr>
            <p:nvPr/>
          </p:nvSpPr>
          <p:spPr bwMode="auto">
            <a:xfrm>
              <a:off x="2698" y="127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87" name="Oval 110"/>
            <p:cNvSpPr>
              <a:spLocks noChangeArrowheads="1"/>
            </p:cNvSpPr>
            <p:nvPr/>
          </p:nvSpPr>
          <p:spPr bwMode="auto">
            <a:xfrm>
              <a:off x="2762" y="130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88" name="Oval 111"/>
            <p:cNvSpPr>
              <a:spLocks noChangeArrowheads="1"/>
            </p:cNvSpPr>
            <p:nvPr/>
          </p:nvSpPr>
          <p:spPr bwMode="auto">
            <a:xfrm>
              <a:off x="3023" y="120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89" name="Oval 112"/>
            <p:cNvSpPr>
              <a:spLocks noChangeArrowheads="1"/>
            </p:cNvSpPr>
            <p:nvPr/>
          </p:nvSpPr>
          <p:spPr bwMode="auto">
            <a:xfrm>
              <a:off x="2720" y="113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90" name="Oval 113"/>
            <p:cNvSpPr>
              <a:spLocks noChangeArrowheads="1"/>
            </p:cNvSpPr>
            <p:nvPr/>
          </p:nvSpPr>
          <p:spPr bwMode="auto">
            <a:xfrm>
              <a:off x="2988" y="128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91" name="Oval 114"/>
            <p:cNvSpPr>
              <a:spLocks noChangeArrowheads="1"/>
            </p:cNvSpPr>
            <p:nvPr/>
          </p:nvSpPr>
          <p:spPr bwMode="auto">
            <a:xfrm>
              <a:off x="2865" y="132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92" name="Oval 115"/>
            <p:cNvSpPr>
              <a:spLocks noChangeArrowheads="1"/>
            </p:cNvSpPr>
            <p:nvPr/>
          </p:nvSpPr>
          <p:spPr bwMode="auto">
            <a:xfrm>
              <a:off x="3020" y="125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93" name="Oval 116"/>
            <p:cNvSpPr>
              <a:spLocks noChangeArrowheads="1"/>
            </p:cNvSpPr>
            <p:nvPr/>
          </p:nvSpPr>
          <p:spPr bwMode="auto">
            <a:xfrm>
              <a:off x="1300" y="134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94" name="Oval 117"/>
            <p:cNvSpPr>
              <a:spLocks noChangeArrowheads="1"/>
            </p:cNvSpPr>
            <p:nvPr/>
          </p:nvSpPr>
          <p:spPr bwMode="auto">
            <a:xfrm>
              <a:off x="1284" y="143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95" name="Oval 118"/>
            <p:cNvSpPr>
              <a:spLocks noChangeArrowheads="1"/>
            </p:cNvSpPr>
            <p:nvPr/>
          </p:nvSpPr>
          <p:spPr bwMode="auto">
            <a:xfrm>
              <a:off x="1378" y="134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96" name="Oval 119"/>
            <p:cNvSpPr>
              <a:spLocks noChangeArrowheads="1"/>
            </p:cNvSpPr>
            <p:nvPr/>
          </p:nvSpPr>
          <p:spPr bwMode="auto">
            <a:xfrm>
              <a:off x="1357" y="148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97" name="Oval 120"/>
            <p:cNvSpPr>
              <a:spLocks noChangeArrowheads="1"/>
            </p:cNvSpPr>
            <p:nvPr/>
          </p:nvSpPr>
          <p:spPr bwMode="auto">
            <a:xfrm>
              <a:off x="1452" y="128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98" name="Oval 121"/>
            <p:cNvSpPr>
              <a:spLocks noChangeArrowheads="1"/>
            </p:cNvSpPr>
            <p:nvPr/>
          </p:nvSpPr>
          <p:spPr bwMode="auto">
            <a:xfrm>
              <a:off x="1339" y="141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99" name="Oval 122"/>
            <p:cNvSpPr>
              <a:spLocks noChangeArrowheads="1"/>
            </p:cNvSpPr>
            <p:nvPr/>
          </p:nvSpPr>
          <p:spPr bwMode="auto">
            <a:xfrm>
              <a:off x="1402" y="151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00" name="Oval 123"/>
            <p:cNvSpPr>
              <a:spLocks noChangeArrowheads="1"/>
            </p:cNvSpPr>
            <p:nvPr/>
          </p:nvSpPr>
          <p:spPr bwMode="auto">
            <a:xfrm>
              <a:off x="1415" y="136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01" name="Oval 124"/>
            <p:cNvSpPr>
              <a:spLocks noChangeArrowheads="1"/>
            </p:cNvSpPr>
            <p:nvPr/>
          </p:nvSpPr>
          <p:spPr bwMode="auto">
            <a:xfrm>
              <a:off x="1479" y="151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02" name="Oval 125"/>
            <p:cNvSpPr>
              <a:spLocks noChangeArrowheads="1"/>
            </p:cNvSpPr>
            <p:nvPr/>
          </p:nvSpPr>
          <p:spPr bwMode="auto">
            <a:xfrm>
              <a:off x="1550" y="125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03" name="Oval 126"/>
            <p:cNvSpPr>
              <a:spLocks noChangeArrowheads="1"/>
            </p:cNvSpPr>
            <p:nvPr/>
          </p:nvSpPr>
          <p:spPr bwMode="auto">
            <a:xfrm>
              <a:off x="1211" y="132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04" name="Oval 127"/>
            <p:cNvSpPr>
              <a:spLocks noChangeArrowheads="1"/>
            </p:cNvSpPr>
            <p:nvPr/>
          </p:nvSpPr>
          <p:spPr bwMode="auto">
            <a:xfrm>
              <a:off x="1355" y="131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05" name="Oval 128"/>
            <p:cNvSpPr>
              <a:spLocks noChangeArrowheads="1"/>
            </p:cNvSpPr>
            <p:nvPr/>
          </p:nvSpPr>
          <p:spPr bwMode="auto">
            <a:xfrm>
              <a:off x="1228" y="150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06" name="Oval 129"/>
            <p:cNvSpPr>
              <a:spLocks noChangeArrowheads="1"/>
            </p:cNvSpPr>
            <p:nvPr/>
          </p:nvSpPr>
          <p:spPr bwMode="auto">
            <a:xfrm>
              <a:off x="1241" y="146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07" name="Oval 130"/>
            <p:cNvSpPr>
              <a:spLocks noChangeArrowheads="1"/>
            </p:cNvSpPr>
            <p:nvPr/>
          </p:nvSpPr>
          <p:spPr bwMode="auto">
            <a:xfrm>
              <a:off x="1284" y="153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08" name="Oval 131"/>
            <p:cNvSpPr>
              <a:spLocks noChangeArrowheads="1"/>
            </p:cNvSpPr>
            <p:nvPr/>
          </p:nvSpPr>
          <p:spPr bwMode="auto">
            <a:xfrm>
              <a:off x="1279" y="157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09" name="Oval 132"/>
            <p:cNvSpPr>
              <a:spLocks noChangeArrowheads="1"/>
            </p:cNvSpPr>
            <p:nvPr/>
          </p:nvSpPr>
          <p:spPr bwMode="auto">
            <a:xfrm>
              <a:off x="1242" y="13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10" name="Oval 133"/>
            <p:cNvSpPr>
              <a:spLocks noChangeArrowheads="1"/>
            </p:cNvSpPr>
            <p:nvPr/>
          </p:nvSpPr>
          <p:spPr bwMode="auto">
            <a:xfrm>
              <a:off x="1395" y="162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11" name="Oval 134"/>
            <p:cNvSpPr>
              <a:spLocks noChangeArrowheads="1"/>
            </p:cNvSpPr>
            <p:nvPr/>
          </p:nvSpPr>
          <p:spPr bwMode="auto">
            <a:xfrm>
              <a:off x="1627" y="156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12" name="Oval 135"/>
            <p:cNvSpPr>
              <a:spLocks noChangeArrowheads="1"/>
            </p:cNvSpPr>
            <p:nvPr/>
          </p:nvSpPr>
          <p:spPr bwMode="auto">
            <a:xfrm>
              <a:off x="1493" y="129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13" name="Oval 136"/>
            <p:cNvSpPr>
              <a:spLocks noChangeArrowheads="1"/>
            </p:cNvSpPr>
            <p:nvPr/>
          </p:nvSpPr>
          <p:spPr bwMode="auto">
            <a:xfrm>
              <a:off x="1561" y="129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14" name="Oval 137"/>
            <p:cNvSpPr>
              <a:spLocks noChangeArrowheads="1"/>
            </p:cNvSpPr>
            <p:nvPr/>
          </p:nvSpPr>
          <p:spPr bwMode="auto">
            <a:xfrm>
              <a:off x="1618" y="137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15" name="Oval 138"/>
            <p:cNvSpPr>
              <a:spLocks noChangeArrowheads="1"/>
            </p:cNvSpPr>
            <p:nvPr/>
          </p:nvSpPr>
          <p:spPr bwMode="auto">
            <a:xfrm>
              <a:off x="1464" y="132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16" name="Oval 139"/>
            <p:cNvSpPr>
              <a:spLocks noChangeArrowheads="1"/>
            </p:cNvSpPr>
            <p:nvPr/>
          </p:nvSpPr>
          <p:spPr bwMode="auto">
            <a:xfrm>
              <a:off x="1574" y="145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17" name="Oval 140"/>
            <p:cNvSpPr>
              <a:spLocks noChangeArrowheads="1"/>
            </p:cNvSpPr>
            <p:nvPr/>
          </p:nvSpPr>
          <p:spPr bwMode="auto">
            <a:xfrm>
              <a:off x="1689" y="142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18" name="Oval 141"/>
            <p:cNvSpPr>
              <a:spLocks noChangeArrowheads="1"/>
            </p:cNvSpPr>
            <p:nvPr/>
          </p:nvSpPr>
          <p:spPr bwMode="auto">
            <a:xfrm>
              <a:off x="1570" y="135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19" name="Oval 142"/>
            <p:cNvSpPr>
              <a:spLocks noChangeArrowheads="1"/>
            </p:cNvSpPr>
            <p:nvPr/>
          </p:nvSpPr>
          <p:spPr bwMode="auto">
            <a:xfrm>
              <a:off x="1651" y="139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20" name="Oval 143"/>
            <p:cNvSpPr>
              <a:spLocks noChangeArrowheads="1"/>
            </p:cNvSpPr>
            <p:nvPr/>
          </p:nvSpPr>
          <p:spPr bwMode="auto">
            <a:xfrm>
              <a:off x="1391" y="123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21" name="Oval 144"/>
            <p:cNvSpPr>
              <a:spLocks noChangeArrowheads="1"/>
            </p:cNvSpPr>
            <p:nvPr/>
          </p:nvSpPr>
          <p:spPr bwMode="auto">
            <a:xfrm>
              <a:off x="1475" y="124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22" name="Oval 145"/>
            <p:cNvSpPr>
              <a:spLocks noChangeArrowheads="1"/>
            </p:cNvSpPr>
            <p:nvPr/>
          </p:nvSpPr>
          <p:spPr bwMode="auto">
            <a:xfrm>
              <a:off x="1457" y="137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23" name="Oval 146"/>
            <p:cNvSpPr>
              <a:spLocks noChangeArrowheads="1"/>
            </p:cNvSpPr>
            <p:nvPr/>
          </p:nvSpPr>
          <p:spPr bwMode="auto">
            <a:xfrm>
              <a:off x="1411" y="142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24" name="Oval 147"/>
            <p:cNvSpPr>
              <a:spLocks noChangeArrowheads="1"/>
            </p:cNvSpPr>
            <p:nvPr/>
          </p:nvSpPr>
          <p:spPr bwMode="auto">
            <a:xfrm>
              <a:off x="1537" y="147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25" name="Oval 148"/>
            <p:cNvSpPr>
              <a:spLocks noChangeArrowheads="1"/>
            </p:cNvSpPr>
            <p:nvPr/>
          </p:nvSpPr>
          <p:spPr bwMode="auto">
            <a:xfrm>
              <a:off x="1503" y="141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26" name="Oval 149"/>
            <p:cNvSpPr>
              <a:spLocks noChangeArrowheads="1"/>
            </p:cNvSpPr>
            <p:nvPr/>
          </p:nvSpPr>
          <p:spPr bwMode="auto">
            <a:xfrm>
              <a:off x="1449" y="145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27" name="Oval 150"/>
            <p:cNvSpPr>
              <a:spLocks noChangeArrowheads="1"/>
            </p:cNvSpPr>
            <p:nvPr/>
          </p:nvSpPr>
          <p:spPr bwMode="auto">
            <a:xfrm>
              <a:off x="1509" y="151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28" name="Oval 151"/>
            <p:cNvSpPr>
              <a:spLocks noChangeArrowheads="1"/>
            </p:cNvSpPr>
            <p:nvPr/>
          </p:nvSpPr>
          <p:spPr bwMode="auto">
            <a:xfrm>
              <a:off x="1534" y="137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29" name="Oval 152"/>
            <p:cNvSpPr>
              <a:spLocks noChangeArrowheads="1"/>
            </p:cNvSpPr>
            <p:nvPr/>
          </p:nvSpPr>
          <p:spPr bwMode="auto">
            <a:xfrm>
              <a:off x="1601" y="146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30" name="Oval 153"/>
            <p:cNvSpPr>
              <a:spLocks noChangeArrowheads="1"/>
            </p:cNvSpPr>
            <p:nvPr/>
          </p:nvSpPr>
          <p:spPr bwMode="auto">
            <a:xfrm>
              <a:off x="1281" y="129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31" name="Oval 154"/>
            <p:cNvSpPr>
              <a:spLocks noChangeArrowheads="1"/>
            </p:cNvSpPr>
            <p:nvPr/>
          </p:nvSpPr>
          <p:spPr bwMode="auto">
            <a:xfrm>
              <a:off x="1338" y="136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32" name="Oval 155"/>
            <p:cNvSpPr>
              <a:spLocks noChangeArrowheads="1"/>
            </p:cNvSpPr>
            <p:nvPr/>
          </p:nvSpPr>
          <p:spPr bwMode="auto">
            <a:xfrm>
              <a:off x="1324" y="151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33" name="Oval 156"/>
            <p:cNvSpPr>
              <a:spLocks noChangeArrowheads="1"/>
            </p:cNvSpPr>
            <p:nvPr/>
          </p:nvSpPr>
          <p:spPr bwMode="auto">
            <a:xfrm>
              <a:off x="1395" y="158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34" name="Oval 157"/>
            <p:cNvSpPr>
              <a:spLocks noChangeArrowheads="1"/>
            </p:cNvSpPr>
            <p:nvPr/>
          </p:nvSpPr>
          <p:spPr bwMode="auto">
            <a:xfrm>
              <a:off x="1354" y="157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35" name="Oval 158"/>
            <p:cNvSpPr>
              <a:spLocks noChangeArrowheads="1"/>
            </p:cNvSpPr>
            <p:nvPr/>
          </p:nvSpPr>
          <p:spPr bwMode="auto">
            <a:xfrm>
              <a:off x="1461" y="158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36" name="Oval 159"/>
            <p:cNvSpPr>
              <a:spLocks noChangeArrowheads="1"/>
            </p:cNvSpPr>
            <p:nvPr/>
          </p:nvSpPr>
          <p:spPr bwMode="auto">
            <a:xfrm>
              <a:off x="1506" y="160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37" name="Oval 160"/>
            <p:cNvSpPr>
              <a:spLocks noChangeArrowheads="1"/>
            </p:cNvSpPr>
            <p:nvPr/>
          </p:nvSpPr>
          <p:spPr bwMode="auto">
            <a:xfrm>
              <a:off x="1451" y="153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38" name="Oval 161"/>
            <p:cNvSpPr>
              <a:spLocks noChangeArrowheads="1"/>
            </p:cNvSpPr>
            <p:nvPr/>
          </p:nvSpPr>
          <p:spPr bwMode="auto">
            <a:xfrm>
              <a:off x="1368" y="127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39" name="Oval 162"/>
            <p:cNvSpPr>
              <a:spLocks noChangeArrowheads="1"/>
            </p:cNvSpPr>
            <p:nvPr/>
          </p:nvSpPr>
          <p:spPr bwMode="auto">
            <a:xfrm>
              <a:off x="1587" y="153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40" name="Oval 163"/>
            <p:cNvSpPr>
              <a:spLocks noChangeArrowheads="1"/>
            </p:cNvSpPr>
            <p:nvPr/>
          </p:nvSpPr>
          <p:spPr bwMode="auto">
            <a:xfrm>
              <a:off x="1597" y="127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41" name="Oval 164"/>
            <p:cNvSpPr>
              <a:spLocks noChangeArrowheads="1"/>
            </p:cNvSpPr>
            <p:nvPr/>
          </p:nvSpPr>
          <p:spPr bwMode="auto">
            <a:xfrm>
              <a:off x="1641" y="144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42" name="Oval 165"/>
            <p:cNvSpPr>
              <a:spLocks noChangeArrowheads="1"/>
            </p:cNvSpPr>
            <p:nvPr/>
          </p:nvSpPr>
          <p:spPr bwMode="auto">
            <a:xfrm>
              <a:off x="1288" y="125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43" name="Oval 166"/>
            <p:cNvSpPr>
              <a:spLocks noChangeArrowheads="1"/>
            </p:cNvSpPr>
            <p:nvPr/>
          </p:nvSpPr>
          <p:spPr bwMode="auto">
            <a:xfrm>
              <a:off x="1632" y="12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44" name="Oval 167"/>
            <p:cNvSpPr>
              <a:spLocks noChangeArrowheads="1"/>
            </p:cNvSpPr>
            <p:nvPr/>
          </p:nvSpPr>
          <p:spPr bwMode="auto">
            <a:xfrm>
              <a:off x="1447" y="121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45" name="Oval 168"/>
            <p:cNvSpPr>
              <a:spLocks noChangeArrowheads="1"/>
            </p:cNvSpPr>
            <p:nvPr/>
          </p:nvSpPr>
          <p:spPr bwMode="auto">
            <a:xfrm>
              <a:off x="1690" y="148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46" name="Oval 169"/>
            <p:cNvSpPr>
              <a:spLocks noChangeArrowheads="1"/>
            </p:cNvSpPr>
            <p:nvPr/>
          </p:nvSpPr>
          <p:spPr bwMode="auto">
            <a:xfrm>
              <a:off x="1540" y="120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47" name="Oval 170"/>
            <p:cNvSpPr>
              <a:spLocks noChangeArrowheads="1"/>
            </p:cNvSpPr>
            <p:nvPr/>
          </p:nvSpPr>
          <p:spPr bwMode="auto">
            <a:xfrm>
              <a:off x="1685" y="133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48" name="Oval 171"/>
            <p:cNvSpPr>
              <a:spLocks noChangeArrowheads="1"/>
            </p:cNvSpPr>
            <p:nvPr/>
          </p:nvSpPr>
          <p:spPr bwMode="auto">
            <a:xfrm>
              <a:off x="1214" y="140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49" name="Oval 172"/>
            <p:cNvSpPr>
              <a:spLocks noChangeArrowheads="1"/>
            </p:cNvSpPr>
            <p:nvPr/>
          </p:nvSpPr>
          <p:spPr bwMode="auto">
            <a:xfrm>
              <a:off x="2819" y="156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50" name="Oval 173"/>
            <p:cNvSpPr>
              <a:spLocks noChangeArrowheads="1"/>
            </p:cNvSpPr>
            <p:nvPr/>
          </p:nvSpPr>
          <p:spPr bwMode="auto">
            <a:xfrm>
              <a:off x="2725" y="161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51" name="Oval 174"/>
            <p:cNvSpPr>
              <a:spLocks noChangeArrowheads="1"/>
            </p:cNvSpPr>
            <p:nvPr/>
          </p:nvSpPr>
          <p:spPr bwMode="auto">
            <a:xfrm>
              <a:off x="2912" y="163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52" name="Oval 175"/>
            <p:cNvSpPr>
              <a:spLocks noChangeArrowheads="1"/>
            </p:cNvSpPr>
            <p:nvPr/>
          </p:nvSpPr>
          <p:spPr bwMode="auto">
            <a:xfrm>
              <a:off x="2960" y="162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53" name="Oval 176"/>
            <p:cNvSpPr>
              <a:spLocks noChangeArrowheads="1"/>
            </p:cNvSpPr>
            <p:nvPr/>
          </p:nvSpPr>
          <p:spPr bwMode="auto">
            <a:xfrm>
              <a:off x="2863" y="164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54" name="Oval 177"/>
            <p:cNvSpPr>
              <a:spLocks noChangeArrowheads="1"/>
            </p:cNvSpPr>
            <p:nvPr/>
          </p:nvSpPr>
          <p:spPr bwMode="auto">
            <a:xfrm>
              <a:off x="2960" y="162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55" name="Oval 178"/>
            <p:cNvSpPr>
              <a:spLocks noChangeArrowheads="1"/>
            </p:cNvSpPr>
            <p:nvPr/>
          </p:nvSpPr>
          <p:spPr bwMode="auto">
            <a:xfrm>
              <a:off x="2933" y="166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56" name="Oval 179"/>
            <p:cNvSpPr>
              <a:spLocks noChangeArrowheads="1"/>
            </p:cNvSpPr>
            <p:nvPr/>
          </p:nvSpPr>
          <p:spPr bwMode="auto">
            <a:xfrm>
              <a:off x="2952" y="155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57" name="Oval 180"/>
            <p:cNvSpPr>
              <a:spLocks noChangeArrowheads="1"/>
            </p:cNvSpPr>
            <p:nvPr/>
          </p:nvSpPr>
          <p:spPr bwMode="auto">
            <a:xfrm>
              <a:off x="2971" y="167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58" name="Oval 181"/>
            <p:cNvSpPr>
              <a:spLocks noChangeArrowheads="1"/>
            </p:cNvSpPr>
            <p:nvPr/>
          </p:nvSpPr>
          <p:spPr bwMode="auto">
            <a:xfrm>
              <a:off x="2877" y="163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59" name="Oval 182"/>
            <p:cNvSpPr>
              <a:spLocks noChangeArrowheads="1"/>
            </p:cNvSpPr>
            <p:nvPr/>
          </p:nvSpPr>
          <p:spPr bwMode="auto">
            <a:xfrm>
              <a:off x="2913" y="150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60" name="Oval 183"/>
            <p:cNvSpPr>
              <a:spLocks noChangeArrowheads="1"/>
            </p:cNvSpPr>
            <p:nvPr/>
          </p:nvSpPr>
          <p:spPr bwMode="auto">
            <a:xfrm>
              <a:off x="2727" y="166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61" name="Oval 184"/>
            <p:cNvSpPr>
              <a:spLocks noChangeArrowheads="1"/>
            </p:cNvSpPr>
            <p:nvPr/>
          </p:nvSpPr>
          <p:spPr bwMode="auto">
            <a:xfrm>
              <a:off x="2810" y="177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62" name="Oval 185"/>
            <p:cNvSpPr>
              <a:spLocks noChangeArrowheads="1"/>
            </p:cNvSpPr>
            <p:nvPr/>
          </p:nvSpPr>
          <p:spPr bwMode="auto">
            <a:xfrm>
              <a:off x="2766" y="168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63" name="Oval 186"/>
            <p:cNvSpPr>
              <a:spLocks noChangeArrowheads="1"/>
            </p:cNvSpPr>
            <p:nvPr/>
          </p:nvSpPr>
          <p:spPr bwMode="auto">
            <a:xfrm>
              <a:off x="2842" y="173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64" name="Oval 187"/>
            <p:cNvSpPr>
              <a:spLocks noChangeArrowheads="1"/>
            </p:cNvSpPr>
            <p:nvPr/>
          </p:nvSpPr>
          <p:spPr bwMode="auto">
            <a:xfrm>
              <a:off x="2954" y="150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65" name="Oval 188"/>
            <p:cNvSpPr>
              <a:spLocks noChangeArrowheads="1"/>
            </p:cNvSpPr>
            <p:nvPr/>
          </p:nvSpPr>
          <p:spPr bwMode="auto">
            <a:xfrm>
              <a:off x="3031" y="156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66" name="Oval 189"/>
            <p:cNvSpPr>
              <a:spLocks noChangeArrowheads="1"/>
            </p:cNvSpPr>
            <p:nvPr/>
          </p:nvSpPr>
          <p:spPr bwMode="auto">
            <a:xfrm>
              <a:off x="2938" y="177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67" name="Oval 190"/>
            <p:cNvSpPr>
              <a:spLocks noChangeArrowheads="1"/>
            </p:cNvSpPr>
            <p:nvPr/>
          </p:nvSpPr>
          <p:spPr bwMode="auto">
            <a:xfrm>
              <a:off x="2805" y="161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68" name="Oval 191"/>
            <p:cNvSpPr>
              <a:spLocks noChangeArrowheads="1"/>
            </p:cNvSpPr>
            <p:nvPr/>
          </p:nvSpPr>
          <p:spPr bwMode="auto">
            <a:xfrm>
              <a:off x="2876" y="151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69" name="Oval 192"/>
            <p:cNvSpPr>
              <a:spLocks noChangeArrowheads="1"/>
            </p:cNvSpPr>
            <p:nvPr/>
          </p:nvSpPr>
          <p:spPr bwMode="auto">
            <a:xfrm>
              <a:off x="2924" y="158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70" name="Oval 193"/>
            <p:cNvSpPr>
              <a:spLocks noChangeArrowheads="1"/>
            </p:cNvSpPr>
            <p:nvPr/>
          </p:nvSpPr>
          <p:spPr bwMode="auto">
            <a:xfrm>
              <a:off x="2761" y="163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71" name="Oval 194"/>
            <p:cNvSpPr>
              <a:spLocks noChangeArrowheads="1"/>
            </p:cNvSpPr>
            <p:nvPr/>
          </p:nvSpPr>
          <p:spPr bwMode="auto">
            <a:xfrm>
              <a:off x="2892" y="157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72" name="Oval 195"/>
            <p:cNvSpPr>
              <a:spLocks noChangeArrowheads="1"/>
            </p:cNvSpPr>
            <p:nvPr/>
          </p:nvSpPr>
          <p:spPr bwMode="auto">
            <a:xfrm>
              <a:off x="2947" y="170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73" name="Oval 196"/>
            <p:cNvSpPr>
              <a:spLocks noChangeArrowheads="1"/>
            </p:cNvSpPr>
            <p:nvPr/>
          </p:nvSpPr>
          <p:spPr bwMode="auto">
            <a:xfrm>
              <a:off x="2783" y="155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74" name="Oval 197"/>
            <p:cNvSpPr>
              <a:spLocks noChangeArrowheads="1"/>
            </p:cNvSpPr>
            <p:nvPr/>
          </p:nvSpPr>
          <p:spPr bwMode="auto">
            <a:xfrm>
              <a:off x="2825" y="151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75" name="Oval 198"/>
            <p:cNvSpPr>
              <a:spLocks noChangeArrowheads="1"/>
            </p:cNvSpPr>
            <p:nvPr/>
          </p:nvSpPr>
          <p:spPr bwMode="auto">
            <a:xfrm>
              <a:off x="2991" y="152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76" name="Oval 199"/>
            <p:cNvSpPr>
              <a:spLocks noChangeArrowheads="1"/>
            </p:cNvSpPr>
            <p:nvPr/>
          </p:nvSpPr>
          <p:spPr bwMode="auto">
            <a:xfrm>
              <a:off x="2853" y="159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77" name="Oval 200"/>
            <p:cNvSpPr>
              <a:spLocks noChangeArrowheads="1"/>
            </p:cNvSpPr>
            <p:nvPr/>
          </p:nvSpPr>
          <p:spPr bwMode="auto">
            <a:xfrm>
              <a:off x="2778" y="159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78" name="Oval 201"/>
            <p:cNvSpPr>
              <a:spLocks noChangeArrowheads="1"/>
            </p:cNvSpPr>
            <p:nvPr/>
          </p:nvSpPr>
          <p:spPr bwMode="auto">
            <a:xfrm>
              <a:off x="2903" y="153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79" name="Oval 202"/>
            <p:cNvSpPr>
              <a:spLocks noChangeArrowheads="1"/>
            </p:cNvSpPr>
            <p:nvPr/>
          </p:nvSpPr>
          <p:spPr bwMode="auto">
            <a:xfrm>
              <a:off x="2990" y="161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80" name="Oval 203"/>
            <p:cNvSpPr>
              <a:spLocks noChangeArrowheads="1"/>
            </p:cNvSpPr>
            <p:nvPr/>
          </p:nvSpPr>
          <p:spPr bwMode="auto">
            <a:xfrm>
              <a:off x="2833" y="164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81" name="Oval 204"/>
            <p:cNvSpPr>
              <a:spLocks noChangeArrowheads="1"/>
            </p:cNvSpPr>
            <p:nvPr/>
          </p:nvSpPr>
          <p:spPr bwMode="auto">
            <a:xfrm>
              <a:off x="2851" y="154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82" name="Oval 205"/>
            <p:cNvSpPr>
              <a:spLocks noChangeArrowheads="1"/>
            </p:cNvSpPr>
            <p:nvPr/>
          </p:nvSpPr>
          <p:spPr bwMode="auto">
            <a:xfrm>
              <a:off x="2893" y="168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83" name="Oval 206"/>
            <p:cNvSpPr>
              <a:spLocks noChangeArrowheads="1"/>
            </p:cNvSpPr>
            <p:nvPr/>
          </p:nvSpPr>
          <p:spPr bwMode="auto">
            <a:xfrm>
              <a:off x="2804" y="169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84" name="Oval 207"/>
            <p:cNvSpPr>
              <a:spLocks noChangeArrowheads="1"/>
            </p:cNvSpPr>
            <p:nvPr/>
          </p:nvSpPr>
          <p:spPr bwMode="auto">
            <a:xfrm>
              <a:off x="3012" y="164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85" name="Oval 208"/>
            <p:cNvSpPr>
              <a:spLocks noChangeArrowheads="1"/>
            </p:cNvSpPr>
            <p:nvPr/>
          </p:nvSpPr>
          <p:spPr bwMode="auto">
            <a:xfrm>
              <a:off x="2935" y="173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86" name="Oval 209"/>
            <p:cNvSpPr>
              <a:spLocks noChangeArrowheads="1"/>
            </p:cNvSpPr>
            <p:nvPr/>
          </p:nvSpPr>
          <p:spPr bwMode="auto">
            <a:xfrm>
              <a:off x="2800" y="165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87" name="Oval 210"/>
            <p:cNvSpPr>
              <a:spLocks noChangeArrowheads="1"/>
            </p:cNvSpPr>
            <p:nvPr/>
          </p:nvSpPr>
          <p:spPr bwMode="auto">
            <a:xfrm>
              <a:off x="2852" y="168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88" name="Oval 211"/>
            <p:cNvSpPr>
              <a:spLocks noChangeArrowheads="1"/>
            </p:cNvSpPr>
            <p:nvPr/>
          </p:nvSpPr>
          <p:spPr bwMode="auto">
            <a:xfrm>
              <a:off x="3031" y="161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89" name="Oval 212"/>
            <p:cNvSpPr>
              <a:spLocks noChangeArrowheads="1"/>
            </p:cNvSpPr>
            <p:nvPr/>
          </p:nvSpPr>
          <p:spPr bwMode="auto">
            <a:xfrm>
              <a:off x="2984" y="176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90" name="Oval 213"/>
            <p:cNvSpPr>
              <a:spLocks noChangeArrowheads="1"/>
            </p:cNvSpPr>
            <p:nvPr/>
          </p:nvSpPr>
          <p:spPr bwMode="auto">
            <a:xfrm>
              <a:off x="3010" y="168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91" name="Oval 214"/>
            <p:cNvSpPr>
              <a:spLocks noChangeArrowheads="1"/>
            </p:cNvSpPr>
            <p:nvPr/>
          </p:nvSpPr>
          <p:spPr bwMode="auto">
            <a:xfrm>
              <a:off x="3028" y="167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92" name="Oval 215"/>
            <p:cNvSpPr>
              <a:spLocks noChangeArrowheads="1"/>
            </p:cNvSpPr>
            <p:nvPr/>
          </p:nvSpPr>
          <p:spPr bwMode="auto">
            <a:xfrm>
              <a:off x="2889" y="17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93" name="Oval 216"/>
            <p:cNvSpPr>
              <a:spLocks noChangeArrowheads="1"/>
            </p:cNvSpPr>
            <p:nvPr/>
          </p:nvSpPr>
          <p:spPr bwMode="auto">
            <a:xfrm>
              <a:off x="3004" y="156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94" name="Oval 217"/>
            <p:cNvSpPr>
              <a:spLocks noChangeArrowheads="1"/>
            </p:cNvSpPr>
            <p:nvPr/>
          </p:nvSpPr>
          <p:spPr bwMode="auto">
            <a:xfrm>
              <a:off x="2986" y="171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95" name="Oval 218"/>
            <p:cNvSpPr>
              <a:spLocks noChangeArrowheads="1"/>
            </p:cNvSpPr>
            <p:nvPr/>
          </p:nvSpPr>
          <p:spPr bwMode="auto">
            <a:xfrm>
              <a:off x="2756" y="173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96" name="Oval 219"/>
            <p:cNvSpPr>
              <a:spLocks noChangeArrowheads="1"/>
            </p:cNvSpPr>
            <p:nvPr/>
          </p:nvSpPr>
          <p:spPr bwMode="auto">
            <a:xfrm>
              <a:off x="2971" y="158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97" name="Oval 220"/>
            <p:cNvSpPr>
              <a:spLocks noChangeArrowheads="1"/>
            </p:cNvSpPr>
            <p:nvPr/>
          </p:nvSpPr>
          <p:spPr bwMode="auto">
            <a:xfrm>
              <a:off x="2855" y="177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98" name="Oval 221"/>
            <p:cNvSpPr>
              <a:spLocks noChangeArrowheads="1"/>
            </p:cNvSpPr>
            <p:nvPr/>
          </p:nvSpPr>
          <p:spPr bwMode="auto">
            <a:xfrm>
              <a:off x="2731" y="171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99" name="Oval 222"/>
            <p:cNvSpPr>
              <a:spLocks noChangeArrowheads="1"/>
            </p:cNvSpPr>
            <p:nvPr/>
          </p:nvSpPr>
          <p:spPr bwMode="auto">
            <a:xfrm>
              <a:off x="2795" y="174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00" name="Oval 223"/>
            <p:cNvSpPr>
              <a:spLocks noChangeArrowheads="1"/>
            </p:cNvSpPr>
            <p:nvPr/>
          </p:nvSpPr>
          <p:spPr bwMode="auto">
            <a:xfrm>
              <a:off x="3056" y="164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01" name="Oval 224"/>
            <p:cNvSpPr>
              <a:spLocks noChangeArrowheads="1"/>
            </p:cNvSpPr>
            <p:nvPr/>
          </p:nvSpPr>
          <p:spPr bwMode="auto">
            <a:xfrm>
              <a:off x="2753" y="15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02" name="Oval 225"/>
            <p:cNvSpPr>
              <a:spLocks noChangeArrowheads="1"/>
            </p:cNvSpPr>
            <p:nvPr/>
          </p:nvSpPr>
          <p:spPr bwMode="auto">
            <a:xfrm>
              <a:off x="3021" y="172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03" name="Oval 226"/>
            <p:cNvSpPr>
              <a:spLocks noChangeArrowheads="1"/>
            </p:cNvSpPr>
            <p:nvPr/>
          </p:nvSpPr>
          <p:spPr bwMode="auto">
            <a:xfrm>
              <a:off x="2898" y="176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04" name="Oval 227"/>
            <p:cNvSpPr>
              <a:spLocks noChangeArrowheads="1"/>
            </p:cNvSpPr>
            <p:nvPr/>
          </p:nvSpPr>
          <p:spPr bwMode="auto">
            <a:xfrm>
              <a:off x="1521" y="164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05" name="Oval 228"/>
            <p:cNvSpPr>
              <a:spLocks noChangeArrowheads="1"/>
            </p:cNvSpPr>
            <p:nvPr/>
          </p:nvSpPr>
          <p:spPr bwMode="auto">
            <a:xfrm>
              <a:off x="1698" y="152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06" name="Oval 229"/>
            <p:cNvSpPr>
              <a:spLocks noChangeArrowheads="1"/>
            </p:cNvSpPr>
            <p:nvPr/>
          </p:nvSpPr>
          <p:spPr bwMode="auto">
            <a:xfrm>
              <a:off x="1590" y="162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07" name="Oval 230"/>
            <p:cNvSpPr>
              <a:spLocks noChangeArrowheads="1"/>
            </p:cNvSpPr>
            <p:nvPr/>
          </p:nvSpPr>
          <p:spPr bwMode="auto">
            <a:xfrm>
              <a:off x="1431" y="165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08" name="Oval 231"/>
            <p:cNvSpPr>
              <a:spLocks noChangeArrowheads="1"/>
            </p:cNvSpPr>
            <p:nvPr/>
          </p:nvSpPr>
          <p:spPr bwMode="auto">
            <a:xfrm>
              <a:off x="1314" y="120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09" name="Oval 232"/>
            <p:cNvSpPr>
              <a:spLocks noChangeArrowheads="1"/>
            </p:cNvSpPr>
            <p:nvPr/>
          </p:nvSpPr>
          <p:spPr bwMode="auto">
            <a:xfrm>
              <a:off x="1476" y="115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10" name="Oval 233"/>
            <p:cNvSpPr>
              <a:spLocks noChangeArrowheads="1"/>
            </p:cNvSpPr>
            <p:nvPr/>
          </p:nvSpPr>
          <p:spPr bwMode="auto">
            <a:xfrm>
              <a:off x="3273" y="126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11" name="Oval 234"/>
            <p:cNvSpPr>
              <a:spLocks noChangeArrowheads="1"/>
            </p:cNvSpPr>
            <p:nvPr/>
          </p:nvSpPr>
          <p:spPr bwMode="auto">
            <a:xfrm>
              <a:off x="2898" y="198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12" name="Oval 235"/>
            <p:cNvSpPr>
              <a:spLocks noChangeArrowheads="1"/>
            </p:cNvSpPr>
            <p:nvPr/>
          </p:nvSpPr>
          <p:spPr bwMode="auto">
            <a:xfrm>
              <a:off x="2811" y="103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13" name="Oval 236"/>
            <p:cNvSpPr>
              <a:spLocks noChangeArrowheads="1"/>
            </p:cNvSpPr>
            <p:nvPr/>
          </p:nvSpPr>
          <p:spPr bwMode="auto">
            <a:xfrm>
              <a:off x="3033" y="114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14" name="Oval 237"/>
            <p:cNvSpPr>
              <a:spLocks noChangeArrowheads="1"/>
            </p:cNvSpPr>
            <p:nvPr/>
          </p:nvSpPr>
          <p:spPr bwMode="auto">
            <a:xfrm>
              <a:off x="3054" y="159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15" name="Oval 238"/>
            <p:cNvSpPr>
              <a:spLocks noChangeArrowheads="1"/>
            </p:cNvSpPr>
            <p:nvPr/>
          </p:nvSpPr>
          <p:spPr bwMode="auto">
            <a:xfrm>
              <a:off x="2838" y="77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16" name="Line 239"/>
            <p:cNvSpPr>
              <a:spLocks noChangeShapeType="1"/>
            </p:cNvSpPr>
            <p:nvPr/>
          </p:nvSpPr>
          <p:spPr bwMode="auto">
            <a:xfrm flipV="1">
              <a:off x="1860" y="1257"/>
              <a:ext cx="716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17" name="Line 240"/>
            <p:cNvSpPr>
              <a:spLocks noChangeShapeType="1"/>
            </p:cNvSpPr>
            <p:nvPr/>
          </p:nvSpPr>
          <p:spPr bwMode="auto">
            <a:xfrm>
              <a:off x="1853" y="1390"/>
              <a:ext cx="730" cy="2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18" name="Oval 241"/>
            <p:cNvSpPr>
              <a:spLocks noChangeArrowheads="1"/>
            </p:cNvSpPr>
            <p:nvPr/>
          </p:nvSpPr>
          <p:spPr bwMode="auto">
            <a:xfrm>
              <a:off x="768" y="141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19" name="Line 242"/>
            <p:cNvSpPr>
              <a:spLocks noChangeShapeType="1"/>
            </p:cNvSpPr>
            <p:nvPr/>
          </p:nvSpPr>
          <p:spPr bwMode="auto">
            <a:xfrm>
              <a:off x="843" y="1447"/>
              <a:ext cx="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20" name="Line 243"/>
            <p:cNvSpPr>
              <a:spLocks noChangeShapeType="1"/>
            </p:cNvSpPr>
            <p:nvPr/>
          </p:nvSpPr>
          <p:spPr bwMode="auto">
            <a:xfrm flipV="1">
              <a:off x="2880" y="691"/>
              <a:ext cx="151" cy="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21" name="Line 244"/>
            <p:cNvSpPr>
              <a:spLocks noChangeShapeType="1"/>
            </p:cNvSpPr>
            <p:nvPr/>
          </p:nvSpPr>
          <p:spPr bwMode="auto">
            <a:xfrm>
              <a:off x="3341" y="1296"/>
              <a:ext cx="2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22" name="Line 245"/>
            <p:cNvSpPr>
              <a:spLocks noChangeShapeType="1"/>
            </p:cNvSpPr>
            <p:nvPr/>
          </p:nvSpPr>
          <p:spPr bwMode="auto">
            <a:xfrm>
              <a:off x="2952" y="2030"/>
              <a:ext cx="16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47"/>
          <p:cNvGrpSpPr>
            <a:grpSpLocks/>
          </p:cNvGrpSpPr>
          <p:nvPr/>
        </p:nvGrpSpPr>
        <p:grpSpPr bwMode="auto">
          <a:xfrm rot="-754669">
            <a:off x="2085975" y="1641475"/>
            <a:ext cx="2052638" cy="1436688"/>
            <a:chOff x="768" y="568"/>
            <a:chExt cx="2782" cy="1720"/>
          </a:xfrm>
        </p:grpSpPr>
        <p:sp>
          <p:nvSpPr>
            <p:cNvPr id="66035" name="Freeform 248"/>
            <p:cNvSpPr>
              <a:spLocks/>
            </p:cNvSpPr>
            <p:nvPr/>
          </p:nvSpPr>
          <p:spPr bwMode="auto">
            <a:xfrm>
              <a:off x="2351" y="568"/>
              <a:ext cx="1148" cy="1720"/>
            </a:xfrm>
            <a:custGeom>
              <a:avLst/>
              <a:gdLst>
                <a:gd name="T0" fmla="*/ 359 w 1148"/>
                <a:gd name="T1" fmla="*/ 43 h 1720"/>
                <a:gd name="T2" fmla="*/ 443 w 1148"/>
                <a:gd name="T3" fmla="*/ 0 h 1720"/>
                <a:gd name="T4" fmla="*/ 443 w 1148"/>
                <a:gd name="T5" fmla="*/ 64 h 1720"/>
                <a:gd name="T6" fmla="*/ 618 w 1148"/>
                <a:gd name="T7" fmla="*/ 176 h 1720"/>
                <a:gd name="T8" fmla="*/ 752 w 1148"/>
                <a:gd name="T9" fmla="*/ 218 h 1720"/>
                <a:gd name="T10" fmla="*/ 759 w 1148"/>
                <a:gd name="T11" fmla="*/ 316 h 1720"/>
                <a:gd name="T12" fmla="*/ 935 w 1148"/>
                <a:gd name="T13" fmla="*/ 429 h 1720"/>
                <a:gd name="T14" fmla="*/ 1089 w 1148"/>
                <a:gd name="T15" fmla="*/ 604 h 1720"/>
                <a:gd name="T16" fmla="*/ 1138 w 1148"/>
                <a:gd name="T17" fmla="*/ 794 h 1720"/>
                <a:gd name="T18" fmla="*/ 1124 w 1148"/>
                <a:gd name="T19" fmla="*/ 822 h 1720"/>
                <a:gd name="T20" fmla="*/ 1054 w 1148"/>
                <a:gd name="T21" fmla="*/ 935 h 1720"/>
                <a:gd name="T22" fmla="*/ 1117 w 1148"/>
                <a:gd name="T23" fmla="*/ 977 h 1720"/>
                <a:gd name="T24" fmla="*/ 1061 w 1148"/>
                <a:gd name="T25" fmla="*/ 1138 h 1720"/>
                <a:gd name="T26" fmla="*/ 998 w 1148"/>
                <a:gd name="T27" fmla="*/ 1188 h 1720"/>
                <a:gd name="T28" fmla="*/ 1068 w 1148"/>
                <a:gd name="T29" fmla="*/ 1307 h 1720"/>
                <a:gd name="T30" fmla="*/ 857 w 1148"/>
                <a:gd name="T31" fmla="*/ 1419 h 1720"/>
                <a:gd name="T32" fmla="*/ 913 w 1148"/>
                <a:gd name="T33" fmla="*/ 1504 h 1720"/>
                <a:gd name="T34" fmla="*/ 815 w 1148"/>
                <a:gd name="T35" fmla="*/ 1574 h 1720"/>
                <a:gd name="T36" fmla="*/ 555 w 1148"/>
                <a:gd name="T37" fmla="*/ 1616 h 1720"/>
                <a:gd name="T38" fmla="*/ 499 w 1148"/>
                <a:gd name="T39" fmla="*/ 1679 h 1720"/>
                <a:gd name="T40" fmla="*/ 274 w 1148"/>
                <a:gd name="T41" fmla="*/ 1707 h 1720"/>
                <a:gd name="T42" fmla="*/ 253 w 1148"/>
                <a:gd name="T43" fmla="*/ 1665 h 1720"/>
                <a:gd name="T44" fmla="*/ 190 w 1148"/>
                <a:gd name="T45" fmla="*/ 1553 h 1720"/>
                <a:gd name="T46" fmla="*/ 148 w 1148"/>
                <a:gd name="T47" fmla="*/ 1461 h 1720"/>
                <a:gd name="T48" fmla="*/ 21 w 1148"/>
                <a:gd name="T49" fmla="*/ 1349 h 1720"/>
                <a:gd name="T50" fmla="*/ 85 w 1148"/>
                <a:gd name="T51" fmla="*/ 1314 h 1720"/>
                <a:gd name="T52" fmla="*/ 120 w 1148"/>
                <a:gd name="T53" fmla="*/ 1279 h 1720"/>
                <a:gd name="T54" fmla="*/ 28 w 1148"/>
                <a:gd name="T55" fmla="*/ 1124 h 1720"/>
                <a:gd name="T56" fmla="*/ 120 w 1148"/>
                <a:gd name="T57" fmla="*/ 956 h 1720"/>
                <a:gd name="T58" fmla="*/ 56 w 1148"/>
                <a:gd name="T59" fmla="*/ 604 h 1720"/>
                <a:gd name="T60" fmla="*/ 190 w 1148"/>
                <a:gd name="T61" fmla="*/ 401 h 1720"/>
                <a:gd name="T62" fmla="*/ 92 w 1148"/>
                <a:gd name="T63" fmla="*/ 190 h 1720"/>
                <a:gd name="T64" fmla="*/ 162 w 1148"/>
                <a:gd name="T65" fmla="*/ 155 h 17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8"/>
                <a:gd name="T100" fmla="*/ 0 h 1720"/>
                <a:gd name="T101" fmla="*/ 1148 w 1148"/>
                <a:gd name="T102" fmla="*/ 1720 h 17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8" h="1720">
                  <a:moveTo>
                    <a:pt x="162" y="155"/>
                  </a:moveTo>
                  <a:cubicBezTo>
                    <a:pt x="230" y="132"/>
                    <a:pt x="297" y="80"/>
                    <a:pt x="359" y="43"/>
                  </a:cubicBezTo>
                  <a:cubicBezTo>
                    <a:pt x="377" y="32"/>
                    <a:pt x="396" y="24"/>
                    <a:pt x="415" y="14"/>
                  </a:cubicBezTo>
                  <a:cubicBezTo>
                    <a:pt x="424" y="9"/>
                    <a:pt x="443" y="0"/>
                    <a:pt x="443" y="0"/>
                  </a:cubicBezTo>
                  <a:cubicBezTo>
                    <a:pt x="448" y="7"/>
                    <a:pt x="457" y="13"/>
                    <a:pt x="457" y="21"/>
                  </a:cubicBezTo>
                  <a:cubicBezTo>
                    <a:pt x="457" y="36"/>
                    <a:pt x="443" y="64"/>
                    <a:pt x="443" y="64"/>
                  </a:cubicBezTo>
                  <a:cubicBezTo>
                    <a:pt x="509" y="86"/>
                    <a:pt x="580" y="71"/>
                    <a:pt x="647" y="92"/>
                  </a:cubicBezTo>
                  <a:cubicBezTo>
                    <a:pt x="641" y="129"/>
                    <a:pt x="638" y="146"/>
                    <a:pt x="618" y="176"/>
                  </a:cubicBezTo>
                  <a:cubicBezTo>
                    <a:pt x="654" y="187"/>
                    <a:pt x="688" y="201"/>
                    <a:pt x="724" y="211"/>
                  </a:cubicBezTo>
                  <a:cubicBezTo>
                    <a:pt x="733" y="214"/>
                    <a:pt x="743" y="215"/>
                    <a:pt x="752" y="218"/>
                  </a:cubicBezTo>
                  <a:cubicBezTo>
                    <a:pt x="766" y="222"/>
                    <a:pt x="794" y="232"/>
                    <a:pt x="794" y="232"/>
                  </a:cubicBezTo>
                  <a:cubicBezTo>
                    <a:pt x="807" y="272"/>
                    <a:pt x="780" y="284"/>
                    <a:pt x="759" y="316"/>
                  </a:cubicBezTo>
                  <a:cubicBezTo>
                    <a:pt x="787" y="345"/>
                    <a:pt x="820" y="371"/>
                    <a:pt x="857" y="387"/>
                  </a:cubicBezTo>
                  <a:cubicBezTo>
                    <a:pt x="893" y="403"/>
                    <a:pt x="906" y="402"/>
                    <a:pt x="935" y="429"/>
                  </a:cubicBezTo>
                  <a:cubicBezTo>
                    <a:pt x="927" y="453"/>
                    <a:pt x="920" y="471"/>
                    <a:pt x="906" y="492"/>
                  </a:cubicBezTo>
                  <a:cubicBezTo>
                    <a:pt x="953" y="551"/>
                    <a:pt x="1028" y="564"/>
                    <a:pt x="1089" y="604"/>
                  </a:cubicBezTo>
                  <a:cubicBezTo>
                    <a:pt x="1101" y="641"/>
                    <a:pt x="1095" y="651"/>
                    <a:pt x="1061" y="668"/>
                  </a:cubicBezTo>
                  <a:cubicBezTo>
                    <a:pt x="1024" y="723"/>
                    <a:pt x="1103" y="759"/>
                    <a:pt x="1138" y="794"/>
                  </a:cubicBezTo>
                  <a:cubicBezTo>
                    <a:pt x="1140" y="801"/>
                    <a:pt x="1148" y="808"/>
                    <a:pt x="1145" y="815"/>
                  </a:cubicBezTo>
                  <a:cubicBezTo>
                    <a:pt x="1142" y="822"/>
                    <a:pt x="1131" y="819"/>
                    <a:pt x="1124" y="822"/>
                  </a:cubicBezTo>
                  <a:cubicBezTo>
                    <a:pt x="1096" y="836"/>
                    <a:pt x="1067" y="846"/>
                    <a:pt x="1040" y="864"/>
                  </a:cubicBezTo>
                  <a:cubicBezTo>
                    <a:pt x="1020" y="893"/>
                    <a:pt x="1025" y="912"/>
                    <a:pt x="1054" y="935"/>
                  </a:cubicBezTo>
                  <a:cubicBezTo>
                    <a:pt x="1067" y="945"/>
                    <a:pt x="1082" y="954"/>
                    <a:pt x="1096" y="963"/>
                  </a:cubicBezTo>
                  <a:cubicBezTo>
                    <a:pt x="1103" y="968"/>
                    <a:pt x="1117" y="977"/>
                    <a:pt x="1117" y="977"/>
                  </a:cubicBezTo>
                  <a:cubicBezTo>
                    <a:pt x="1089" y="996"/>
                    <a:pt x="1052" y="1011"/>
                    <a:pt x="1019" y="1019"/>
                  </a:cubicBezTo>
                  <a:cubicBezTo>
                    <a:pt x="955" y="1061"/>
                    <a:pt x="1008" y="1120"/>
                    <a:pt x="1061" y="1138"/>
                  </a:cubicBezTo>
                  <a:cubicBezTo>
                    <a:pt x="1063" y="1145"/>
                    <a:pt x="1072" y="1153"/>
                    <a:pt x="1068" y="1159"/>
                  </a:cubicBezTo>
                  <a:cubicBezTo>
                    <a:pt x="1060" y="1172"/>
                    <a:pt x="1013" y="1182"/>
                    <a:pt x="998" y="1188"/>
                  </a:cubicBezTo>
                  <a:cubicBezTo>
                    <a:pt x="985" y="1228"/>
                    <a:pt x="1007" y="1232"/>
                    <a:pt x="1033" y="1258"/>
                  </a:cubicBezTo>
                  <a:cubicBezTo>
                    <a:pt x="1042" y="1267"/>
                    <a:pt x="1060" y="1295"/>
                    <a:pt x="1068" y="1307"/>
                  </a:cubicBezTo>
                  <a:cubicBezTo>
                    <a:pt x="1054" y="1348"/>
                    <a:pt x="1019" y="1345"/>
                    <a:pt x="984" y="1363"/>
                  </a:cubicBezTo>
                  <a:cubicBezTo>
                    <a:pt x="942" y="1384"/>
                    <a:pt x="896" y="1393"/>
                    <a:pt x="857" y="1419"/>
                  </a:cubicBezTo>
                  <a:cubicBezTo>
                    <a:pt x="849" y="1443"/>
                    <a:pt x="849" y="1459"/>
                    <a:pt x="871" y="1476"/>
                  </a:cubicBezTo>
                  <a:cubicBezTo>
                    <a:pt x="884" y="1486"/>
                    <a:pt x="913" y="1504"/>
                    <a:pt x="913" y="1504"/>
                  </a:cubicBezTo>
                  <a:cubicBezTo>
                    <a:pt x="915" y="1511"/>
                    <a:pt x="924" y="1519"/>
                    <a:pt x="920" y="1525"/>
                  </a:cubicBezTo>
                  <a:cubicBezTo>
                    <a:pt x="899" y="1554"/>
                    <a:pt x="846" y="1565"/>
                    <a:pt x="815" y="1574"/>
                  </a:cubicBezTo>
                  <a:cubicBezTo>
                    <a:pt x="801" y="1578"/>
                    <a:pt x="773" y="1588"/>
                    <a:pt x="773" y="1588"/>
                  </a:cubicBezTo>
                  <a:cubicBezTo>
                    <a:pt x="737" y="1697"/>
                    <a:pt x="648" y="1631"/>
                    <a:pt x="555" y="1616"/>
                  </a:cubicBezTo>
                  <a:cubicBezTo>
                    <a:pt x="569" y="1625"/>
                    <a:pt x="611" y="1635"/>
                    <a:pt x="597" y="1644"/>
                  </a:cubicBezTo>
                  <a:cubicBezTo>
                    <a:pt x="567" y="1664"/>
                    <a:pt x="533" y="1668"/>
                    <a:pt x="499" y="1679"/>
                  </a:cubicBezTo>
                  <a:cubicBezTo>
                    <a:pt x="472" y="1720"/>
                    <a:pt x="424" y="1703"/>
                    <a:pt x="380" y="1714"/>
                  </a:cubicBezTo>
                  <a:cubicBezTo>
                    <a:pt x="345" y="1712"/>
                    <a:pt x="308" y="1716"/>
                    <a:pt x="274" y="1707"/>
                  </a:cubicBezTo>
                  <a:cubicBezTo>
                    <a:pt x="267" y="1705"/>
                    <a:pt x="270" y="1693"/>
                    <a:pt x="267" y="1686"/>
                  </a:cubicBezTo>
                  <a:cubicBezTo>
                    <a:pt x="263" y="1678"/>
                    <a:pt x="258" y="1671"/>
                    <a:pt x="253" y="1665"/>
                  </a:cubicBezTo>
                  <a:cubicBezTo>
                    <a:pt x="230" y="1638"/>
                    <a:pt x="202" y="1620"/>
                    <a:pt x="169" y="1609"/>
                  </a:cubicBezTo>
                  <a:cubicBezTo>
                    <a:pt x="155" y="1567"/>
                    <a:pt x="176" y="1596"/>
                    <a:pt x="190" y="1553"/>
                  </a:cubicBezTo>
                  <a:cubicBezTo>
                    <a:pt x="188" y="1530"/>
                    <a:pt x="189" y="1506"/>
                    <a:pt x="183" y="1483"/>
                  </a:cubicBezTo>
                  <a:cubicBezTo>
                    <a:pt x="179" y="1465"/>
                    <a:pt x="160" y="1468"/>
                    <a:pt x="148" y="1461"/>
                  </a:cubicBezTo>
                  <a:cubicBezTo>
                    <a:pt x="108" y="1439"/>
                    <a:pt x="79" y="1420"/>
                    <a:pt x="35" y="1405"/>
                  </a:cubicBezTo>
                  <a:cubicBezTo>
                    <a:pt x="16" y="1386"/>
                    <a:pt x="0" y="1381"/>
                    <a:pt x="21" y="1349"/>
                  </a:cubicBezTo>
                  <a:cubicBezTo>
                    <a:pt x="25" y="1343"/>
                    <a:pt x="36" y="1346"/>
                    <a:pt x="42" y="1342"/>
                  </a:cubicBezTo>
                  <a:cubicBezTo>
                    <a:pt x="57" y="1334"/>
                    <a:pt x="85" y="1314"/>
                    <a:pt x="85" y="1314"/>
                  </a:cubicBezTo>
                  <a:cubicBezTo>
                    <a:pt x="90" y="1307"/>
                    <a:pt x="93" y="1299"/>
                    <a:pt x="99" y="1293"/>
                  </a:cubicBezTo>
                  <a:cubicBezTo>
                    <a:pt x="105" y="1287"/>
                    <a:pt x="118" y="1287"/>
                    <a:pt x="120" y="1279"/>
                  </a:cubicBezTo>
                  <a:cubicBezTo>
                    <a:pt x="133" y="1226"/>
                    <a:pt x="80" y="1218"/>
                    <a:pt x="56" y="1188"/>
                  </a:cubicBezTo>
                  <a:cubicBezTo>
                    <a:pt x="41" y="1170"/>
                    <a:pt x="28" y="1124"/>
                    <a:pt x="28" y="1124"/>
                  </a:cubicBezTo>
                  <a:cubicBezTo>
                    <a:pt x="34" y="1085"/>
                    <a:pt x="41" y="1047"/>
                    <a:pt x="71" y="1019"/>
                  </a:cubicBezTo>
                  <a:cubicBezTo>
                    <a:pt x="81" y="990"/>
                    <a:pt x="94" y="973"/>
                    <a:pt x="120" y="956"/>
                  </a:cubicBezTo>
                  <a:cubicBezTo>
                    <a:pt x="146" y="877"/>
                    <a:pt x="65" y="763"/>
                    <a:pt x="49" y="682"/>
                  </a:cubicBezTo>
                  <a:cubicBezTo>
                    <a:pt x="51" y="656"/>
                    <a:pt x="52" y="630"/>
                    <a:pt x="56" y="604"/>
                  </a:cubicBezTo>
                  <a:cubicBezTo>
                    <a:pt x="65" y="543"/>
                    <a:pt x="148" y="541"/>
                    <a:pt x="190" y="513"/>
                  </a:cubicBezTo>
                  <a:cubicBezTo>
                    <a:pt x="205" y="467"/>
                    <a:pt x="203" y="483"/>
                    <a:pt x="190" y="401"/>
                  </a:cubicBezTo>
                  <a:cubicBezTo>
                    <a:pt x="178" y="323"/>
                    <a:pt x="109" y="283"/>
                    <a:pt x="85" y="211"/>
                  </a:cubicBezTo>
                  <a:cubicBezTo>
                    <a:pt x="87" y="204"/>
                    <a:pt x="86" y="194"/>
                    <a:pt x="92" y="190"/>
                  </a:cubicBezTo>
                  <a:cubicBezTo>
                    <a:pt x="113" y="175"/>
                    <a:pt x="159" y="170"/>
                    <a:pt x="183" y="162"/>
                  </a:cubicBezTo>
                  <a:cubicBezTo>
                    <a:pt x="204" y="131"/>
                    <a:pt x="205" y="138"/>
                    <a:pt x="162" y="155"/>
                  </a:cubicBezTo>
                  <a:close/>
                </a:path>
              </a:pathLst>
            </a:custGeom>
            <a:solidFill>
              <a:srgbClr val="F0AEE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36" name="Oval 249"/>
            <p:cNvSpPr>
              <a:spLocks noChangeArrowheads="1"/>
            </p:cNvSpPr>
            <p:nvPr/>
          </p:nvSpPr>
          <p:spPr bwMode="auto">
            <a:xfrm>
              <a:off x="1191" y="1150"/>
              <a:ext cx="568" cy="564"/>
            </a:xfrm>
            <a:prstGeom prst="ellipse">
              <a:avLst/>
            </a:prstGeom>
            <a:solidFill>
              <a:srgbClr val="DDFF7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37" name="Oval 250"/>
            <p:cNvSpPr>
              <a:spLocks noChangeArrowheads="1"/>
            </p:cNvSpPr>
            <p:nvPr/>
          </p:nvSpPr>
          <p:spPr bwMode="auto">
            <a:xfrm>
              <a:off x="1274" y="139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38" name="Oval 251"/>
            <p:cNvSpPr>
              <a:spLocks noChangeArrowheads="1"/>
            </p:cNvSpPr>
            <p:nvPr/>
          </p:nvSpPr>
          <p:spPr bwMode="auto">
            <a:xfrm>
              <a:off x="1276" y="148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39" name="Oval 252"/>
            <p:cNvSpPr>
              <a:spLocks noChangeArrowheads="1"/>
            </p:cNvSpPr>
            <p:nvPr/>
          </p:nvSpPr>
          <p:spPr bwMode="auto">
            <a:xfrm>
              <a:off x="1400" y="129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40" name="Oval 253"/>
            <p:cNvSpPr>
              <a:spLocks noChangeArrowheads="1"/>
            </p:cNvSpPr>
            <p:nvPr/>
          </p:nvSpPr>
          <p:spPr bwMode="auto">
            <a:xfrm>
              <a:off x="1646" y="149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41" name="Oval 254"/>
            <p:cNvSpPr>
              <a:spLocks noChangeArrowheads="1"/>
            </p:cNvSpPr>
            <p:nvPr/>
          </p:nvSpPr>
          <p:spPr bwMode="auto">
            <a:xfrm>
              <a:off x="1375" y="139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42" name="Oval 255"/>
            <p:cNvSpPr>
              <a:spLocks noChangeArrowheads="1"/>
            </p:cNvSpPr>
            <p:nvPr/>
          </p:nvSpPr>
          <p:spPr bwMode="auto">
            <a:xfrm>
              <a:off x="1367" y="144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43" name="Oval 256"/>
            <p:cNvSpPr>
              <a:spLocks noChangeArrowheads="1"/>
            </p:cNvSpPr>
            <p:nvPr/>
          </p:nvSpPr>
          <p:spPr bwMode="auto">
            <a:xfrm>
              <a:off x="1424" y="155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44" name="Oval 257"/>
            <p:cNvSpPr>
              <a:spLocks noChangeArrowheads="1"/>
            </p:cNvSpPr>
            <p:nvPr/>
          </p:nvSpPr>
          <p:spPr bwMode="auto">
            <a:xfrm>
              <a:off x="1404" y="146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45" name="Oval 258"/>
            <p:cNvSpPr>
              <a:spLocks noChangeArrowheads="1"/>
            </p:cNvSpPr>
            <p:nvPr/>
          </p:nvSpPr>
          <p:spPr bwMode="auto">
            <a:xfrm>
              <a:off x="1504" y="155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46" name="Oval 259"/>
            <p:cNvSpPr>
              <a:spLocks noChangeArrowheads="1"/>
            </p:cNvSpPr>
            <p:nvPr/>
          </p:nvSpPr>
          <p:spPr bwMode="auto">
            <a:xfrm>
              <a:off x="1419" y="125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47" name="Oval 260"/>
            <p:cNvSpPr>
              <a:spLocks noChangeArrowheads="1"/>
            </p:cNvSpPr>
            <p:nvPr/>
          </p:nvSpPr>
          <p:spPr bwMode="auto">
            <a:xfrm>
              <a:off x="1257" y="125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48" name="Oval 261"/>
            <p:cNvSpPr>
              <a:spLocks noChangeArrowheads="1"/>
            </p:cNvSpPr>
            <p:nvPr/>
          </p:nvSpPr>
          <p:spPr bwMode="auto">
            <a:xfrm>
              <a:off x="1314" y="139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49" name="Oval 262"/>
            <p:cNvSpPr>
              <a:spLocks noChangeArrowheads="1"/>
            </p:cNvSpPr>
            <p:nvPr/>
          </p:nvSpPr>
          <p:spPr bwMode="auto">
            <a:xfrm>
              <a:off x="1244" y="155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50" name="Oval 263"/>
            <p:cNvSpPr>
              <a:spLocks noChangeArrowheads="1"/>
            </p:cNvSpPr>
            <p:nvPr/>
          </p:nvSpPr>
          <p:spPr bwMode="auto">
            <a:xfrm>
              <a:off x="1218" y="145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51" name="Oval 264"/>
            <p:cNvSpPr>
              <a:spLocks noChangeArrowheads="1"/>
            </p:cNvSpPr>
            <p:nvPr/>
          </p:nvSpPr>
          <p:spPr bwMode="auto">
            <a:xfrm>
              <a:off x="1324" y="155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52" name="Oval 265"/>
            <p:cNvSpPr>
              <a:spLocks noChangeArrowheads="1"/>
            </p:cNvSpPr>
            <p:nvPr/>
          </p:nvSpPr>
          <p:spPr bwMode="auto">
            <a:xfrm>
              <a:off x="1550" y="160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53" name="Oval 266"/>
            <p:cNvSpPr>
              <a:spLocks noChangeArrowheads="1"/>
            </p:cNvSpPr>
            <p:nvPr/>
          </p:nvSpPr>
          <p:spPr bwMode="auto">
            <a:xfrm>
              <a:off x="1240" y="14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54" name="Oval 267"/>
            <p:cNvSpPr>
              <a:spLocks noChangeArrowheads="1"/>
            </p:cNvSpPr>
            <p:nvPr/>
          </p:nvSpPr>
          <p:spPr bwMode="auto">
            <a:xfrm>
              <a:off x="1432" y="161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55" name="Oval 268"/>
            <p:cNvSpPr>
              <a:spLocks noChangeArrowheads="1"/>
            </p:cNvSpPr>
            <p:nvPr/>
          </p:nvSpPr>
          <p:spPr bwMode="auto">
            <a:xfrm>
              <a:off x="1619" y="152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56" name="Oval 269"/>
            <p:cNvSpPr>
              <a:spLocks noChangeArrowheads="1"/>
            </p:cNvSpPr>
            <p:nvPr/>
          </p:nvSpPr>
          <p:spPr bwMode="auto">
            <a:xfrm>
              <a:off x="1521" y="132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57" name="Oval 270"/>
            <p:cNvSpPr>
              <a:spLocks noChangeArrowheads="1"/>
            </p:cNvSpPr>
            <p:nvPr/>
          </p:nvSpPr>
          <p:spPr bwMode="auto">
            <a:xfrm>
              <a:off x="1526" y="128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58" name="Oval 271"/>
            <p:cNvSpPr>
              <a:spLocks noChangeArrowheads="1"/>
            </p:cNvSpPr>
            <p:nvPr/>
          </p:nvSpPr>
          <p:spPr bwMode="auto">
            <a:xfrm>
              <a:off x="1646" y="135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59" name="Oval 272"/>
            <p:cNvSpPr>
              <a:spLocks noChangeArrowheads="1"/>
            </p:cNvSpPr>
            <p:nvPr/>
          </p:nvSpPr>
          <p:spPr bwMode="auto">
            <a:xfrm>
              <a:off x="1495" y="136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60" name="Oval 273"/>
            <p:cNvSpPr>
              <a:spLocks noChangeArrowheads="1"/>
            </p:cNvSpPr>
            <p:nvPr/>
          </p:nvSpPr>
          <p:spPr bwMode="auto">
            <a:xfrm>
              <a:off x="1587" y="149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61" name="Oval 274"/>
            <p:cNvSpPr>
              <a:spLocks noChangeArrowheads="1"/>
            </p:cNvSpPr>
            <p:nvPr/>
          </p:nvSpPr>
          <p:spPr bwMode="auto">
            <a:xfrm>
              <a:off x="1333" y="125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62" name="Oval 275"/>
            <p:cNvSpPr>
              <a:spLocks noChangeArrowheads="1"/>
            </p:cNvSpPr>
            <p:nvPr/>
          </p:nvSpPr>
          <p:spPr bwMode="auto">
            <a:xfrm>
              <a:off x="1610" y="141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63" name="Oval 276"/>
            <p:cNvSpPr>
              <a:spLocks noChangeArrowheads="1"/>
            </p:cNvSpPr>
            <p:nvPr/>
          </p:nvSpPr>
          <p:spPr bwMode="auto">
            <a:xfrm>
              <a:off x="1673" y="137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64" name="Oval 277"/>
            <p:cNvSpPr>
              <a:spLocks noChangeArrowheads="1"/>
            </p:cNvSpPr>
            <p:nvPr/>
          </p:nvSpPr>
          <p:spPr bwMode="auto">
            <a:xfrm>
              <a:off x="1350" y="121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65" name="Oval 278"/>
            <p:cNvSpPr>
              <a:spLocks noChangeArrowheads="1"/>
            </p:cNvSpPr>
            <p:nvPr/>
          </p:nvSpPr>
          <p:spPr bwMode="auto">
            <a:xfrm>
              <a:off x="1422" y="132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66" name="Oval 279"/>
            <p:cNvSpPr>
              <a:spLocks noChangeArrowheads="1"/>
            </p:cNvSpPr>
            <p:nvPr/>
          </p:nvSpPr>
          <p:spPr bwMode="auto">
            <a:xfrm>
              <a:off x="1428" y="138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67" name="Oval 280"/>
            <p:cNvSpPr>
              <a:spLocks noChangeArrowheads="1"/>
            </p:cNvSpPr>
            <p:nvPr/>
          </p:nvSpPr>
          <p:spPr bwMode="auto">
            <a:xfrm>
              <a:off x="1439" y="150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68" name="Oval 281"/>
            <p:cNvSpPr>
              <a:spLocks noChangeArrowheads="1"/>
            </p:cNvSpPr>
            <p:nvPr/>
          </p:nvSpPr>
          <p:spPr bwMode="auto">
            <a:xfrm>
              <a:off x="1541" y="151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69" name="Oval 282"/>
            <p:cNvSpPr>
              <a:spLocks noChangeArrowheads="1"/>
            </p:cNvSpPr>
            <p:nvPr/>
          </p:nvSpPr>
          <p:spPr bwMode="auto">
            <a:xfrm>
              <a:off x="1498" y="146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70" name="Oval 283"/>
            <p:cNvSpPr>
              <a:spLocks noChangeArrowheads="1"/>
            </p:cNvSpPr>
            <p:nvPr/>
          </p:nvSpPr>
          <p:spPr bwMode="auto">
            <a:xfrm>
              <a:off x="1462" y="142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71" name="Oval 284"/>
            <p:cNvSpPr>
              <a:spLocks noChangeArrowheads="1"/>
            </p:cNvSpPr>
            <p:nvPr/>
          </p:nvSpPr>
          <p:spPr bwMode="auto">
            <a:xfrm>
              <a:off x="1540" y="156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72" name="Oval 285"/>
            <p:cNvSpPr>
              <a:spLocks noChangeArrowheads="1"/>
            </p:cNvSpPr>
            <p:nvPr/>
          </p:nvSpPr>
          <p:spPr bwMode="auto">
            <a:xfrm>
              <a:off x="1538" y="143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73" name="Oval 286"/>
            <p:cNvSpPr>
              <a:spLocks noChangeArrowheads="1"/>
            </p:cNvSpPr>
            <p:nvPr/>
          </p:nvSpPr>
          <p:spPr bwMode="auto">
            <a:xfrm>
              <a:off x="1647" y="131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74" name="Oval 287"/>
            <p:cNvSpPr>
              <a:spLocks noChangeArrowheads="1"/>
            </p:cNvSpPr>
            <p:nvPr/>
          </p:nvSpPr>
          <p:spPr bwMode="auto">
            <a:xfrm>
              <a:off x="1675" y="146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75" name="Oval 288"/>
            <p:cNvSpPr>
              <a:spLocks noChangeArrowheads="1"/>
            </p:cNvSpPr>
            <p:nvPr/>
          </p:nvSpPr>
          <p:spPr bwMode="auto">
            <a:xfrm>
              <a:off x="1315" y="146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76" name="Oval 289"/>
            <p:cNvSpPr>
              <a:spLocks noChangeArrowheads="1"/>
            </p:cNvSpPr>
            <p:nvPr/>
          </p:nvSpPr>
          <p:spPr bwMode="auto">
            <a:xfrm>
              <a:off x="1370" y="153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77" name="Oval 290"/>
            <p:cNvSpPr>
              <a:spLocks noChangeArrowheads="1"/>
            </p:cNvSpPr>
            <p:nvPr/>
          </p:nvSpPr>
          <p:spPr bwMode="auto">
            <a:xfrm>
              <a:off x="1354" y="161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78" name="Oval 291"/>
            <p:cNvSpPr>
              <a:spLocks noChangeArrowheads="1"/>
            </p:cNvSpPr>
            <p:nvPr/>
          </p:nvSpPr>
          <p:spPr bwMode="auto">
            <a:xfrm>
              <a:off x="1256" y="133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79" name="Oval 292"/>
            <p:cNvSpPr>
              <a:spLocks noChangeArrowheads="1"/>
            </p:cNvSpPr>
            <p:nvPr/>
          </p:nvSpPr>
          <p:spPr bwMode="auto">
            <a:xfrm>
              <a:off x="1471" y="162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80" name="Oval 293"/>
            <p:cNvSpPr>
              <a:spLocks noChangeArrowheads="1"/>
            </p:cNvSpPr>
            <p:nvPr/>
          </p:nvSpPr>
          <p:spPr bwMode="auto">
            <a:xfrm>
              <a:off x="1318" y="159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81" name="Oval 294"/>
            <p:cNvSpPr>
              <a:spLocks noChangeArrowheads="1"/>
            </p:cNvSpPr>
            <p:nvPr/>
          </p:nvSpPr>
          <p:spPr bwMode="auto">
            <a:xfrm>
              <a:off x="1317" y="129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82" name="Oval 295"/>
            <p:cNvSpPr>
              <a:spLocks noChangeArrowheads="1"/>
            </p:cNvSpPr>
            <p:nvPr/>
          </p:nvSpPr>
          <p:spPr bwMode="auto">
            <a:xfrm>
              <a:off x="1582" y="157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83" name="Oval 296"/>
            <p:cNvSpPr>
              <a:spLocks noChangeArrowheads="1"/>
            </p:cNvSpPr>
            <p:nvPr/>
          </p:nvSpPr>
          <p:spPr bwMode="auto">
            <a:xfrm>
              <a:off x="1513" y="123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84" name="Oval 297"/>
            <p:cNvSpPr>
              <a:spLocks noChangeArrowheads="1"/>
            </p:cNvSpPr>
            <p:nvPr/>
          </p:nvSpPr>
          <p:spPr bwMode="auto">
            <a:xfrm>
              <a:off x="1598" y="132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85" name="Oval 298"/>
            <p:cNvSpPr>
              <a:spLocks noChangeArrowheads="1"/>
            </p:cNvSpPr>
            <p:nvPr/>
          </p:nvSpPr>
          <p:spPr bwMode="auto">
            <a:xfrm>
              <a:off x="1570" y="139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86" name="Oval 299"/>
            <p:cNvSpPr>
              <a:spLocks noChangeArrowheads="1"/>
            </p:cNvSpPr>
            <p:nvPr/>
          </p:nvSpPr>
          <p:spPr bwMode="auto">
            <a:xfrm>
              <a:off x="1490" y="120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87" name="Oval 300"/>
            <p:cNvSpPr>
              <a:spLocks noChangeArrowheads="1"/>
            </p:cNvSpPr>
            <p:nvPr/>
          </p:nvSpPr>
          <p:spPr bwMode="auto">
            <a:xfrm>
              <a:off x="1582" y="123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88" name="Oval 301"/>
            <p:cNvSpPr>
              <a:spLocks noChangeArrowheads="1"/>
            </p:cNvSpPr>
            <p:nvPr/>
          </p:nvSpPr>
          <p:spPr bwMode="auto">
            <a:xfrm>
              <a:off x="1250" y="130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89" name="Oval 302"/>
            <p:cNvSpPr>
              <a:spLocks noChangeArrowheads="1"/>
            </p:cNvSpPr>
            <p:nvPr/>
          </p:nvSpPr>
          <p:spPr bwMode="auto">
            <a:xfrm>
              <a:off x="1658" y="153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90" name="Oval 303"/>
            <p:cNvSpPr>
              <a:spLocks noChangeArrowheads="1"/>
            </p:cNvSpPr>
            <p:nvPr/>
          </p:nvSpPr>
          <p:spPr bwMode="auto">
            <a:xfrm>
              <a:off x="1406" y="119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91" name="Oval 304"/>
            <p:cNvSpPr>
              <a:spLocks noChangeArrowheads="1"/>
            </p:cNvSpPr>
            <p:nvPr/>
          </p:nvSpPr>
          <p:spPr bwMode="auto">
            <a:xfrm>
              <a:off x="1611" y="123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92" name="Oval 305"/>
            <p:cNvSpPr>
              <a:spLocks noChangeArrowheads="1"/>
            </p:cNvSpPr>
            <p:nvPr/>
          </p:nvSpPr>
          <p:spPr bwMode="auto">
            <a:xfrm>
              <a:off x="1449" y="117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93" name="Oval 306"/>
            <p:cNvSpPr>
              <a:spLocks noChangeArrowheads="1"/>
            </p:cNvSpPr>
            <p:nvPr/>
          </p:nvSpPr>
          <p:spPr bwMode="auto">
            <a:xfrm>
              <a:off x="2786" y="112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94" name="Oval 307"/>
            <p:cNvSpPr>
              <a:spLocks noChangeArrowheads="1"/>
            </p:cNvSpPr>
            <p:nvPr/>
          </p:nvSpPr>
          <p:spPr bwMode="auto">
            <a:xfrm>
              <a:off x="2692" y="117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95" name="Oval 308"/>
            <p:cNvSpPr>
              <a:spLocks noChangeArrowheads="1"/>
            </p:cNvSpPr>
            <p:nvPr/>
          </p:nvSpPr>
          <p:spPr bwMode="auto">
            <a:xfrm>
              <a:off x="2879" y="119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96" name="Oval 309"/>
            <p:cNvSpPr>
              <a:spLocks noChangeArrowheads="1"/>
            </p:cNvSpPr>
            <p:nvPr/>
          </p:nvSpPr>
          <p:spPr bwMode="auto">
            <a:xfrm>
              <a:off x="2927" y="118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97" name="Oval 310"/>
            <p:cNvSpPr>
              <a:spLocks noChangeArrowheads="1"/>
            </p:cNvSpPr>
            <p:nvPr/>
          </p:nvSpPr>
          <p:spPr bwMode="auto">
            <a:xfrm>
              <a:off x="2830" y="120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98" name="Oval 311"/>
            <p:cNvSpPr>
              <a:spLocks noChangeArrowheads="1"/>
            </p:cNvSpPr>
            <p:nvPr/>
          </p:nvSpPr>
          <p:spPr bwMode="auto">
            <a:xfrm>
              <a:off x="2927" y="118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99" name="Oval 312"/>
            <p:cNvSpPr>
              <a:spLocks noChangeArrowheads="1"/>
            </p:cNvSpPr>
            <p:nvPr/>
          </p:nvSpPr>
          <p:spPr bwMode="auto">
            <a:xfrm>
              <a:off x="2900" y="122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00" name="Oval 313"/>
            <p:cNvSpPr>
              <a:spLocks noChangeArrowheads="1"/>
            </p:cNvSpPr>
            <p:nvPr/>
          </p:nvSpPr>
          <p:spPr bwMode="auto">
            <a:xfrm>
              <a:off x="2919" y="111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01" name="Oval 314"/>
            <p:cNvSpPr>
              <a:spLocks noChangeArrowheads="1"/>
            </p:cNvSpPr>
            <p:nvPr/>
          </p:nvSpPr>
          <p:spPr bwMode="auto">
            <a:xfrm>
              <a:off x="2938" y="123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02" name="Oval 315"/>
            <p:cNvSpPr>
              <a:spLocks noChangeArrowheads="1"/>
            </p:cNvSpPr>
            <p:nvPr/>
          </p:nvSpPr>
          <p:spPr bwMode="auto">
            <a:xfrm>
              <a:off x="2844" y="118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03" name="Oval 316"/>
            <p:cNvSpPr>
              <a:spLocks noChangeArrowheads="1"/>
            </p:cNvSpPr>
            <p:nvPr/>
          </p:nvSpPr>
          <p:spPr bwMode="auto">
            <a:xfrm>
              <a:off x="2880" y="106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04" name="Oval 317"/>
            <p:cNvSpPr>
              <a:spLocks noChangeArrowheads="1"/>
            </p:cNvSpPr>
            <p:nvPr/>
          </p:nvSpPr>
          <p:spPr bwMode="auto">
            <a:xfrm>
              <a:off x="2694" y="122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05" name="Oval 318"/>
            <p:cNvSpPr>
              <a:spLocks noChangeArrowheads="1"/>
            </p:cNvSpPr>
            <p:nvPr/>
          </p:nvSpPr>
          <p:spPr bwMode="auto">
            <a:xfrm>
              <a:off x="2777" y="133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06" name="Oval 319"/>
            <p:cNvSpPr>
              <a:spLocks noChangeArrowheads="1"/>
            </p:cNvSpPr>
            <p:nvPr/>
          </p:nvSpPr>
          <p:spPr bwMode="auto">
            <a:xfrm>
              <a:off x="2733" y="124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07" name="Oval 320"/>
            <p:cNvSpPr>
              <a:spLocks noChangeArrowheads="1"/>
            </p:cNvSpPr>
            <p:nvPr/>
          </p:nvSpPr>
          <p:spPr bwMode="auto">
            <a:xfrm>
              <a:off x="2809" y="129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08" name="Oval 321"/>
            <p:cNvSpPr>
              <a:spLocks noChangeArrowheads="1"/>
            </p:cNvSpPr>
            <p:nvPr/>
          </p:nvSpPr>
          <p:spPr bwMode="auto">
            <a:xfrm>
              <a:off x="2921" y="106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09" name="Oval 322"/>
            <p:cNvSpPr>
              <a:spLocks noChangeArrowheads="1"/>
            </p:cNvSpPr>
            <p:nvPr/>
          </p:nvSpPr>
          <p:spPr bwMode="auto">
            <a:xfrm>
              <a:off x="2998" y="112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10" name="Oval 323"/>
            <p:cNvSpPr>
              <a:spLocks noChangeArrowheads="1"/>
            </p:cNvSpPr>
            <p:nvPr/>
          </p:nvSpPr>
          <p:spPr bwMode="auto">
            <a:xfrm>
              <a:off x="2905" y="133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11" name="Oval 324"/>
            <p:cNvSpPr>
              <a:spLocks noChangeArrowheads="1"/>
            </p:cNvSpPr>
            <p:nvPr/>
          </p:nvSpPr>
          <p:spPr bwMode="auto">
            <a:xfrm>
              <a:off x="2772" y="117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12" name="Oval 325"/>
            <p:cNvSpPr>
              <a:spLocks noChangeArrowheads="1"/>
            </p:cNvSpPr>
            <p:nvPr/>
          </p:nvSpPr>
          <p:spPr bwMode="auto">
            <a:xfrm>
              <a:off x="2843" y="107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13" name="Oval 326"/>
            <p:cNvSpPr>
              <a:spLocks noChangeArrowheads="1"/>
            </p:cNvSpPr>
            <p:nvPr/>
          </p:nvSpPr>
          <p:spPr bwMode="auto">
            <a:xfrm>
              <a:off x="2891" y="114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14" name="Oval 327"/>
            <p:cNvSpPr>
              <a:spLocks noChangeArrowheads="1"/>
            </p:cNvSpPr>
            <p:nvPr/>
          </p:nvSpPr>
          <p:spPr bwMode="auto">
            <a:xfrm>
              <a:off x="2728" y="119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15" name="Oval 328"/>
            <p:cNvSpPr>
              <a:spLocks noChangeArrowheads="1"/>
            </p:cNvSpPr>
            <p:nvPr/>
          </p:nvSpPr>
          <p:spPr bwMode="auto">
            <a:xfrm>
              <a:off x="2859" y="113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16" name="Oval 329"/>
            <p:cNvSpPr>
              <a:spLocks noChangeArrowheads="1"/>
            </p:cNvSpPr>
            <p:nvPr/>
          </p:nvSpPr>
          <p:spPr bwMode="auto">
            <a:xfrm>
              <a:off x="2914" y="126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17" name="Oval 330"/>
            <p:cNvSpPr>
              <a:spLocks noChangeArrowheads="1"/>
            </p:cNvSpPr>
            <p:nvPr/>
          </p:nvSpPr>
          <p:spPr bwMode="auto">
            <a:xfrm>
              <a:off x="2750" y="111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18" name="Oval 331"/>
            <p:cNvSpPr>
              <a:spLocks noChangeArrowheads="1"/>
            </p:cNvSpPr>
            <p:nvPr/>
          </p:nvSpPr>
          <p:spPr bwMode="auto">
            <a:xfrm>
              <a:off x="2792" y="107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19" name="Oval 332"/>
            <p:cNvSpPr>
              <a:spLocks noChangeArrowheads="1"/>
            </p:cNvSpPr>
            <p:nvPr/>
          </p:nvSpPr>
          <p:spPr bwMode="auto">
            <a:xfrm>
              <a:off x="2958" y="108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20" name="Oval 333"/>
            <p:cNvSpPr>
              <a:spLocks noChangeArrowheads="1"/>
            </p:cNvSpPr>
            <p:nvPr/>
          </p:nvSpPr>
          <p:spPr bwMode="auto">
            <a:xfrm>
              <a:off x="2820" y="115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21" name="Oval 334"/>
            <p:cNvSpPr>
              <a:spLocks noChangeArrowheads="1"/>
            </p:cNvSpPr>
            <p:nvPr/>
          </p:nvSpPr>
          <p:spPr bwMode="auto">
            <a:xfrm>
              <a:off x="2745" y="115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22" name="Oval 335"/>
            <p:cNvSpPr>
              <a:spLocks noChangeArrowheads="1"/>
            </p:cNvSpPr>
            <p:nvPr/>
          </p:nvSpPr>
          <p:spPr bwMode="auto">
            <a:xfrm>
              <a:off x="2870" y="109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23" name="Oval 336"/>
            <p:cNvSpPr>
              <a:spLocks noChangeArrowheads="1"/>
            </p:cNvSpPr>
            <p:nvPr/>
          </p:nvSpPr>
          <p:spPr bwMode="auto">
            <a:xfrm>
              <a:off x="2957" y="11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24" name="Oval 337"/>
            <p:cNvSpPr>
              <a:spLocks noChangeArrowheads="1"/>
            </p:cNvSpPr>
            <p:nvPr/>
          </p:nvSpPr>
          <p:spPr bwMode="auto">
            <a:xfrm>
              <a:off x="2800" y="120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25" name="Oval 338"/>
            <p:cNvSpPr>
              <a:spLocks noChangeArrowheads="1"/>
            </p:cNvSpPr>
            <p:nvPr/>
          </p:nvSpPr>
          <p:spPr bwMode="auto">
            <a:xfrm>
              <a:off x="2818" y="110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26" name="Oval 339"/>
            <p:cNvSpPr>
              <a:spLocks noChangeArrowheads="1"/>
            </p:cNvSpPr>
            <p:nvPr/>
          </p:nvSpPr>
          <p:spPr bwMode="auto">
            <a:xfrm>
              <a:off x="2860" y="124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27" name="Oval 340"/>
            <p:cNvSpPr>
              <a:spLocks noChangeArrowheads="1"/>
            </p:cNvSpPr>
            <p:nvPr/>
          </p:nvSpPr>
          <p:spPr bwMode="auto">
            <a:xfrm>
              <a:off x="2771" y="125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28" name="Oval 341"/>
            <p:cNvSpPr>
              <a:spLocks noChangeArrowheads="1"/>
            </p:cNvSpPr>
            <p:nvPr/>
          </p:nvSpPr>
          <p:spPr bwMode="auto">
            <a:xfrm>
              <a:off x="2979" y="120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29" name="Oval 342"/>
            <p:cNvSpPr>
              <a:spLocks noChangeArrowheads="1"/>
            </p:cNvSpPr>
            <p:nvPr/>
          </p:nvSpPr>
          <p:spPr bwMode="auto">
            <a:xfrm>
              <a:off x="2902" y="128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30" name="Oval 343"/>
            <p:cNvSpPr>
              <a:spLocks noChangeArrowheads="1"/>
            </p:cNvSpPr>
            <p:nvPr/>
          </p:nvSpPr>
          <p:spPr bwMode="auto">
            <a:xfrm>
              <a:off x="2767" y="121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31" name="Oval 344"/>
            <p:cNvSpPr>
              <a:spLocks noChangeArrowheads="1"/>
            </p:cNvSpPr>
            <p:nvPr/>
          </p:nvSpPr>
          <p:spPr bwMode="auto">
            <a:xfrm>
              <a:off x="2819" y="124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32" name="Oval 345"/>
            <p:cNvSpPr>
              <a:spLocks noChangeArrowheads="1"/>
            </p:cNvSpPr>
            <p:nvPr/>
          </p:nvSpPr>
          <p:spPr bwMode="auto">
            <a:xfrm>
              <a:off x="2998" y="117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33" name="Oval 346"/>
            <p:cNvSpPr>
              <a:spLocks noChangeArrowheads="1"/>
            </p:cNvSpPr>
            <p:nvPr/>
          </p:nvSpPr>
          <p:spPr bwMode="auto">
            <a:xfrm>
              <a:off x="2951" y="132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34" name="Oval 347"/>
            <p:cNvSpPr>
              <a:spLocks noChangeArrowheads="1"/>
            </p:cNvSpPr>
            <p:nvPr/>
          </p:nvSpPr>
          <p:spPr bwMode="auto">
            <a:xfrm>
              <a:off x="2977" y="124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35" name="Oval 348"/>
            <p:cNvSpPr>
              <a:spLocks noChangeArrowheads="1"/>
            </p:cNvSpPr>
            <p:nvPr/>
          </p:nvSpPr>
          <p:spPr bwMode="auto">
            <a:xfrm>
              <a:off x="2995" y="123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36" name="Oval 349"/>
            <p:cNvSpPr>
              <a:spLocks noChangeArrowheads="1"/>
            </p:cNvSpPr>
            <p:nvPr/>
          </p:nvSpPr>
          <p:spPr bwMode="auto">
            <a:xfrm>
              <a:off x="2856" y="128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37" name="Oval 350"/>
            <p:cNvSpPr>
              <a:spLocks noChangeArrowheads="1"/>
            </p:cNvSpPr>
            <p:nvPr/>
          </p:nvSpPr>
          <p:spPr bwMode="auto">
            <a:xfrm>
              <a:off x="2971" y="112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38" name="Oval 351"/>
            <p:cNvSpPr>
              <a:spLocks noChangeArrowheads="1"/>
            </p:cNvSpPr>
            <p:nvPr/>
          </p:nvSpPr>
          <p:spPr bwMode="auto">
            <a:xfrm>
              <a:off x="2953" y="127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39" name="Oval 352"/>
            <p:cNvSpPr>
              <a:spLocks noChangeArrowheads="1"/>
            </p:cNvSpPr>
            <p:nvPr/>
          </p:nvSpPr>
          <p:spPr bwMode="auto">
            <a:xfrm>
              <a:off x="2723" y="129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40" name="Oval 353"/>
            <p:cNvSpPr>
              <a:spLocks noChangeArrowheads="1"/>
            </p:cNvSpPr>
            <p:nvPr/>
          </p:nvSpPr>
          <p:spPr bwMode="auto">
            <a:xfrm>
              <a:off x="2938" y="114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41" name="Oval 354"/>
            <p:cNvSpPr>
              <a:spLocks noChangeArrowheads="1"/>
            </p:cNvSpPr>
            <p:nvPr/>
          </p:nvSpPr>
          <p:spPr bwMode="auto">
            <a:xfrm>
              <a:off x="2822" y="133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42" name="Oval 355"/>
            <p:cNvSpPr>
              <a:spLocks noChangeArrowheads="1"/>
            </p:cNvSpPr>
            <p:nvPr/>
          </p:nvSpPr>
          <p:spPr bwMode="auto">
            <a:xfrm>
              <a:off x="2698" y="127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43" name="Oval 356"/>
            <p:cNvSpPr>
              <a:spLocks noChangeArrowheads="1"/>
            </p:cNvSpPr>
            <p:nvPr/>
          </p:nvSpPr>
          <p:spPr bwMode="auto">
            <a:xfrm>
              <a:off x="2762" y="130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44" name="Oval 357"/>
            <p:cNvSpPr>
              <a:spLocks noChangeArrowheads="1"/>
            </p:cNvSpPr>
            <p:nvPr/>
          </p:nvSpPr>
          <p:spPr bwMode="auto">
            <a:xfrm>
              <a:off x="3023" y="120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45" name="Oval 358"/>
            <p:cNvSpPr>
              <a:spLocks noChangeArrowheads="1"/>
            </p:cNvSpPr>
            <p:nvPr/>
          </p:nvSpPr>
          <p:spPr bwMode="auto">
            <a:xfrm>
              <a:off x="2720" y="113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46" name="Oval 359"/>
            <p:cNvSpPr>
              <a:spLocks noChangeArrowheads="1"/>
            </p:cNvSpPr>
            <p:nvPr/>
          </p:nvSpPr>
          <p:spPr bwMode="auto">
            <a:xfrm>
              <a:off x="2988" y="128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47" name="Oval 360"/>
            <p:cNvSpPr>
              <a:spLocks noChangeArrowheads="1"/>
            </p:cNvSpPr>
            <p:nvPr/>
          </p:nvSpPr>
          <p:spPr bwMode="auto">
            <a:xfrm>
              <a:off x="2865" y="132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48" name="Oval 361"/>
            <p:cNvSpPr>
              <a:spLocks noChangeArrowheads="1"/>
            </p:cNvSpPr>
            <p:nvPr/>
          </p:nvSpPr>
          <p:spPr bwMode="auto">
            <a:xfrm>
              <a:off x="3020" y="125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49" name="Oval 362"/>
            <p:cNvSpPr>
              <a:spLocks noChangeArrowheads="1"/>
            </p:cNvSpPr>
            <p:nvPr/>
          </p:nvSpPr>
          <p:spPr bwMode="auto">
            <a:xfrm>
              <a:off x="1300" y="134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50" name="Oval 363"/>
            <p:cNvSpPr>
              <a:spLocks noChangeArrowheads="1"/>
            </p:cNvSpPr>
            <p:nvPr/>
          </p:nvSpPr>
          <p:spPr bwMode="auto">
            <a:xfrm>
              <a:off x="1284" y="143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51" name="Oval 364"/>
            <p:cNvSpPr>
              <a:spLocks noChangeArrowheads="1"/>
            </p:cNvSpPr>
            <p:nvPr/>
          </p:nvSpPr>
          <p:spPr bwMode="auto">
            <a:xfrm>
              <a:off x="1378" y="134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52" name="Oval 365"/>
            <p:cNvSpPr>
              <a:spLocks noChangeArrowheads="1"/>
            </p:cNvSpPr>
            <p:nvPr/>
          </p:nvSpPr>
          <p:spPr bwMode="auto">
            <a:xfrm>
              <a:off x="1357" y="148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53" name="Oval 366"/>
            <p:cNvSpPr>
              <a:spLocks noChangeArrowheads="1"/>
            </p:cNvSpPr>
            <p:nvPr/>
          </p:nvSpPr>
          <p:spPr bwMode="auto">
            <a:xfrm>
              <a:off x="1452" y="128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54" name="Oval 367"/>
            <p:cNvSpPr>
              <a:spLocks noChangeArrowheads="1"/>
            </p:cNvSpPr>
            <p:nvPr/>
          </p:nvSpPr>
          <p:spPr bwMode="auto">
            <a:xfrm>
              <a:off x="1339" y="141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55" name="Oval 368"/>
            <p:cNvSpPr>
              <a:spLocks noChangeArrowheads="1"/>
            </p:cNvSpPr>
            <p:nvPr/>
          </p:nvSpPr>
          <p:spPr bwMode="auto">
            <a:xfrm>
              <a:off x="1402" y="151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56" name="Oval 369"/>
            <p:cNvSpPr>
              <a:spLocks noChangeArrowheads="1"/>
            </p:cNvSpPr>
            <p:nvPr/>
          </p:nvSpPr>
          <p:spPr bwMode="auto">
            <a:xfrm>
              <a:off x="1415" y="136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57" name="Oval 370"/>
            <p:cNvSpPr>
              <a:spLocks noChangeArrowheads="1"/>
            </p:cNvSpPr>
            <p:nvPr/>
          </p:nvSpPr>
          <p:spPr bwMode="auto">
            <a:xfrm>
              <a:off x="1479" y="151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58" name="Oval 371"/>
            <p:cNvSpPr>
              <a:spLocks noChangeArrowheads="1"/>
            </p:cNvSpPr>
            <p:nvPr/>
          </p:nvSpPr>
          <p:spPr bwMode="auto">
            <a:xfrm>
              <a:off x="1550" y="125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59" name="Oval 372"/>
            <p:cNvSpPr>
              <a:spLocks noChangeArrowheads="1"/>
            </p:cNvSpPr>
            <p:nvPr/>
          </p:nvSpPr>
          <p:spPr bwMode="auto">
            <a:xfrm>
              <a:off x="1211" y="132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60" name="Oval 373"/>
            <p:cNvSpPr>
              <a:spLocks noChangeArrowheads="1"/>
            </p:cNvSpPr>
            <p:nvPr/>
          </p:nvSpPr>
          <p:spPr bwMode="auto">
            <a:xfrm>
              <a:off x="1355" y="131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61" name="Oval 374"/>
            <p:cNvSpPr>
              <a:spLocks noChangeArrowheads="1"/>
            </p:cNvSpPr>
            <p:nvPr/>
          </p:nvSpPr>
          <p:spPr bwMode="auto">
            <a:xfrm>
              <a:off x="1228" y="150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62" name="Oval 375"/>
            <p:cNvSpPr>
              <a:spLocks noChangeArrowheads="1"/>
            </p:cNvSpPr>
            <p:nvPr/>
          </p:nvSpPr>
          <p:spPr bwMode="auto">
            <a:xfrm>
              <a:off x="1241" y="146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63" name="Oval 376"/>
            <p:cNvSpPr>
              <a:spLocks noChangeArrowheads="1"/>
            </p:cNvSpPr>
            <p:nvPr/>
          </p:nvSpPr>
          <p:spPr bwMode="auto">
            <a:xfrm>
              <a:off x="1284" y="153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64" name="Oval 377"/>
            <p:cNvSpPr>
              <a:spLocks noChangeArrowheads="1"/>
            </p:cNvSpPr>
            <p:nvPr/>
          </p:nvSpPr>
          <p:spPr bwMode="auto">
            <a:xfrm>
              <a:off x="1279" y="157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65" name="Oval 378"/>
            <p:cNvSpPr>
              <a:spLocks noChangeArrowheads="1"/>
            </p:cNvSpPr>
            <p:nvPr/>
          </p:nvSpPr>
          <p:spPr bwMode="auto">
            <a:xfrm>
              <a:off x="1242" y="13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66" name="Oval 379"/>
            <p:cNvSpPr>
              <a:spLocks noChangeArrowheads="1"/>
            </p:cNvSpPr>
            <p:nvPr/>
          </p:nvSpPr>
          <p:spPr bwMode="auto">
            <a:xfrm>
              <a:off x="1395" y="162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67" name="Oval 380"/>
            <p:cNvSpPr>
              <a:spLocks noChangeArrowheads="1"/>
            </p:cNvSpPr>
            <p:nvPr/>
          </p:nvSpPr>
          <p:spPr bwMode="auto">
            <a:xfrm>
              <a:off x="1627" y="156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68" name="Oval 381"/>
            <p:cNvSpPr>
              <a:spLocks noChangeArrowheads="1"/>
            </p:cNvSpPr>
            <p:nvPr/>
          </p:nvSpPr>
          <p:spPr bwMode="auto">
            <a:xfrm>
              <a:off x="1493" y="129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69" name="Oval 382"/>
            <p:cNvSpPr>
              <a:spLocks noChangeArrowheads="1"/>
            </p:cNvSpPr>
            <p:nvPr/>
          </p:nvSpPr>
          <p:spPr bwMode="auto">
            <a:xfrm>
              <a:off x="1561" y="129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70" name="Oval 383"/>
            <p:cNvSpPr>
              <a:spLocks noChangeArrowheads="1"/>
            </p:cNvSpPr>
            <p:nvPr/>
          </p:nvSpPr>
          <p:spPr bwMode="auto">
            <a:xfrm>
              <a:off x="1618" y="137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71" name="Oval 384"/>
            <p:cNvSpPr>
              <a:spLocks noChangeArrowheads="1"/>
            </p:cNvSpPr>
            <p:nvPr/>
          </p:nvSpPr>
          <p:spPr bwMode="auto">
            <a:xfrm>
              <a:off x="1464" y="132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72" name="Oval 385"/>
            <p:cNvSpPr>
              <a:spLocks noChangeArrowheads="1"/>
            </p:cNvSpPr>
            <p:nvPr/>
          </p:nvSpPr>
          <p:spPr bwMode="auto">
            <a:xfrm>
              <a:off x="1574" y="145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73" name="Oval 386"/>
            <p:cNvSpPr>
              <a:spLocks noChangeArrowheads="1"/>
            </p:cNvSpPr>
            <p:nvPr/>
          </p:nvSpPr>
          <p:spPr bwMode="auto">
            <a:xfrm>
              <a:off x="1689" y="142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74" name="Oval 387"/>
            <p:cNvSpPr>
              <a:spLocks noChangeArrowheads="1"/>
            </p:cNvSpPr>
            <p:nvPr/>
          </p:nvSpPr>
          <p:spPr bwMode="auto">
            <a:xfrm>
              <a:off x="1570" y="135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75" name="Oval 388"/>
            <p:cNvSpPr>
              <a:spLocks noChangeArrowheads="1"/>
            </p:cNvSpPr>
            <p:nvPr/>
          </p:nvSpPr>
          <p:spPr bwMode="auto">
            <a:xfrm>
              <a:off x="1651" y="139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76" name="Oval 389"/>
            <p:cNvSpPr>
              <a:spLocks noChangeArrowheads="1"/>
            </p:cNvSpPr>
            <p:nvPr/>
          </p:nvSpPr>
          <p:spPr bwMode="auto">
            <a:xfrm>
              <a:off x="1391" y="123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77" name="Oval 390"/>
            <p:cNvSpPr>
              <a:spLocks noChangeArrowheads="1"/>
            </p:cNvSpPr>
            <p:nvPr/>
          </p:nvSpPr>
          <p:spPr bwMode="auto">
            <a:xfrm>
              <a:off x="1475" y="124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78" name="Oval 391"/>
            <p:cNvSpPr>
              <a:spLocks noChangeArrowheads="1"/>
            </p:cNvSpPr>
            <p:nvPr/>
          </p:nvSpPr>
          <p:spPr bwMode="auto">
            <a:xfrm>
              <a:off x="1457" y="137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79" name="Oval 392"/>
            <p:cNvSpPr>
              <a:spLocks noChangeArrowheads="1"/>
            </p:cNvSpPr>
            <p:nvPr/>
          </p:nvSpPr>
          <p:spPr bwMode="auto">
            <a:xfrm>
              <a:off x="1411" y="142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80" name="Oval 393"/>
            <p:cNvSpPr>
              <a:spLocks noChangeArrowheads="1"/>
            </p:cNvSpPr>
            <p:nvPr/>
          </p:nvSpPr>
          <p:spPr bwMode="auto">
            <a:xfrm>
              <a:off x="1537" y="147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81" name="Oval 394"/>
            <p:cNvSpPr>
              <a:spLocks noChangeArrowheads="1"/>
            </p:cNvSpPr>
            <p:nvPr/>
          </p:nvSpPr>
          <p:spPr bwMode="auto">
            <a:xfrm>
              <a:off x="1503" y="141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82" name="Oval 395"/>
            <p:cNvSpPr>
              <a:spLocks noChangeArrowheads="1"/>
            </p:cNvSpPr>
            <p:nvPr/>
          </p:nvSpPr>
          <p:spPr bwMode="auto">
            <a:xfrm>
              <a:off x="1449" y="145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83" name="Oval 396"/>
            <p:cNvSpPr>
              <a:spLocks noChangeArrowheads="1"/>
            </p:cNvSpPr>
            <p:nvPr/>
          </p:nvSpPr>
          <p:spPr bwMode="auto">
            <a:xfrm>
              <a:off x="1509" y="151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84" name="Oval 397"/>
            <p:cNvSpPr>
              <a:spLocks noChangeArrowheads="1"/>
            </p:cNvSpPr>
            <p:nvPr/>
          </p:nvSpPr>
          <p:spPr bwMode="auto">
            <a:xfrm>
              <a:off x="1534" y="137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85" name="Oval 398"/>
            <p:cNvSpPr>
              <a:spLocks noChangeArrowheads="1"/>
            </p:cNvSpPr>
            <p:nvPr/>
          </p:nvSpPr>
          <p:spPr bwMode="auto">
            <a:xfrm>
              <a:off x="1601" y="146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86" name="Oval 399"/>
            <p:cNvSpPr>
              <a:spLocks noChangeArrowheads="1"/>
            </p:cNvSpPr>
            <p:nvPr/>
          </p:nvSpPr>
          <p:spPr bwMode="auto">
            <a:xfrm>
              <a:off x="1281" y="129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87" name="Oval 400"/>
            <p:cNvSpPr>
              <a:spLocks noChangeArrowheads="1"/>
            </p:cNvSpPr>
            <p:nvPr/>
          </p:nvSpPr>
          <p:spPr bwMode="auto">
            <a:xfrm>
              <a:off x="1338" y="136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88" name="Oval 401"/>
            <p:cNvSpPr>
              <a:spLocks noChangeArrowheads="1"/>
            </p:cNvSpPr>
            <p:nvPr/>
          </p:nvSpPr>
          <p:spPr bwMode="auto">
            <a:xfrm>
              <a:off x="1324" y="151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89" name="Oval 402"/>
            <p:cNvSpPr>
              <a:spLocks noChangeArrowheads="1"/>
            </p:cNvSpPr>
            <p:nvPr/>
          </p:nvSpPr>
          <p:spPr bwMode="auto">
            <a:xfrm>
              <a:off x="1395" y="158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90" name="Oval 403"/>
            <p:cNvSpPr>
              <a:spLocks noChangeArrowheads="1"/>
            </p:cNvSpPr>
            <p:nvPr/>
          </p:nvSpPr>
          <p:spPr bwMode="auto">
            <a:xfrm>
              <a:off x="1354" y="157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91" name="Oval 404"/>
            <p:cNvSpPr>
              <a:spLocks noChangeArrowheads="1"/>
            </p:cNvSpPr>
            <p:nvPr/>
          </p:nvSpPr>
          <p:spPr bwMode="auto">
            <a:xfrm>
              <a:off x="1461" y="158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92" name="Oval 405"/>
            <p:cNvSpPr>
              <a:spLocks noChangeArrowheads="1"/>
            </p:cNvSpPr>
            <p:nvPr/>
          </p:nvSpPr>
          <p:spPr bwMode="auto">
            <a:xfrm>
              <a:off x="1506" y="160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93" name="Oval 406"/>
            <p:cNvSpPr>
              <a:spLocks noChangeArrowheads="1"/>
            </p:cNvSpPr>
            <p:nvPr/>
          </p:nvSpPr>
          <p:spPr bwMode="auto">
            <a:xfrm>
              <a:off x="1451" y="153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94" name="Oval 407"/>
            <p:cNvSpPr>
              <a:spLocks noChangeArrowheads="1"/>
            </p:cNvSpPr>
            <p:nvPr/>
          </p:nvSpPr>
          <p:spPr bwMode="auto">
            <a:xfrm>
              <a:off x="1368" y="127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95" name="Oval 408"/>
            <p:cNvSpPr>
              <a:spLocks noChangeArrowheads="1"/>
            </p:cNvSpPr>
            <p:nvPr/>
          </p:nvSpPr>
          <p:spPr bwMode="auto">
            <a:xfrm>
              <a:off x="1587" y="153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96" name="Oval 409"/>
            <p:cNvSpPr>
              <a:spLocks noChangeArrowheads="1"/>
            </p:cNvSpPr>
            <p:nvPr/>
          </p:nvSpPr>
          <p:spPr bwMode="auto">
            <a:xfrm>
              <a:off x="1597" y="127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97" name="Oval 410"/>
            <p:cNvSpPr>
              <a:spLocks noChangeArrowheads="1"/>
            </p:cNvSpPr>
            <p:nvPr/>
          </p:nvSpPr>
          <p:spPr bwMode="auto">
            <a:xfrm>
              <a:off x="1641" y="144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98" name="Oval 411"/>
            <p:cNvSpPr>
              <a:spLocks noChangeArrowheads="1"/>
            </p:cNvSpPr>
            <p:nvPr/>
          </p:nvSpPr>
          <p:spPr bwMode="auto">
            <a:xfrm>
              <a:off x="1288" y="125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99" name="Oval 412"/>
            <p:cNvSpPr>
              <a:spLocks noChangeArrowheads="1"/>
            </p:cNvSpPr>
            <p:nvPr/>
          </p:nvSpPr>
          <p:spPr bwMode="auto">
            <a:xfrm>
              <a:off x="1632" y="12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00" name="Oval 413"/>
            <p:cNvSpPr>
              <a:spLocks noChangeArrowheads="1"/>
            </p:cNvSpPr>
            <p:nvPr/>
          </p:nvSpPr>
          <p:spPr bwMode="auto">
            <a:xfrm>
              <a:off x="1447" y="121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01" name="Oval 414"/>
            <p:cNvSpPr>
              <a:spLocks noChangeArrowheads="1"/>
            </p:cNvSpPr>
            <p:nvPr/>
          </p:nvSpPr>
          <p:spPr bwMode="auto">
            <a:xfrm>
              <a:off x="1690" y="148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02" name="Oval 415"/>
            <p:cNvSpPr>
              <a:spLocks noChangeArrowheads="1"/>
            </p:cNvSpPr>
            <p:nvPr/>
          </p:nvSpPr>
          <p:spPr bwMode="auto">
            <a:xfrm>
              <a:off x="1540" y="120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03" name="Oval 416"/>
            <p:cNvSpPr>
              <a:spLocks noChangeArrowheads="1"/>
            </p:cNvSpPr>
            <p:nvPr/>
          </p:nvSpPr>
          <p:spPr bwMode="auto">
            <a:xfrm>
              <a:off x="1685" y="133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04" name="Oval 417"/>
            <p:cNvSpPr>
              <a:spLocks noChangeArrowheads="1"/>
            </p:cNvSpPr>
            <p:nvPr/>
          </p:nvSpPr>
          <p:spPr bwMode="auto">
            <a:xfrm>
              <a:off x="1214" y="140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05" name="Oval 418"/>
            <p:cNvSpPr>
              <a:spLocks noChangeArrowheads="1"/>
            </p:cNvSpPr>
            <p:nvPr/>
          </p:nvSpPr>
          <p:spPr bwMode="auto">
            <a:xfrm>
              <a:off x="2819" y="156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06" name="Oval 419"/>
            <p:cNvSpPr>
              <a:spLocks noChangeArrowheads="1"/>
            </p:cNvSpPr>
            <p:nvPr/>
          </p:nvSpPr>
          <p:spPr bwMode="auto">
            <a:xfrm>
              <a:off x="2725" y="161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07" name="Oval 420"/>
            <p:cNvSpPr>
              <a:spLocks noChangeArrowheads="1"/>
            </p:cNvSpPr>
            <p:nvPr/>
          </p:nvSpPr>
          <p:spPr bwMode="auto">
            <a:xfrm>
              <a:off x="2912" y="163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08" name="Oval 421"/>
            <p:cNvSpPr>
              <a:spLocks noChangeArrowheads="1"/>
            </p:cNvSpPr>
            <p:nvPr/>
          </p:nvSpPr>
          <p:spPr bwMode="auto">
            <a:xfrm>
              <a:off x="2960" y="162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09" name="Oval 422"/>
            <p:cNvSpPr>
              <a:spLocks noChangeArrowheads="1"/>
            </p:cNvSpPr>
            <p:nvPr/>
          </p:nvSpPr>
          <p:spPr bwMode="auto">
            <a:xfrm>
              <a:off x="2863" y="164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10" name="Oval 423"/>
            <p:cNvSpPr>
              <a:spLocks noChangeArrowheads="1"/>
            </p:cNvSpPr>
            <p:nvPr/>
          </p:nvSpPr>
          <p:spPr bwMode="auto">
            <a:xfrm>
              <a:off x="2960" y="162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11" name="Oval 424"/>
            <p:cNvSpPr>
              <a:spLocks noChangeArrowheads="1"/>
            </p:cNvSpPr>
            <p:nvPr/>
          </p:nvSpPr>
          <p:spPr bwMode="auto">
            <a:xfrm>
              <a:off x="2933" y="166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12" name="Oval 425"/>
            <p:cNvSpPr>
              <a:spLocks noChangeArrowheads="1"/>
            </p:cNvSpPr>
            <p:nvPr/>
          </p:nvSpPr>
          <p:spPr bwMode="auto">
            <a:xfrm>
              <a:off x="2952" y="155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13" name="Oval 426"/>
            <p:cNvSpPr>
              <a:spLocks noChangeArrowheads="1"/>
            </p:cNvSpPr>
            <p:nvPr/>
          </p:nvSpPr>
          <p:spPr bwMode="auto">
            <a:xfrm>
              <a:off x="2971" y="167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14" name="Oval 427"/>
            <p:cNvSpPr>
              <a:spLocks noChangeArrowheads="1"/>
            </p:cNvSpPr>
            <p:nvPr/>
          </p:nvSpPr>
          <p:spPr bwMode="auto">
            <a:xfrm>
              <a:off x="2877" y="163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15" name="Oval 428"/>
            <p:cNvSpPr>
              <a:spLocks noChangeArrowheads="1"/>
            </p:cNvSpPr>
            <p:nvPr/>
          </p:nvSpPr>
          <p:spPr bwMode="auto">
            <a:xfrm>
              <a:off x="2913" y="150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16" name="Oval 429"/>
            <p:cNvSpPr>
              <a:spLocks noChangeArrowheads="1"/>
            </p:cNvSpPr>
            <p:nvPr/>
          </p:nvSpPr>
          <p:spPr bwMode="auto">
            <a:xfrm>
              <a:off x="2727" y="166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17" name="Oval 430"/>
            <p:cNvSpPr>
              <a:spLocks noChangeArrowheads="1"/>
            </p:cNvSpPr>
            <p:nvPr/>
          </p:nvSpPr>
          <p:spPr bwMode="auto">
            <a:xfrm>
              <a:off x="2810" y="177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18" name="Oval 431"/>
            <p:cNvSpPr>
              <a:spLocks noChangeArrowheads="1"/>
            </p:cNvSpPr>
            <p:nvPr/>
          </p:nvSpPr>
          <p:spPr bwMode="auto">
            <a:xfrm>
              <a:off x="2766" y="168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19" name="Oval 432"/>
            <p:cNvSpPr>
              <a:spLocks noChangeArrowheads="1"/>
            </p:cNvSpPr>
            <p:nvPr/>
          </p:nvSpPr>
          <p:spPr bwMode="auto">
            <a:xfrm>
              <a:off x="2842" y="173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20" name="Oval 433"/>
            <p:cNvSpPr>
              <a:spLocks noChangeArrowheads="1"/>
            </p:cNvSpPr>
            <p:nvPr/>
          </p:nvSpPr>
          <p:spPr bwMode="auto">
            <a:xfrm>
              <a:off x="2954" y="150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21" name="Oval 434"/>
            <p:cNvSpPr>
              <a:spLocks noChangeArrowheads="1"/>
            </p:cNvSpPr>
            <p:nvPr/>
          </p:nvSpPr>
          <p:spPr bwMode="auto">
            <a:xfrm>
              <a:off x="3031" y="156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22" name="Oval 435"/>
            <p:cNvSpPr>
              <a:spLocks noChangeArrowheads="1"/>
            </p:cNvSpPr>
            <p:nvPr/>
          </p:nvSpPr>
          <p:spPr bwMode="auto">
            <a:xfrm>
              <a:off x="2938" y="177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23" name="Oval 436"/>
            <p:cNvSpPr>
              <a:spLocks noChangeArrowheads="1"/>
            </p:cNvSpPr>
            <p:nvPr/>
          </p:nvSpPr>
          <p:spPr bwMode="auto">
            <a:xfrm>
              <a:off x="2805" y="161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24" name="Oval 437"/>
            <p:cNvSpPr>
              <a:spLocks noChangeArrowheads="1"/>
            </p:cNvSpPr>
            <p:nvPr/>
          </p:nvSpPr>
          <p:spPr bwMode="auto">
            <a:xfrm>
              <a:off x="2876" y="151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25" name="Oval 438"/>
            <p:cNvSpPr>
              <a:spLocks noChangeArrowheads="1"/>
            </p:cNvSpPr>
            <p:nvPr/>
          </p:nvSpPr>
          <p:spPr bwMode="auto">
            <a:xfrm>
              <a:off x="2924" y="158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26" name="Oval 439"/>
            <p:cNvSpPr>
              <a:spLocks noChangeArrowheads="1"/>
            </p:cNvSpPr>
            <p:nvPr/>
          </p:nvSpPr>
          <p:spPr bwMode="auto">
            <a:xfrm>
              <a:off x="2761" y="163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27" name="Oval 440"/>
            <p:cNvSpPr>
              <a:spLocks noChangeArrowheads="1"/>
            </p:cNvSpPr>
            <p:nvPr/>
          </p:nvSpPr>
          <p:spPr bwMode="auto">
            <a:xfrm>
              <a:off x="2892" y="157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28" name="Oval 441"/>
            <p:cNvSpPr>
              <a:spLocks noChangeArrowheads="1"/>
            </p:cNvSpPr>
            <p:nvPr/>
          </p:nvSpPr>
          <p:spPr bwMode="auto">
            <a:xfrm>
              <a:off x="2947" y="170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29" name="Oval 442"/>
            <p:cNvSpPr>
              <a:spLocks noChangeArrowheads="1"/>
            </p:cNvSpPr>
            <p:nvPr/>
          </p:nvSpPr>
          <p:spPr bwMode="auto">
            <a:xfrm>
              <a:off x="2783" y="155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30" name="Oval 443"/>
            <p:cNvSpPr>
              <a:spLocks noChangeArrowheads="1"/>
            </p:cNvSpPr>
            <p:nvPr/>
          </p:nvSpPr>
          <p:spPr bwMode="auto">
            <a:xfrm>
              <a:off x="2825" y="151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31" name="Oval 444"/>
            <p:cNvSpPr>
              <a:spLocks noChangeArrowheads="1"/>
            </p:cNvSpPr>
            <p:nvPr/>
          </p:nvSpPr>
          <p:spPr bwMode="auto">
            <a:xfrm>
              <a:off x="2991" y="152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32" name="Oval 445"/>
            <p:cNvSpPr>
              <a:spLocks noChangeArrowheads="1"/>
            </p:cNvSpPr>
            <p:nvPr/>
          </p:nvSpPr>
          <p:spPr bwMode="auto">
            <a:xfrm>
              <a:off x="2853" y="159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33" name="Oval 446"/>
            <p:cNvSpPr>
              <a:spLocks noChangeArrowheads="1"/>
            </p:cNvSpPr>
            <p:nvPr/>
          </p:nvSpPr>
          <p:spPr bwMode="auto">
            <a:xfrm>
              <a:off x="2778" y="159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34" name="Oval 447"/>
            <p:cNvSpPr>
              <a:spLocks noChangeArrowheads="1"/>
            </p:cNvSpPr>
            <p:nvPr/>
          </p:nvSpPr>
          <p:spPr bwMode="auto">
            <a:xfrm>
              <a:off x="2903" y="153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35" name="Oval 448"/>
            <p:cNvSpPr>
              <a:spLocks noChangeArrowheads="1"/>
            </p:cNvSpPr>
            <p:nvPr/>
          </p:nvSpPr>
          <p:spPr bwMode="auto">
            <a:xfrm>
              <a:off x="2990" y="161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36" name="Oval 449"/>
            <p:cNvSpPr>
              <a:spLocks noChangeArrowheads="1"/>
            </p:cNvSpPr>
            <p:nvPr/>
          </p:nvSpPr>
          <p:spPr bwMode="auto">
            <a:xfrm>
              <a:off x="2833" y="164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37" name="Oval 450"/>
            <p:cNvSpPr>
              <a:spLocks noChangeArrowheads="1"/>
            </p:cNvSpPr>
            <p:nvPr/>
          </p:nvSpPr>
          <p:spPr bwMode="auto">
            <a:xfrm>
              <a:off x="2851" y="154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38" name="Oval 451"/>
            <p:cNvSpPr>
              <a:spLocks noChangeArrowheads="1"/>
            </p:cNvSpPr>
            <p:nvPr/>
          </p:nvSpPr>
          <p:spPr bwMode="auto">
            <a:xfrm>
              <a:off x="2893" y="168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39" name="Oval 452"/>
            <p:cNvSpPr>
              <a:spLocks noChangeArrowheads="1"/>
            </p:cNvSpPr>
            <p:nvPr/>
          </p:nvSpPr>
          <p:spPr bwMode="auto">
            <a:xfrm>
              <a:off x="2804" y="169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40" name="Oval 453"/>
            <p:cNvSpPr>
              <a:spLocks noChangeArrowheads="1"/>
            </p:cNvSpPr>
            <p:nvPr/>
          </p:nvSpPr>
          <p:spPr bwMode="auto">
            <a:xfrm>
              <a:off x="3012" y="164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41" name="Oval 454"/>
            <p:cNvSpPr>
              <a:spLocks noChangeArrowheads="1"/>
            </p:cNvSpPr>
            <p:nvPr/>
          </p:nvSpPr>
          <p:spPr bwMode="auto">
            <a:xfrm>
              <a:off x="2935" y="173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42" name="Oval 455"/>
            <p:cNvSpPr>
              <a:spLocks noChangeArrowheads="1"/>
            </p:cNvSpPr>
            <p:nvPr/>
          </p:nvSpPr>
          <p:spPr bwMode="auto">
            <a:xfrm>
              <a:off x="2800" y="165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43" name="Oval 456"/>
            <p:cNvSpPr>
              <a:spLocks noChangeArrowheads="1"/>
            </p:cNvSpPr>
            <p:nvPr/>
          </p:nvSpPr>
          <p:spPr bwMode="auto">
            <a:xfrm>
              <a:off x="2852" y="168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44" name="Oval 457"/>
            <p:cNvSpPr>
              <a:spLocks noChangeArrowheads="1"/>
            </p:cNvSpPr>
            <p:nvPr/>
          </p:nvSpPr>
          <p:spPr bwMode="auto">
            <a:xfrm>
              <a:off x="3031" y="161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45" name="Oval 458"/>
            <p:cNvSpPr>
              <a:spLocks noChangeArrowheads="1"/>
            </p:cNvSpPr>
            <p:nvPr/>
          </p:nvSpPr>
          <p:spPr bwMode="auto">
            <a:xfrm>
              <a:off x="2984" y="176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46" name="Oval 459"/>
            <p:cNvSpPr>
              <a:spLocks noChangeArrowheads="1"/>
            </p:cNvSpPr>
            <p:nvPr/>
          </p:nvSpPr>
          <p:spPr bwMode="auto">
            <a:xfrm>
              <a:off x="3010" y="168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47" name="Oval 460"/>
            <p:cNvSpPr>
              <a:spLocks noChangeArrowheads="1"/>
            </p:cNvSpPr>
            <p:nvPr/>
          </p:nvSpPr>
          <p:spPr bwMode="auto">
            <a:xfrm>
              <a:off x="3028" y="167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48" name="Oval 461"/>
            <p:cNvSpPr>
              <a:spLocks noChangeArrowheads="1"/>
            </p:cNvSpPr>
            <p:nvPr/>
          </p:nvSpPr>
          <p:spPr bwMode="auto">
            <a:xfrm>
              <a:off x="2889" y="17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49" name="Oval 462"/>
            <p:cNvSpPr>
              <a:spLocks noChangeArrowheads="1"/>
            </p:cNvSpPr>
            <p:nvPr/>
          </p:nvSpPr>
          <p:spPr bwMode="auto">
            <a:xfrm>
              <a:off x="3004" y="156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50" name="Oval 463"/>
            <p:cNvSpPr>
              <a:spLocks noChangeArrowheads="1"/>
            </p:cNvSpPr>
            <p:nvPr/>
          </p:nvSpPr>
          <p:spPr bwMode="auto">
            <a:xfrm>
              <a:off x="2986" y="171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51" name="Oval 464"/>
            <p:cNvSpPr>
              <a:spLocks noChangeArrowheads="1"/>
            </p:cNvSpPr>
            <p:nvPr/>
          </p:nvSpPr>
          <p:spPr bwMode="auto">
            <a:xfrm>
              <a:off x="2756" y="173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52" name="Oval 465"/>
            <p:cNvSpPr>
              <a:spLocks noChangeArrowheads="1"/>
            </p:cNvSpPr>
            <p:nvPr/>
          </p:nvSpPr>
          <p:spPr bwMode="auto">
            <a:xfrm>
              <a:off x="2971" y="158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53" name="Oval 466"/>
            <p:cNvSpPr>
              <a:spLocks noChangeArrowheads="1"/>
            </p:cNvSpPr>
            <p:nvPr/>
          </p:nvSpPr>
          <p:spPr bwMode="auto">
            <a:xfrm>
              <a:off x="2855" y="177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54" name="Oval 467"/>
            <p:cNvSpPr>
              <a:spLocks noChangeArrowheads="1"/>
            </p:cNvSpPr>
            <p:nvPr/>
          </p:nvSpPr>
          <p:spPr bwMode="auto">
            <a:xfrm>
              <a:off x="2731" y="171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55" name="Oval 468"/>
            <p:cNvSpPr>
              <a:spLocks noChangeArrowheads="1"/>
            </p:cNvSpPr>
            <p:nvPr/>
          </p:nvSpPr>
          <p:spPr bwMode="auto">
            <a:xfrm>
              <a:off x="2795" y="174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56" name="Oval 469"/>
            <p:cNvSpPr>
              <a:spLocks noChangeArrowheads="1"/>
            </p:cNvSpPr>
            <p:nvPr/>
          </p:nvSpPr>
          <p:spPr bwMode="auto">
            <a:xfrm>
              <a:off x="3056" y="164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57" name="Oval 470"/>
            <p:cNvSpPr>
              <a:spLocks noChangeArrowheads="1"/>
            </p:cNvSpPr>
            <p:nvPr/>
          </p:nvSpPr>
          <p:spPr bwMode="auto">
            <a:xfrm>
              <a:off x="2753" y="15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58" name="Oval 471"/>
            <p:cNvSpPr>
              <a:spLocks noChangeArrowheads="1"/>
            </p:cNvSpPr>
            <p:nvPr/>
          </p:nvSpPr>
          <p:spPr bwMode="auto">
            <a:xfrm>
              <a:off x="3021" y="172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59" name="Oval 472"/>
            <p:cNvSpPr>
              <a:spLocks noChangeArrowheads="1"/>
            </p:cNvSpPr>
            <p:nvPr/>
          </p:nvSpPr>
          <p:spPr bwMode="auto">
            <a:xfrm>
              <a:off x="2898" y="176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60" name="Oval 473"/>
            <p:cNvSpPr>
              <a:spLocks noChangeArrowheads="1"/>
            </p:cNvSpPr>
            <p:nvPr/>
          </p:nvSpPr>
          <p:spPr bwMode="auto">
            <a:xfrm>
              <a:off x="1521" y="164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61" name="Oval 474"/>
            <p:cNvSpPr>
              <a:spLocks noChangeArrowheads="1"/>
            </p:cNvSpPr>
            <p:nvPr/>
          </p:nvSpPr>
          <p:spPr bwMode="auto">
            <a:xfrm>
              <a:off x="1698" y="152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62" name="Oval 475"/>
            <p:cNvSpPr>
              <a:spLocks noChangeArrowheads="1"/>
            </p:cNvSpPr>
            <p:nvPr/>
          </p:nvSpPr>
          <p:spPr bwMode="auto">
            <a:xfrm>
              <a:off x="1590" y="162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63" name="Oval 476"/>
            <p:cNvSpPr>
              <a:spLocks noChangeArrowheads="1"/>
            </p:cNvSpPr>
            <p:nvPr/>
          </p:nvSpPr>
          <p:spPr bwMode="auto">
            <a:xfrm>
              <a:off x="1431" y="165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64" name="Oval 477"/>
            <p:cNvSpPr>
              <a:spLocks noChangeArrowheads="1"/>
            </p:cNvSpPr>
            <p:nvPr/>
          </p:nvSpPr>
          <p:spPr bwMode="auto">
            <a:xfrm>
              <a:off x="1314" y="120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65" name="Oval 478"/>
            <p:cNvSpPr>
              <a:spLocks noChangeArrowheads="1"/>
            </p:cNvSpPr>
            <p:nvPr/>
          </p:nvSpPr>
          <p:spPr bwMode="auto">
            <a:xfrm>
              <a:off x="1476" y="115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66" name="Oval 479"/>
            <p:cNvSpPr>
              <a:spLocks noChangeArrowheads="1"/>
            </p:cNvSpPr>
            <p:nvPr/>
          </p:nvSpPr>
          <p:spPr bwMode="auto">
            <a:xfrm>
              <a:off x="3273" y="126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67" name="Oval 480"/>
            <p:cNvSpPr>
              <a:spLocks noChangeArrowheads="1"/>
            </p:cNvSpPr>
            <p:nvPr/>
          </p:nvSpPr>
          <p:spPr bwMode="auto">
            <a:xfrm>
              <a:off x="2898" y="198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68" name="Oval 481"/>
            <p:cNvSpPr>
              <a:spLocks noChangeArrowheads="1"/>
            </p:cNvSpPr>
            <p:nvPr/>
          </p:nvSpPr>
          <p:spPr bwMode="auto">
            <a:xfrm>
              <a:off x="2811" y="103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69" name="Oval 482"/>
            <p:cNvSpPr>
              <a:spLocks noChangeArrowheads="1"/>
            </p:cNvSpPr>
            <p:nvPr/>
          </p:nvSpPr>
          <p:spPr bwMode="auto">
            <a:xfrm>
              <a:off x="3033" y="114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70" name="Oval 483"/>
            <p:cNvSpPr>
              <a:spLocks noChangeArrowheads="1"/>
            </p:cNvSpPr>
            <p:nvPr/>
          </p:nvSpPr>
          <p:spPr bwMode="auto">
            <a:xfrm>
              <a:off x="3054" y="159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71" name="Oval 484"/>
            <p:cNvSpPr>
              <a:spLocks noChangeArrowheads="1"/>
            </p:cNvSpPr>
            <p:nvPr/>
          </p:nvSpPr>
          <p:spPr bwMode="auto">
            <a:xfrm>
              <a:off x="2838" y="77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72" name="Line 485"/>
            <p:cNvSpPr>
              <a:spLocks noChangeShapeType="1"/>
            </p:cNvSpPr>
            <p:nvPr/>
          </p:nvSpPr>
          <p:spPr bwMode="auto">
            <a:xfrm flipV="1">
              <a:off x="1860" y="1257"/>
              <a:ext cx="716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73" name="Line 486"/>
            <p:cNvSpPr>
              <a:spLocks noChangeShapeType="1"/>
            </p:cNvSpPr>
            <p:nvPr/>
          </p:nvSpPr>
          <p:spPr bwMode="auto">
            <a:xfrm>
              <a:off x="1853" y="1390"/>
              <a:ext cx="730" cy="2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74" name="Oval 487"/>
            <p:cNvSpPr>
              <a:spLocks noChangeArrowheads="1"/>
            </p:cNvSpPr>
            <p:nvPr/>
          </p:nvSpPr>
          <p:spPr bwMode="auto">
            <a:xfrm>
              <a:off x="768" y="141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75" name="Line 488"/>
            <p:cNvSpPr>
              <a:spLocks noChangeShapeType="1"/>
            </p:cNvSpPr>
            <p:nvPr/>
          </p:nvSpPr>
          <p:spPr bwMode="auto">
            <a:xfrm>
              <a:off x="843" y="1447"/>
              <a:ext cx="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76" name="Line 489"/>
            <p:cNvSpPr>
              <a:spLocks noChangeShapeType="1"/>
            </p:cNvSpPr>
            <p:nvPr/>
          </p:nvSpPr>
          <p:spPr bwMode="auto">
            <a:xfrm flipV="1">
              <a:off x="2880" y="691"/>
              <a:ext cx="151" cy="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77" name="Line 490"/>
            <p:cNvSpPr>
              <a:spLocks noChangeShapeType="1"/>
            </p:cNvSpPr>
            <p:nvPr/>
          </p:nvSpPr>
          <p:spPr bwMode="auto">
            <a:xfrm>
              <a:off x="3341" y="1296"/>
              <a:ext cx="2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78" name="Line 491"/>
            <p:cNvSpPr>
              <a:spLocks noChangeShapeType="1"/>
            </p:cNvSpPr>
            <p:nvPr/>
          </p:nvSpPr>
          <p:spPr bwMode="auto">
            <a:xfrm>
              <a:off x="2952" y="2030"/>
              <a:ext cx="16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492"/>
          <p:cNvGrpSpPr>
            <a:grpSpLocks/>
          </p:cNvGrpSpPr>
          <p:nvPr/>
        </p:nvGrpSpPr>
        <p:grpSpPr bwMode="auto">
          <a:xfrm>
            <a:off x="2439988" y="2476500"/>
            <a:ext cx="2052637" cy="1436688"/>
            <a:chOff x="768" y="568"/>
            <a:chExt cx="2782" cy="1720"/>
          </a:xfrm>
        </p:grpSpPr>
        <p:sp>
          <p:nvSpPr>
            <p:cNvPr id="65791" name="Freeform 493"/>
            <p:cNvSpPr>
              <a:spLocks/>
            </p:cNvSpPr>
            <p:nvPr/>
          </p:nvSpPr>
          <p:spPr bwMode="auto">
            <a:xfrm>
              <a:off x="2351" y="568"/>
              <a:ext cx="1148" cy="1720"/>
            </a:xfrm>
            <a:custGeom>
              <a:avLst/>
              <a:gdLst>
                <a:gd name="T0" fmla="*/ 359 w 1148"/>
                <a:gd name="T1" fmla="*/ 43 h 1720"/>
                <a:gd name="T2" fmla="*/ 443 w 1148"/>
                <a:gd name="T3" fmla="*/ 0 h 1720"/>
                <a:gd name="T4" fmla="*/ 443 w 1148"/>
                <a:gd name="T5" fmla="*/ 64 h 1720"/>
                <a:gd name="T6" fmla="*/ 618 w 1148"/>
                <a:gd name="T7" fmla="*/ 176 h 1720"/>
                <a:gd name="T8" fmla="*/ 752 w 1148"/>
                <a:gd name="T9" fmla="*/ 218 h 1720"/>
                <a:gd name="T10" fmla="*/ 759 w 1148"/>
                <a:gd name="T11" fmla="*/ 316 h 1720"/>
                <a:gd name="T12" fmla="*/ 935 w 1148"/>
                <a:gd name="T13" fmla="*/ 429 h 1720"/>
                <a:gd name="T14" fmla="*/ 1089 w 1148"/>
                <a:gd name="T15" fmla="*/ 604 h 1720"/>
                <a:gd name="T16" fmla="*/ 1138 w 1148"/>
                <a:gd name="T17" fmla="*/ 794 h 1720"/>
                <a:gd name="T18" fmla="*/ 1124 w 1148"/>
                <a:gd name="T19" fmla="*/ 822 h 1720"/>
                <a:gd name="T20" fmla="*/ 1054 w 1148"/>
                <a:gd name="T21" fmla="*/ 935 h 1720"/>
                <a:gd name="T22" fmla="*/ 1117 w 1148"/>
                <a:gd name="T23" fmla="*/ 977 h 1720"/>
                <a:gd name="T24" fmla="*/ 1061 w 1148"/>
                <a:gd name="T25" fmla="*/ 1138 h 1720"/>
                <a:gd name="T26" fmla="*/ 998 w 1148"/>
                <a:gd name="T27" fmla="*/ 1188 h 1720"/>
                <a:gd name="T28" fmla="*/ 1068 w 1148"/>
                <a:gd name="T29" fmla="*/ 1307 h 1720"/>
                <a:gd name="T30" fmla="*/ 857 w 1148"/>
                <a:gd name="T31" fmla="*/ 1419 h 1720"/>
                <a:gd name="T32" fmla="*/ 913 w 1148"/>
                <a:gd name="T33" fmla="*/ 1504 h 1720"/>
                <a:gd name="T34" fmla="*/ 815 w 1148"/>
                <a:gd name="T35" fmla="*/ 1574 h 1720"/>
                <a:gd name="T36" fmla="*/ 555 w 1148"/>
                <a:gd name="T37" fmla="*/ 1616 h 1720"/>
                <a:gd name="T38" fmla="*/ 499 w 1148"/>
                <a:gd name="T39" fmla="*/ 1679 h 1720"/>
                <a:gd name="T40" fmla="*/ 274 w 1148"/>
                <a:gd name="T41" fmla="*/ 1707 h 1720"/>
                <a:gd name="T42" fmla="*/ 253 w 1148"/>
                <a:gd name="T43" fmla="*/ 1665 h 1720"/>
                <a:gd name="T44" fmla="*/ 190 w 1148"/>
                <a:gd name="T45" fmla="*/ 1553 h 1720"/>
                <a:gd name="T46" fmla="*/ 148 w 1148"/>
                <a:gd name="T47" fmla="*/ 1461 h 1720"/>
                <a:gd name="T48" fmla="*/ 21 w 1148"/>
                <a:gd name="T49" fmla="*/ 1349 h 1720"/>
                <a:gd name="T50" fmla="*/ 85 w 1148"/>
                <a:gd name="T51" fmla="*/ 1314 h 1720"/>
                <a:gd name="T52" fmla="*/ 120 w 1148"/>
                <a:gd name="T53" fmla="*/ 1279 h 1720"/>
                <a:gd name="T54" fmla="*/ 28 w 1148"/>
                <a:gd name="T55" fmla="*/ 1124 h 1720"/>
                <a:gd name="T56" fmla="*/ 120 w 1148"/>
                <a:gd name="T57" fmla="*/ 956 h 1720"/>
                <a:gd name="T58" fmla="*/ 56 w 1148"/>
                <a:gd name="T59" fmla="*/ 604 h 1720"/>
                <a:gd name="T60" fmla="*/ 190 w 1148"/>
                <a:gd name="T61" fmla="*/ 401 h 1720"/>
                <a:gd name="T62" fmla="*/ 92 w 1148"/>
                <a:gd name="T63" fmla="*/ 190 h 1720"/>
                <a:gd name="T64" fmla="*/ 162 w 1148"/>
                <a:gd name="T65" fmla="*/ 155 h 17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8"/>
                <a:gd name="T100" fmla="*/ 0 h 1720"/>
                <a:gd name="T101" fmla="*/ 1148 w 1148"/>
                <a:gd name="T102" fmla="*/ 1720 h 17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8" h="1720">
                  <a:moveTo>
                    <a:pt x="162" y="155"/>
                  </a:moveTo>
                  <a:cubicBezTo>
                    <a:pt x="230" y="132"/>
                    <a:pt x="297" y="80"/>
                    <a:pt x="359" y="43"/>
                  </a:cubicBezTo>
                  <a:cubicBezTo>
                    <a:pt x="377" y="32"/>
                    <a:pt x="396" y="24"/>
                    <a:pt x="415" y="14"/>
                  </a:cubicBezTo>
                  <a:cubicBezTo>
                    <a:pt x="424" y="9"/>
                    <a:pt x="443" y="0"/>
                    <a:pt x="443" y="0"/>
                  </a:cubicBezTo>
                  <a:cubicBezTo>
                    <a:pt x="448" y="7"/>
                    <a:pt x="457" y="13"/>
                    <a:pt x="457" y="21"/>
                  </a:cubicBezTo>
                  <a:cubicBezTo>
                    <a:pt x="457" y="36"/>
                    <a:pt x="443" y="64"/>
                    <a:pt x="443" y="64"/>
                  </a:cubicBezTo>
                  <a:cubicBezTo>
                    <a:pt x="509" y="86"/>
                    <a:pt x="580" y="71"/>
                    <a:pt x="647" y="92"/>
                  </a:cubicBezTo>
                  <a:cubicBezTo>
                    <a:pt x="641" y="129"/>
                    <a:pt x="638" y="146"/>
                    <a:pt x="618" y="176"/>
                  </a:cubicBezTo>
                  <a:cubicBezTo>
                    <a:pt x="654" y="187"/>
                    <a:pt x="688" y="201"/>
                    <a:pt x="724" y="211"/>
                  </a:cubicBezTo>
                  <a:cubicBezTo>
                    <a:pt x="733" y="214"/>
                    <a:pt x="743" y="215"/>
                    <a:pt x="752" y="218"/>
                  </a:cubicBezTo>
                  <a:cubicBezTo>
                    <a:pt x="766" y="222"/>
                    <a:pt x="794" y="232"/>
                    <a:pt x="794" y="232"/>
                  </a:cubicBezTo>
                  <a:cubicBezTo>
                    <a:pt x="807" y="272"/>
                    <a:pt x="780" y="284"/>
                    <a:pt x="759" y="316"/>
                  </a:cubicBezTo>
                  <a:cubicBezTo>
                    <a:pt x="787" y="345"/>
                    <a:pt x="820" y="371"/>
                    <a:pt x="857" y="387"/>
                  </a:cubicBezTo>
                  <a:cubicBezTo>
                    <a:pt x="893" y="403"/>
                    <a:pt x="906" y="402"/>
                    <a:pt x="935" y="429"/>
                  </a:cubicBezTo>
                  <a:cubicBezTo>
                    <a:pt x="927" y="453"/>
                    <a:pt x="920" y="471"/>
                    <a:pt x="906" y="492"/>
                  </a:cubicBezTo>
                  <a:cubicBezTo>
                    <a:pt x="953" y="551"/>
                    <a:pt x="1028" y="564"/>
                    <a:pt x="1089" y="604"/>
                  </a:cubicBezTo>
                  <a:cubicBezTo>
                    <a:pt x="1101" y="641"/>
                    <a:pt x="1095" y="651"/>
                    <a:pt x="1061" y="668"/>
                  </a:cubicBezTo>
                  <a:cubicBezTo>
                    <a:pt x="1024" y="723"/>
                    <a:pt x="1103" y="759"/>
                    <a:pt x="1138" y="794"/>
                  </a:cubicBezTo>
                  <a:cubicBezTo>
                    <a:pt x="1140" y="801"/>
                    <a:pt x="1148" y="808"/>
                    <a:pt x="1145" y="815"/>
                  </a:cubicBezTo>
                  <a:cubicBezTo>
                    <a:pt x="1142" y="822"/>
                    <a:pt x="1131" y="819"/>
                    <a:pt x="1124" y="822"/>
                  </a:cubicBezTo>
                  <a:cubicBezTo>
                    <a:pt x="1096" y="836"/>
                    <a:pt x="1067" y="846"/>
                    <a:pt x="1040" y="864"/>
                  </a:cubicBezTo>
                  <a:cubicBezTo>
                    <a:pt x="1020" y="893"/>
                    <a:pt x="1025" y="912"/>
                    <a:pt x="1054" y="935"/>
                  </a:cubicBezTo>
                  <a:cubicBezTo>
                    <a:pt x="1067" y="945"/>
                    <a:pt x="1082" y="954"/>
                    <a:pt x="1096" y="963"/>
                  </a:cubicBezTo>
                  <a:cubicBezTo>
                    <a:pt x="1103" y="968"/>
                    <a:pt x="1117" y="977"/>
                    <a:pt x="1117" y="977"/>
                  </a:cubicBezTo>
                  <a:cubicBezTo>
                    <a:pt x="1089" y="996"/>
                    <a:pt x="1052" y="1011"/>
                    <a:pt x="1019" y="1019"/>
                  </a:cubicBezTo>
                  <a:cubicBezTo>
                    <a:pt x="955" y="1061"/>
                    <a:pt x="1008" y="1120"/>
                    <a:pt x="1061" y="1138"/>
                  </a:cubicBezTo>
                  <a:cubicBezTo>
                    <a:pt x="1063" y="1145"/>
                    <a:pt x="1072" y="1153"/>
                    <a:pt x="1068" y="1159"/>
                  </a:cubicBezTo>
                  <a:cubicBezTo>
                    <a:pt x="1060" y="1172"/>
                    <a:pt x="1013" y="1182"/>
                    <a:pt x="998" y="1188"/>
                  </a:cubicBezTo>
                  <a:cubicBezTo>
                    <a:pt x="985" y="1228"/>
                    <a:pt x="1007" y="1232"/>
                    <a:pt x="1033" y="1258"/>
                  </a:cubicBezTo>
                  <a:cubicBezTo>
                    <a:pt x="1042" y="1267"/>
                    <a:pt x="1060" y="1295"/>
                    <a:pt x="1068" y="1307"/>
                  </a:cubicBezTo>
                  <a:cubicBezTo>
                    <a:pt x="1054" y="1348"/>
                    <a:pt x="1019" y="1345"/>
                    <a:pt x="984" y="1363"/>
                  </a:cubicBezTo>
                  <a:cubicBezTo>
                    <a:pt x="942" y="1384"/>
                    <a:pt x="896" y="1393"/>
                    <a:pt x="857" y="1419"/>
                  </a:cubicBezTo>
                  <a:cubicBezTo>
                    <a:pt x="849" y="1443"/>
                    <a:pt x="849" y="1459"/>
                    <a:pt x="871" y="1476"/>
                  </a:cubicBezTo>
                  <a:cubicBezTo>
                    <a:pt x="884" y="1486"/>
                    <a:pt x="913" y="1504"/>
                    <a:pt x="913" y="1504"/>
                  </a:cubicBezTo>
                  <a:cubicBezTo>
                    <a:pt x="915" y="1511"/>
                    <a:pt x="924" y="1519"/>
                    <a:pt x="920" y="1525"/>
                  </a:cubicBezTo>
                  <a:cubicBezTo>
                    <a:pt x="899" y="1554"/>
                    <a:pt x="846" y="1565"/>
                    <a:pt x="815" y="1574"/>
                  </a:cubicBezTo>
                  <a:cubicBezTo>
                    <a:pt x="801" y="1578"/>
                    <a:pt x="773" y="1588"/>
                    <a:pt x="773" y="1588"/>
                  </a:cubicBezTo>
                  <a:cubicBezTo>
                    <a:pt x="737" y="1697"/>
                    <a:pt x="648" y="1631"/>
                    <a:pt x="555" y="1616"/>
                  </a:cubicBezTo>
                  <a:cubicBezTo>
                    <a:pt x="569" y="1625"/>
                    <a:pt x="611" y="1635"/>
                    <a:pt x="597" y="1644"/>
                  </a:cubicBezTo>
                  <a:cubicBezTo>
                    <a:pt x="567" y="1664"/>
                    <a:pt x="533" y="1668"/>
                    <a:pt x="499" y="1679"/>
                  </a:cubicBezTo>
                  <a:cubicBezTo>
                    <a:pt x="472" y="1720"/>
                    <a:pt x="424" y="1703"/>
                    <a:pt x="380" y="1714"/>
                  </a:cubicBezTo>
                  <a:cubicBezTo>
                    <a:pt x="345" y="1712"/>
                    <a:pt x="308" y="1716"/>
                    <a:pt x="274" y="1707"/>
                  </a:cubicBezTo>
                  <a:cubicBezTo>
                    <a:pt x="267" y="1705"/>
                    <a:pt x="270" y="1693"/>
                    <a:pt x="267" y="1686"/>
                  </a:cubicBezTo>
                  <a:cubicBezTo>
                    <a:pt x="263" y="1678"/>
                    <a:pt x="258" y="1671"/>
                    <a:pt x="253" y="1665"/>
                  </a:cubicBezTo>
                  <a:cubicBezTo>
                    <a:pt x="230" y="1638"/>
                    <a:pt x="202" y="1620"/>
                    <a:pt x="169" y="1609"/>
                  </a:cubicBezTo>
                  <a:cubicBezTo>
                    <a:pt x="155" y="1567"/>
                    <a:pt x="176" y="1596"/>
                    <a:pt x="190" y="1553"/>
                  </a:cubicBezTo>
                  <a:cubicBezTo>
                    <a:pt x="188" y="1530"/>
                    <a:pt x="189" y="1506"/>
                    <a:pt x="183" y="1483"/>
                  </a:cubicBezTo>
                  <a:cubicBezTo>
                    <a:pt x="179" y="1465"/>
                    <a:pt x="160" y="1468"/>
                    <a:pt x="148" y="1461"/>
                  </a:cubicBezTo>
                  <a:cubicBezTo>
                    <a:pt x="108" y="1439"/>
                    <a:pt x="79" y="1420"/>
                    <a:pt x="35" y="1405"/>
                  </a:cubicBezTo>
                  <a:cubicBezTo>
                    <a:pt x="16" y="1386"/>
                    <a:pt x="0" y="1381"/>
                    <a:pt x="21" y="1349"/>
                  </a:cubicBezTo>
                  <a:cubicBezTo>
                    <a:pt x="25" y="1343"/>
                    <a:pt x="36" y="1346"/>
                    <a:pt x="42" y="1342"/>
                  </a:cubicBezTo>
                  <a:cubicBezTo>
                    <a:pt x="57" y="1334"/>
                    <a:pt x="85" y="1314"/>
                    <a:pt x="85" y="1314"/>
                  </a:cubicBezTo>
                  <a:cubicBezTo>
                    <a:pt x="90" y="1307"/>
                    <a:pt x="93" y="1299"/>
                    <a:pt x="99" y="1293"/>
                  </a:cubicBezTo>
                  <a:cubicBezTo>
                    <a:pt x="105" y="1287"/>
                    <a:pt x="118" y="1287"/>
                    <a:pt x="120" y="1279"/>
                  </a:cubicBezTo>
                  <a:cubicBezTo>
                    <a:pt x="133" y="1226"/>
                    <a:pt x="80" y="1218"/>
                    <a:pt x="56" y="1188"/>
                  </a:cubicBezTo>
                  <a:cubicBezTo>
                    <a:pt x="41" y="1170"/>
                    <a:pt x="28" y="1124"/>
                    <a:pt x="28" y="1124"/>
                  </a:cubicBezTo>
                  <a:cubicBezTo>
                    <a:pt x="34" y="1085"/>
                    <a:pt x="41" y="1047"/>
                    <a:pt x="71" y="1019"/>
                  </a:cubicBezTo>
                  <a:cubicBezTo>
                    <a:pt x="81" y="990"/>
                    <a:pt x="94" y="973"/>
                    <a:pt x="120" y="956"/>
                  </a:cubicBezTo>
                  <a:cubicBezTo>
                    <a:pt x="146" y="877"/>
                    <a:pt x="65" y="763"/>
                    <a:pt x="49" y="682"/>
                  </a:cubicBezTo>
                  <a:cubicBezTo>
                    <a:pt x="51" y="656"/>
                    <a:pt x="52" y="630"/>
                    <a:pt x="56" y="604"/>
                  </a:cubicBezTo>
                  <a:cubicBezTo>
                    <a:pt x="65" y="543"/>
                    <a:pt x="148" y="541"/>
                    <a:pt x="190" y="513"/>
                  </a:cubicBezTo>
                  <a:cubicBezTo>
                    <a:pt x="205" y="467"/>
                    <a:pt x="203" y="483"/>
                    <a:pt x="190" y="401"/>
                  </a:cubicBezTo>
                  <a:cubicBezTo>
                    <a:pt x="178" y="323"/>
                    <a:pt x="109" y="283"/>
                    <a:pt x="85" y="211"/>
                  </a:cubicBezTo>
                  <a:cubicBezTo>
                    <a:pt x="87" y="204"/>
                    <a:pt x="86" y="194"/>
                    <a:pt x="92" y="190"/>
                  </a:cubicBezTo>
                  <a:cubicBezTo>
                    <a:pt x="113" y="175"/>
                    <a:pt x="159" y="170"/>
                    <a:pt x="183" y="162"/>
                  </a:cubicBezTo>
                  <a:cubicBezTo>
                    <a:pt x="204" y="131"/>
                    <a:pt x="205" y="138"/>
                    <a:pt x="162" y="155"/>
                  </a:cubicBezTo>
                  <a:close/>
                </a:path>
              </a:pathLst>
            </a:custGeom>
            <a:solidFill>
              <a:srgbClr val="F0AEE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92" name="Oval 494"/>
            <p:cNvSpPr>
              <a:spLocks noChangeArrowheads="1"/>
            </p:cNvSpPr>
            <p:nvPr/>
          </p:nvSpPr>
          <p:spPr bwMode="auto">
            <a:xfrm>
              <a:off x="1191" y="1150"/>
              <a:ext cx="568" cy="564"/>
            </a:xfrm>
            <a:prstGeom prst="ellipse">
              <a:avLst/>
            </a:prstGeom>
            <a:solidFill>
              <a:srgbClr val="DDFF7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93" name="Oval 495"/>
            <p:cNvSpPr>
              <a:spLocks noChangeArrowheads="1"/>
            </p:cNvSpPr>
            <p:nvPr/>
          </p:nvSpPr>
          <p:spPr bwMode="auto">
            <a:xfrm>
              <a:off x="1274" y="139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94" name="Oval 496"/>
            <p:cNvSpPr>
              <a:spLocks noChangeArrowheads="1"/>
            </p:cNvSpPr>
            <p:nvPr/>
          </p:nvSpPr>
          <p:spPr bwMode="auto">
            <a:xfrm>
              <a:off x="1276" y="148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95" name="Oval 497"/>
            <p:cNvSpPr>
              <a:spLocks noChangeArrowheads="1"/>
            </p:cNvSpPr>
            <p:nvPr/>
          </p:nvSpPr>
          <p:spPr bwMode="auto">
            <a:xfrm>
              <a:off x="1400" y="129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96" name="Oval 498"/>
            <p:cNvSpPr>
              <a:spLocks noChangeArrowheads="1"/>
            </p:cNvSpPr>
            <p:nvPr/>
          </p:nvSpPr>
          <p:spPr bwMode="auto">
            <a:xfrm>
              <a:off x="1646" y="149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97" name="Oval 499"/>
            <p:cNvSpPr>
              <a:spLocks noChangeArrowheads="1"/>
            </p:cNvSpPr>
            <p:nvPr/>
          </p:nvSpPr>
          <p:spPr bwMode="auto">
            <a:xfrm>
              <a:off x="1375" y="139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98" name="Oval 500"/>
            <p:cNvSpPr>
              <a:spLocks noChangeArrowheads="1"/>
            </p:cNvSpPr>
            <p:nvPr/>
          </p:nvSpPr>
          <p:spPr bwMode="auto">
            <a:xfrm>
              <a:off x="1367" y="144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99" name="Oval 501"/>
            <p:cNvSpPr>
              <a:spLocks noChangeArrowheads="1"/>
            </p:cNvSpPr>
            <p:nvPr/>
          </p:nvSpPr>
          <p:spPr bwMode="auto">
            <a:xfrm>
              <a:off x="1424" y="155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00" name="Oval 502"/>
            <p:cNvSpPr>
              <a:spLocks noChangeArrowheads="1"/>
            </p:cNvSpPr>
            <p:nvPr/>
          </p:nvSpPr>
          <p:spPr bwMode="auto">
            <a:xfrm>
              <a:off x="1404" y="146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01" name="Oval 503"/>
            <p:cNvSpPr>
              <a:spLocks noChangeArrowheads="1"/>
            </p:cNvSpPr>
            <p:nvPr/>
          </p:nvSpPr>
          <p:spPr bwMode="auto">
            <a:xfrm>
              <a:off x="1504" y="155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02" name="Oval 504"/>
            <p:cNvSpPr>
              <a:spLocks noChangeArrowheads="1"/>
            </p:cNvSpPr>
            <p:nvPr/>
          </p:nvSpPr>
          <p:spPr bwMode="auto">
            <a:xfrm>
              <a:off x="1419" y="125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03" name="Oval 505"/>
            <p:cNvSpPr>
              <a:spLocks noChangeArrowheads="1"/>
            </p:cNvSpPr>
            <p:nvPr/>
          </p:nvSpPr>
          <p:spPr bwMode="auto">
            <a:xfrm>
              <a:off x="1257" y="125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04" name="Oval 506"/>
            <p:cNvSpPr>
              <a:spLocks noChangeArrowheads="1"/>
            </p:cNvSpPr>
            <p:nvPr/>
          </p:nvSpPr>
          <p:spPr bwMode="auto">
            <a:xfrm>
              <a:off x="1314" y="139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05" name="Oval 507"/>
            <p:cNvSpPr>
              <a:spLocks noChangeArrowheads="1"/>
            </p:cNvSpPr>
            <p:nvPr/>
          </p:nvSpPr>
          <p:spPr bwMode="auto">
            <a:xfrm>
              <a:off x="1244" y="155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06" name="Oval 508"/>
            <p:cNvSpPr>
              <a:spLocks noChangeArrowheads="1"/>
            </p:cNvSpPr>
            <p:nvPr/>
          </p:nvSpPr>
          <p:spPr bwMode="auto">
            <a:xfrm>
              <a:off x="1218" y="145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07" name="Oval 509"/>
            <p:cNvSpPr>
              <a:spLocks noChangeArrowheads="1"/>
            </p:cNvSpPr>
            <p:nvPr/>
          </p:nvSpPr>
          <p:spPr bwMode="auto">
            <a:xfrm>
              <a:off x="1324" y="155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08" name="Oval 510"/>
            <p:cNvSpPr>
              <a:spLocks noChangeArrowheads="1"/>
            </p:cNvSpPr>
            <p:nvPr/>
          </p:nvSpPr>
          <p:spPr bwMode="auto">
            <a:xfrm>
              <a:off x="1550" y="160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09" name="Oval 511"/>
            <p:cNvSpPr>
              <a:spLocks noChangeArrowheads="1"/>
            </p:cNvSpPr>
            <p:nvPr/>
          </p:nvSpPr>
          <p:spPr bwMode="auto">
            <a:xfrm>
              <a:off x="1240" y="14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10" name="Oval 512"/>
            <p:cNvSpPr>
              <a:spLocks noChangeArrowheads="1"/>
            </p:cNvSpPr>
            <p:nvPr/>
          </p:nvSpPr>
          <p:spPr bwMode="auto">
            <a:xfrm>
              <a:off x="1432" y="161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11" name="Oval 513"/>
            <p:cNvSpPr>
              <a:spLocks noChangeArrowheads="1"/>
            </p:cNvSpPr>
            <p:nvPr/>
          </p:nvSpPr>
          <p:spPr bwMode="auto">
            <a:xfrm>
              <a:off x="1619" y="152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12" name="Oval 514"/>
            <p:cNvSpPr>
              <a:spLocks noChangeArrowheads="1"/>
            </p:cNvSpPr>
            <p:nvPr/>
          </p:nvSpPr>
          <p:spPr bwMode="auto">
            <a:xfrm>
              <a:off x="1521" y="132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13" name="Oval 515"/>
            <p:cNvSpPr>
              <a:spLocks noChangeArrowheads="1"/>
            </p:cNvSpPr>
            <p:nvPr/>
          </p:nvSpPr>
          <p:spPr bwMode="auto">
            <a:xfrm>
              <a:off x="1526" y="128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14" name="Oval 516"/>
            <p:cNvSpPr>
              <a:spLocks noChangeArrowheads="1"/>
            </p:cNvSpPr>
            <p:nvPr/>
          </p:nvSpPr>
          <p:spPr bwMode="auto">
            <a:xfrm>
              <a:off x="1646" y="135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15" name="Oval 517"/>
            <p:cNvSpPr>
              <a:spLocks noChangeArrowheads="1"/>
            </p:cNvSpPr>
            <p:nvPr/>
          </p:nvSpPr>
          <p:spPr bwMode="auto">
            <a:xfrm>
              <a:off x="1495" y="136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16" name="Oval 518"/>
            <p:cNvSpPr>
              <a:spLocks noChangeArrowheads="1"/>
            </p:cNvSpPr>
            <p:nvPr/>
          </p:nvSpPr>
          <p:spPr bwMode="auto">
            <a:xfrm>
              <a:off x="1587" y="149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17" name="Oval 519"/>
            <p:cNvSpPr>
              <a:spLocks noChangeArrowheads="1"/>
            </p:cNvSpPr>
            <p:nvPr/>
          </p:nvSpPr>
          <p:spPr bwMode="auto">
            <a:xfrm>
              <a:off x="1333" y="125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18" name="Oval 520"/>
            <p:cNvSpPr>
              <a:spLocks noChangeArrowheads="1"/>
            </p:cNvSpPr>
            <p:nvPr/>
          </p:nvSpPr>
          <p:spPr bwMode="auto">
            <a:xfrm>
              <a:off x="1610" y="141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19" name="Oval 521"/>
            <p:cNvSpPr>
              <a:spLocks noChangeArrowheads="1"/>
            </p:cNvSpPr>
            <p:nvPr/>
          </p:nvSpPr>
          <p:spPr bwMode="auto">
            <a:xfrm>
              <a:off x="1673" y="137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20" name="Oval 522"/>
            <p:cNvSpPr>
              <a:spLocks noChangeArrowheads="1"/>
            </p:cNvSpPr>
            <p:nvPr/>
          </p:nvSpPr>
          <p:spPr bwMode="auto">
            <a:xfrm>
              <a:off x="1350" y="121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21" name="Oval 523"/>
            <p:cNvSpPr>
              <a:spLocks noChangeArrowheads="1"/>
            </p:cNvSpPr>
            <p:nvPr/>
          </p:nvSpPr>
          <p:spPr bwMode="auto">
            <a:xfrm>
              <a:off x="1422" y="132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22" name="Oval 524"/>
            <p:cNvSpPr>
              <a:spLocks noChangeArrowheads="1"/>
            </p:cNvSpPr>
            <p:nvPr/>
          </p:nvSpPr>
          <p:spPr bwMode="auto">
            <a:xfrm>
              <a:off x="1428" y="138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23" name="Oval 525"/>
            <p:cNvSpPr>
              <a:spLocks noChangeArrowheads="1"/>
            </p:cNvSpPr>
            <p:nvPr/>
          </p:nvSpPr>
          <p:spPr bwMode="auto">
            <a:xfrm>
              <a:off x="1439" y="150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24" name="Oval 526"/>
            <p:cNvSpPr>
              <a:spLocks noChangeArrowheads="1"/>
            </p:cNvSpPr>
            <p:nvPr/>
          </p:nvSpPr>
          <p:spPr bwMode="auto">
            <a:xfrm>
              <a:off x="1541" y="151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25" name="Oval 527"/>
            <p:cNvSpPr>
              <a:spLocks noChangeArrowheads="1"/>
            </p:cNvSpPr>
            <p:nvPr/>
          </p:nvSpPr>
          <p:spPr bwMode="auto">
            <a:xfrm>
              <a:off x="1498" y="146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26" name="Oval 528"/>
            <p:cNvSpPr>
              <a:spLocks noChangeArrowheads="1"/>
            </p:cNvSpPr>
            <p:nvPr/>
          </p:nvSpPr>
          <p:spPr bwMode="auto">
            <a:xfrm>
              <a:off x="1462" y="142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27" name="Oval 529"/>
            <p:cNvSpPr>
              <a:spLocks noChangeArrowheads="1"/>
            </p:cNvSpPr>
            <p:nvPr/>
          </p:nvSpPr>
          <p:spPr bwMode="auto">
            <a:xfrm>
              <a:off x="1540" y="156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28" name="Oval 530"/>
            <p:cNvSpPr>
              <a:spLocks noChangeArrowheads="1"/>
            </p:cNvSpPr>
            <p:nvPr/>
          </p:nvSpPr>
          <p:spPr bwMode="auto">
            <a:xfrm>
              <a:off x="1538" y="143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29" name="Oval 531"/>
            <p:cNvSpPr>
              <a:spLocks noChangeArrowheads="1"/>
            </p:cNvSpPr>
            <p:nvPr/>
          </p:nvSpPr>
          <p:spPr bwMode="auto">
            <a:xfrm>
              <a:off x="1647" y="131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30" name="Oval 532"/>
            <p:cNvSpPr>
              <a:spLocks noChangeArrowheads="1"/>
            </p:cNvSpPr>
            <p:nvPr/>
          </p:nvSpPr>
          <p:spPr bwMode="auto">
            <a:xfrm>
              <a:off x="1675" y="146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31" name="Oval 533"/>
            <p:cNvSpPr>
              <a:spLocks noChangeArrowheads="1"/>
            </p:cNvSpPr>
            <p:nvPr/>
          </p:nvSpPr>
          <p:spPr bwMode="auto">
            <a:xfrm>
              <a:off x="1315" y="146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32" name="Oval 534"/>
            <p:cNvSpPr>
              <a:spLocks noChangeArrowheads="1"/>
            </p:cNvSpPr>
            <p:nvPr/>
          </p:nvSpPr>
          <p:spPr bwMode="auto">
            <a:xfrm>
              <a:off x="1370" y="153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33" name="Oval 535"/>
            <p:cNvSpPr>
              <a:spLocks noChangeArrowheads="1"/>
            </p:cNvSpPr>
            <p:nvPr/>
          </p:nvSpPr>
          <p:spPr bwMode="auto">
            <a:xfrm>
              <a:off x="1354" y="161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34" name="Oval 536"/>
            <p:cNvSpPr>
              <a:spLocks noChangeArrowheads="1"/>
            </p:cNvSpPr>
            <p:nvPr/>
          </p:nvSpPr>
          <p:spPr bwMode="auto">
            <a:xfrm>
              <a:off x="1256" y="133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35" name="Oval 537"/>
            <p:cNvSpPr>
              <a:spLocks noChangeArrowheads="1"/>
            </p:cNvSpPr>
            <p:nvPr/>
          </p:nvSpPr>
          <p:spPr bwMode="auto">
            <a:xfrm>
              <a:off x="1471" y="162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36" name="Oval 538"/>
            <p:cNvSpPr>
              <a:spLocks noChangeArrowheads="1"/>
            </p:cNvSpPr>
            <p:nvPr/>
          </p:nvSpPr>
          <p:spPr bwMode="auto">
            <a:xfrm>
              <a:off x="1318" y="159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37" name="Oval 539"/>
            <p:cNvSpPr>
              <a:spLocks noChangeArrowheads="1"/>
            </p:cNvSpPr>
            <p:nvPr/>
          </p:nvSpPr>
          <p:spPr bwMode="auto">
            <a:xfrm>
              <a:off x="1317" y="129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38" name="Oval 540"/>
            <p:cNvSpPr>
              <a:spLocks noChangeArrowheads="1"/>
            </p:cNvSpPr>
            <p:nvPr/>
          </p:nvSpPr>
          <p:spPr bwMode="auto">
            <a:xfrm>
              <a:off x="1582" y="157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39" name="Oval 541"/>
            <p:cNvSpPr>
              <a:spLocks noChangeArrowheads="1"/>
            </p:cNvSpPr>
            <p:nvPr/>
          </p:nvSpPr>
          <p:spPr bwMode="auto">
            <a:xfrm>
              <a:off x="1513" y="123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40" name="Oval 542"/>
            <p:cNvSpPr>
              <a:spLocks noChangeArrowheads="1"/>
            </p:cNvSpPr>
            <p:nvPr/>
          </p:nvSpPr>
          <p:spPr bwMode="auto">
            <a:xfrm>
              <a:off x="1598" y="132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41" name="Oval 543"/>
            <p:cNvSpPr>
              <a:spLocks noChangeArrowheads="1"/>
            </p:cNvSpPr>
            <p:nvPr/>
          </p:nvSpPr>
          <p:spPr bwMode="auto">
            <a:xfrm>
              <a:off x="1570" y="139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42" name="Oval 544"/>
            <p:cNvSpPr>
              <a:spLocks noChangeArrowheads="1"/>
            </p:cNvSpPr>
            <p:nvPr/>
          </p:nvSpPr>
          <p:spPr bwMode="auto">
            <a:xfrm>
              <a:off x="1490" y="120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43" name="Oval 545"/>
            <p:cNvSpPr>
              <a:spLocks noChangeArrowheads="1"/>
            </p:cNvSpPr>
            <p:nvPr/>
          </p:nvSpPr>
          <p:spPr bwMode="auto">
            <a:xfrm>
              <a:off x="1582" y="123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44" name="Oval 546"/>
            <p:cNvSpPr>
              <a:spLocks noChangeArrowheads="1"/>
            </p:cNvSpPr>
            <p:nvPr/>
          </p:nvSpPr>
          <p:spPr bwMode="auto">
            <a:xfrm>
              <a:off x="1250" y="130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45" name="Oval 547"/>
            <p:cNvSpPr>
              <a:spLocks noChangeArrowheads="1"/>
            </p:cNvSpPr>
            <p:nvPr/>
          </p:nvSpPr>
          <p:spPr bwMode="auto">
            <a:xfrm>
              <a:off x="1658" y="153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46" name="Oval 548"/>
            <p:cNvSpPr>
              <a:spLocks noChangeArrowheads="1"/>
            </p:cNvSpPr>
            <p:nvPr/>
          </p:nvSpPr>
          <p:spPr bwMode="auto">
            <a:xfrm>
              <a:off x="1406" y="119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47" name="Oval 549"/>
            <p:cNvSpPr>
              <a:spLocks noChangeArrowheads="1"/>
            </p:cNvSpPr>
            <p:nvPr/>
          </p:nvSpPr>
          <p:spPr bwMode="auto">
            <a:xfrm>
              <a:off x="1611" y="123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48" name="Oval 550"/>
            <p:cNvSpPr>
              <a:spLocks noChangeArrowheads="1"/>
            </p:cNvSpPr>
            <p:nvPr/>
          </p:nvSpPr>
          <p:spPr bwMode="auto">
            <a:xfrm>
              <a:off x="1449" y="117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49" name="Oval 551"/>
            <p:cNvSpPr>
              <a:spLocks noChangeArrowheads="1"/>
            </p:cNvSpPr>
            <p:nvPr/>
          </p:nvSpPr>
          <p:spPr bwMode="auto">
            <a:xfrm>
              <a:off x="2786" y="112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50" name="Oval 552"/>
            <p:cNvSpPr>
              <a:spLocks noChangeArrowheads="1"/>
            </p:cNvSpPr>
            <p:nvPr/>
          </p:nvSpPr>
          <p:spPr bwMode="auto">
            <a:xfrm>
              <a:off x="2692" y="117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51" name="Oval 553"/>
            <p:cNvSpPr>
              <a:spLocks noChangeArrowheads="1"/>
            </p:cNvSpPr>
            <p:nvPr/>
          </p:nvSpPr>
          <p:spPr bwMode="auto">
            <a:xfrm>
              <a:off x="2879" y="119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52" name="Oval 554"/>
            <p:cNvSpPr>
              <a:spLocks noChangeArrowheads="1"/>
            </p:cNvSpPr>
            <p:nvPr/>
          </p:nvSpPr>
          <p:spPr bwMode="auto">
            <a:xfrm>
              <a:off x="2927" y="118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53" name="Oval 555"/>
            <p:cNvSpPr>
              <a:spLocks noChangeArrowheads="1"/>
            </p:cNvSpPr>
            <p:nvPr/>
          </p:nvSpPr>
          <p:spPr bwMode="auto">
            <a:xfrm>
              <a:off x="2830" y="120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54" name="Oval 556"/>
            <p:cNvSpPr>
              <a:spLocks noChangeArrowheads="1"/>
            </p:cNvSpPr>
            <p:nvPr/>
          </p:nvSpPr>
          <p:spPr bwMode="auto">
            <a:xfrm>
              <a:off x="2927" y="118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55" name="Oval 557"/>
            <p:cNvSpPr>
              <a:spLocks noChangeArrowheads="1"/>
            </p:cNvSpPr>
            <p:nvPr/>
          </p:nvSpPr>
          <p:spPr bwMode="auto">
            <a:xfrm>
              <a:off x="2900" y="122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56" name="Oval 558"/>
            <p:cNvSpPr>
              <a:spLocks noChangeArrowheads="1"/>
            </p:cNvSpPr>
            <p:nvPr/>
          </p:nvSpPr>
          <p:spPr bwMode="auto">
            <a:xfrm>
              <a:off x="2919" y="111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57" name="Oval 559"/>
            <p:cNvSpPr>
              <a:spLocks noChangeArrowheads="1"/>
            </p:cNvSpPr>
            <p:nvPr/>
          </p:nvSpPr>
          <p:spPr bwMode="auto">
            <a:xfrm>
              <a:off x="2938" y="123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58" name="Oval 560"/>
            <p:cNvSpPr>
              <a:spLocks noChangeArrowheads="1"/>
            </p:cNvSpPr>
            <p:nvPr/>
          </p:nvSpPr>
          <p:spPr bwMode="auto">
            <a:xfrm>
              <a:off x="2844" y="118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59" name="Oval 561"/>
            <p:cNvSpPr>
              <a:spLocks noChangeArrowheads="1"/>
            </p:cNvSpPr>
            <p:nvPr/>
          </p:nvSpPr>
          <p:spPr bwMode="auto">
            <a:xfrm>
              <a:off x="2880" y="106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60" name="Oval 562"/>
            <p:cNvSpPr>
              <a:spLocks noChangeArrowheads="1"/>
            </p:cNvSpPr>
            <p:nvPr/>
          </p:nvSpPr>
          <p:spPr bwMode="auto">
            <a:xfrm>
              <a:off x="2694" y="122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61" name="Oval 563"/>
            <p:cNvSpPr>
              <a:spLocks noChangeArrowheads="1"/>
            </p:cNvSpPr>
            <p:nvPr/>
          </p:nvSpPr>
          <p:spPr bwMode="auto">
            <a:xfrm>
              <a:off x="2777" y="133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62" name="Oval 564"/>
            <p:cNvSpPr>
              <a:spLocks noChangeArrowheads="1"/>
            </p:cNvSpPr>
            <p:nvPr/>
          </p:nvSpPr>
          <p:spPr bwMode="auto">
            <a:xfrm>
              <a:off x="2733" y="124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63" name="Oval 565"/>
            <p:cNvSpPr>
              <a:spLocks noChangeArrowheads="1"/>
            </p:cNvSpPr>
            <p:nvPr/>
          </p:nvSpPr>
          <p:spPr bwMode="auto">
            <a:xfrm>
              <a:off x="2809" y="129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64" name="Oval 566"/>
            <p:cNvSpPr>
              <a:spLocks noChangeArrowheads="1"/>
            </p:cNvSpPr>
            <p:nvPr/>
          </p:nvSpPr>
          <p:spPr bwMode="auto">
            <a:xfrm>
              <a:off x="2921" y="106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65" name="Oval 567"/>
            <p:cNvSpPr>
              <a:spLocks noChangeArrowheads="1"/>
            </p:cNvSpPr>
            <p:nvPr/>
          </p:nvSpPr>
          <p:spPr bwMode="auto">
            <a:xfrm>
              <a:off x="2998" y="112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66" name="Oval 568"/>
            <p:cNvSpPr>
              <a:spLocks noChangeArrowheads="1"/>
            </p:cNvSpPr>
            <p:nvPr/>
          </p:nvSpPr>
          <p:spPr bwMode="auto">
            <a:xfrm>
              <a:off x="2905" y="133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67" name="Oval 569"/>
            <p:cNvSpPr>
              <a:spLocks noChangeArrowheads="1"/>
            </p:cNvSpPr>
            <p:nvPr/>
          </p:nvSpPr>
          <p:spPr bwMode="auto">
            <a:xfrm>
              <a:off x="2772" y="117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68" name="Oval 570"/>
            <p:cNvSpPr>
              <a:spLocks noChangeArrowheads="1"/>
            </p:cNvSpPr>
            <p:nvPr/>
          </p:nvSpPr>
          <p:spPr bwMode="auto">
            <a:xfrm>
              <a:off x="2843" y="107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69" name="Oval 571"/>
            <p:cNvSpPr>
              <a:spLocks noChangeArrowheads="1"/>
            </p:cNvSpPr>
            <p:nvPr/>
          </p:nvSpPr>
          <p:spPr bwMode="auto">
            <a:xfrm>
              <a:off x="2891" y="114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70" name="Oval 572"/>
            <p:cNvSpPr>
              <a:spLocks noChangeArrowheads="1"/>
            </p:cNvSpPr>
            <p:nvPr/>
          </p:nvSpPr>
          <p:spPr bwMode="auto">
            <a:xfrm>
              <a:off x="2728" y="119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71" name="Oval 573"/>
            <p:cNvSpPr>
              <a:spLocks noChangeArrowheads="1"/>
            </p:cNvSpPr>
            <p:nvPr/>
          </p:nvSpPr>
          <p:spPr bwMode="auto">
            <a:xfrm>
              <a:off x="2859" y="113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72" name="Oval 574"/>
            <p:cNvSpPr>
              <a:spLocks noChangeArrowheads="1"/>
            </p:cNvSpPr>
            <p:nvPr/>
          </p:nvSpPr>
          <p:spPr bwMode="auto">
            <a:xfrm>
              <a:off x="2914" y="126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73" name="Oval 575"/>
            <p:cNvSpPr>
              <a:spLocks noChangeArrowheads="1"/>
            </p:cNvSpPr>
            <p:nvPr/>
          </p:nvSpPr>
          <p:spPr bwMode="auto">
            <a:xfrm>
              <a:off x="2750" y="111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74" name="Oval 576"/>
            <p:cNvSpPr>
              <a:spLocks noChangeArrowheads="1"/>
            </p:cNvSpPr>
            <p:nvPr/>
          </p:nvSpPr>
          <p:spPr bwMode="auto">
            <a:xfrm>
              <a:off x="2792" y="107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75" name="Oval 577"/>
            <p:cNvSpPr>
              <a:spLocks noChangeArrowheads="1"/>
            </p:cNvSpPr>
            <p:nvPr/>
          </p:nvSpPr>
          <p:spPr bwMode="auto">
            <a:xfrm>
              <a:off x="2958" y="108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76" name="Oval 578"/>
            <p:cNvSpPr>
              <a:spLocks noChangeArrowheads="1"/>
            </p:cNvSpPr>
            <p:nvPr/>
          </p:nvSpPr>
          <p:spPr bwMode="auto">
            <a:xfrm>
              <a:off x="2820" y="115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77" name="Oval 579"/>
            <p:cNvSpPr>
              <a:spLocks noChangeArrowheads="1"/>
            </p:cNvSpPr>
            <p:nvPr/>
          </p:nvSpPr>
          <p:spPr bwMode="auto">
            <a:xfrm>
              <a:off x="2745" y="115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78" name="Oval 580"/>
            <p:cNvSpPr>
              <a:spLocks noChangeArrowheads="1"/>
            </p:cNvSpPr>
            <p:nvPr/>
          </p:nvSpPr>
          <p:spPr bwMode="auto">
            <a:xfrm>
              <a:off x="2870" y="109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79" name="Oval 581"/>
            <p:cNvSpPr>
              <a:spLocks noChangeArrowheads="1"/>
            </p:cNvSpPr>
            <p:nvPr/>
          </p:nvSpPr>
          <p:spPr bwMode="auto">
            <a:xfrm>
              <a:off x="2957" y="11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80" name="Oval 582"/>
            <p:cNvSpPr>
              <a:spLocks noChangeArrowheads="1"/>
            </p:cNvSpPr>
            <p:nvPr/>
          </p:nvSpPr>
          <p:spPr bwMode="auto">
            <a:xfrm>
              <a:off x="2800" y="120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81" name="Oval 583"/>
            <p:cNvSpPr>
              <a:spLocks noChangeArrowheads="1"/>
            </p:cNvSpPr>
            <p:nvPr/>
          </p:nvSpPr>
          <p:spPr bwMode="auto">
            <a:xfrm>
              <a:off x="2818" y="110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82" name="Oval 584"/>
            <p:cNvSpPr>
              <a:spLocks noChangeArrowheads="1"/>
            </p:cNvSpPr>
            <p:nvPr/>
          </p:nvSpPr>
          <p:spPr bwMode="auto">
            <a:xfrm>
              <a:off x="2860" y="124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83" name="Oval 585"/>
            <p:cNvSpPr>
              <a:spLocks noChangeArrowheads="1"/>
            </p:cNvSpPr>
            <p:nvPr/>
          </p:nvSpPr>
          <p:spPr bwMode="auto">
            <a:xfrm>
              <a:off x="2771" y="125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84" name="Oval 586"/>
            <p:cNvSpPr>
              <a:spLocks noChangeArrowheads="1"/>
            </p:cNvSpPr>
            <p:nvPr/>
          </p:nvSpPr>
          <p:spPr bwMode="auto">
            <a:xfrm>
              <a:off x="2979" y="120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85" name="Oval 587"/>
            <p:cNvSpPr>
              <a:spLocks noChangeArrowheads="1"/>
            </p:cNvSpPr>
            <p:nvPr/>
          </p:nvSpPr>
          <p:spPr bwMode="auto">
            <a:xfrm>
              <a:off x="2902" y="128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86" name="Oval 588"/>
            <p:cNvSpPr>
              <a:spLocks noChangeArrowheads="1"/>
            </p:cNvSpPr>
            <p:nvPr/>
          </p:nvSpPr>
          <p:spPr bwMode="auto">
            <a:xfrm>
              <a:off x="2767" y="121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87" name="Oval 589"/>
            <p:cNvSpPr>
              <a:spLocks noChangeArrowheads="1"/>
            </p:cNvSpPr>
            <p:nvPr/>
          </p:nvSpPr>
          <p:spPr bwMode="auto">
            <a:xfrm>
              <a:off x="2819" y="124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88" name="Oval 590"/>
            <p:cNvSpPr>
              <a:spLocks noChangeArrowheads="1"/>
            </p:cNvSpPr>
            <p:nvPr/>
          </p:nvSpPr>
          <p:spPr bwMode="auto">
            <a:xfrm>
              <a:off x="2998" y="117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89" name="Oval 591"/>
            <p:cNvSpPr>
              <a:spLocks noChangeArrowheads="1"/>
            </p:cNvSpPr>
            <p:nvPr/>
          </p:nvSpPr>
          <p:spPr bwMode="auto">
            <a:xfrm>
              <a:off x="2951" y="132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90" name="Oval 592"/>
            <p:cNvSpPr>
              <a:spLocks noChangeArrowheads="1"/>
            </p:cNvSpPr>
            <p:nvPr/>
          </p:nvSpPr>
          <p:spPr bwMode="auto">
            <a:xfrm>
              <a:off x="2977" y="124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91" name="Oval 593"/>
            <p:cNvSpPr>
              <a:spLocks noChangeArrowheads="1"/>
            </p:cNvSpPr>
            <p:nvPr/>
          </p:nvSpPr>
          <p:spPr bwMode="auto">
            <a:xfrm>
              <a:off x="2995" y="123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92" name="Oval 594"/>
            <p:cNvSpPr>
              <a:spLocks noChangeArrowheads="1"/>
            </p:cNvSpPr>
            <p:nvPr/>
          </p:nvSpPr>
          <p:spPr bwMode="auto">
            <a:xfrm>
              <a:off x="2856" y="128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93" name="Oval 595"/>
            <p:cNvSpPr>
              <a:spLocks noChangeArrowheads="1"/>
            </p:cNvSpPr>
            <p:nvPr/>
          </p:nvSpPr>
          <p:spPr bwMode="auto">
            <a:xfrm>
              <a:off x="2971" y="112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94" name="Oval 596"/>
            <p:cNvSpPr>
              <a:spLocks noChangeArrowheads="1"/>
            </p:cNvSpPr>
            <p:nvPr/>
          </p:nvSpPr>
          <p:spPr bwMode="auto">
            <a:xfrm>
              <a:off x="2953" y="127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95" name="Oval 597"/>
            <p:cNvSpPr>
              <a:spLocks noChangeArrowheads="1"/>
            </p:cNvSpPr>
            <p:nvPr/>
          </p:nvSpPr>
          <p:spPr bwMode="auto">
            <a:xfrm>
              <a:off x="2723" y="129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96" name="Oval 598"/>
            <p:cNvSpPr>
              <a:spLocks noChangeArrowheads="1"/>
            </p:cNvSpPr>
            <p:nvPr/>
          </p:nvSpPr>
          <p:spPr bwMode="auto">
            <a:xfrm>
              <a:off x="2938" y="114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97" name="Oval 599"/>
            <p:cNvSpPr>
              <a:spLocks noChangeArrowheads="1"/>
            </p:cNvSpPr>
            <p:nvPr/>
          </p:nvSpPr>
          <p:spPr bwMode="auto">
            <a:xfrm>
              <a:off x="2822" y="133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98" name="Oval 600"/>
            <p:cNvSpPr>
              <a:spLocks noChangeArrowheads="1"/>
            </p:cNvSpPr>
            <p:nvPr/>
          </p:nvSpPr>
          <p:spPr bwMode="auto">
            <a:xfrm>
              <a:off x="2698" y="127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99" name="Oval 601"/>
            <p:cNvSpPr>
              <a:spLocks noChangeArrowheads="1"/>
            </p:cNvSpPr>
            <p:nvPr/>
          </p:nvSpPr>
          <p:spPr bwMode="auto">
            <a:xfrm>
              <a:off x="2762" y="130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00" name="Oval 602"/>
            <p:cNvSpPr>
              <a:spLocks noChangeArrowheads="1"/>
            </p:cNvSpPr>
            <p:nvPr/>
          </p:nvSpPr>
          <p:spPr bwMode="auto">
            <a:xfrm>
              <a:off x="3023" y="120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01" name="Oval 603"/>
            <p:cNvSpPr>
              <a:spLocks noChangeArrowheads="1"/>
            </p:cNvSpPr>
            <p:nvPr/>
          </p:nvSpPr>
          <p:spPr bwMode="auto">
            <a:xfrm>
              <a:off x="2720" y="113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02" name="Oval 604"/>
            <p:cNvSpPr>
              <a:spLocks noChangeArrowheads="1"/>
            </p:cNvSpPr>
            <p:nvPr/>
          </p:nvSpPr>
          <p:spPr bwMode="auto">
            <a:xfrm>
              <a:off x="2988" y="128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03" name="Oval 605"/>
            <p:cNvSpPr>
              <a:spLocks noChangeArrowheads="1"/>
            </p:cNvSpPr>
            <p:nvPr/>
          </p:nvSpPr>
          <p:spPr bwMode="auto">
            <a:xfrm>
              <a:off x="2865" y="132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04" name="Oval 606"/>
            <p:cNvSpPr>
              <a:spLocks noChangeArrowheads="1"/>
            </p:cNvSpPr>
            <p:nvPr/>
          </p:nvSpPr>
          <p:spPr bwMode="auto">
            <a:xfrm>
              <a:off x="3020" y="125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05" name="Oval 607"/>
            <p:cNvSpPr>
              <a:spLocks noChangeArrowheads="1"/>
            </p:cNvSpPr>
            <p:nvPr/>
          </p:nvSpPr>
          <p:spPr bwMode="auto">
            <a:xfrm>
              <a:off x="1300" y="134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06" name="Oval 608"/>
            <p:cNvSpPr>
              <a:spLocks noChangeArrowheads="1"/>
            </p:cNvSpPr>
            <p:nvPr/>
          </p:nvSpPr>
          <p:spPr bwMode="auto">
            <a:xfrm>
              <a:off x="1284" y="143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07" name="Oval 609"/>
            <p:cNvSpPr>
              <a:spLocks noChangeArrowheads="1"/>
            </p:cNvSpPr>
            <p:nvPr/>
          </p:nvSpPr>
          <p:spPr bwMode="auto">
            <a:xfrm>
              <a:off x="1378" y="134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08" name="Oval 610"/>
            <p:cNvSpPr>
              <a:spLocks noChangeArrowheads="1"/>
            </p:cNvSpPr>
            <p:nvPr/>
          </p:nvSpPr>
          <p:spPr bwMode="auto">
            <a:xfrm>
              <a:off x="1357" y="148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09" name="Oval 611"/>
            <p:cNvSpPr>
              <a:spLocks noChangeArrowheads="1"/>
            </p:cNvSpPr>
            <p:nvPr/>
          </p:nvSpPr>
          <p:spPr bwMode="auto">
            <a:xfrm>
              <a:off x="1452" y="128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10" name="Oval 612"/>
            <p:cNvSpPr>
              <a:spLocks noChangeArrowheads="1"/>
            </p:cNvSpPr>
            <p:nvPr/>
          </p:nvSpPr>
          <p:spPr bwMode="auto">
            <a:xfrm>
              <a:off x="1339" y="141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11" name="Oval 613"/>
            <p:cNvSpPr>
              <a:spLocks noChangeArrowheads="1"/>
            </p:cNvSpPr>
            <p:nvPr/>
          </p:nvSpPr>
          <p:spPr bwMode="auto">
            <a:xfrm>
              <a:off x="1402" y="151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12" name="Oval 614"/>
            <p:cNvSpPr>
              <a:spLocks noChangeArrowheads="1"/>
            </p:cNvSpPr>
            <p:nvPr/>
          </p:nvSpPr>
          <p:spPr bwMode="auto">
            <a:xfrm>
              <a:off x="1415" y="136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13" name="Oval 615"/>
            <p:cNvSpPr>
              <a:spLocks noChangeArrowheads="1"/>
            </p:cNvSpPr>
            <p:nvPr/>
          </p:nvSpPr>
          <p:spPr bwMode="auto">
            <a:xfrm>
              <a:off x="1479" y="151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14" name="Oval 616"/>
            <p:cNvSpPr>
              <a:spLocks noChangeArrowheads="1"/>
            </p:cNvSpPr>
            <p:nvPr/>
          </p:nvSpPr>
          <p:spPr bwMode="auto">
            <a:xfrm>
              <a:off x="1550" y="125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15" name="Oval 617"/>
            <p:cNvSpPr>
              <a:spLocks noChangeArrowheads="1"/>
            </p:cNvSpPr>
            <p:nvPr/>
          </p:nvSpPr>
          <p:spPr bwMode="auto">
            <a:xfrm>
              <a:off x="1211" y="132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16" name="Oval 618"/>
            <p:cNvSpPr>
              <a:spLocks noChangeArrowheads="1"/>
            </p:cNvSpPr>
            <p:nvPr/>
          </p:nvSpPr>
          <p:spPr bwMode="auto">
            <a:xfrm>
              <a:off x="1355" y="131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17" name="Oval 619"/>
            <p:cNvSpPr>
              <a:spLocks noChangeArrowheads="1"/>
            </p:cNvSpPr>
            <p:nvPr/>
          </p:nvSpPr>
          <p:spPr bwMode="auto">
            <a:xfrm>
              <a:off x="1228" y="150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18" name="Oval 620"/>
            <p:cNvSpPr>
              <a:spLocks noChangeArrowheads="1"/>
            </p:cNvSpPr>
            <p:nvPr/>
          </p:nvSpPr>
          <p:spPr bwMode="auto">
            <a:xfrm>
              <a:off x="1241" y="146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19" name="Oval 621"/>
            <p:cNvSpPr>
              <a:spLocks noChangeArrowheads="1"/>
            </p:cNvSpPr>
            <p:nvPr/>
          </p:nvSpPr>
          <p:spPr bwMode="auto">
            <a:xfrm>
              <a:off x="1284" y="153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20" name="Oval 622"/>
            <p:cNvSpPr>
              <a:spLocks noChangeArrowheads="1"/>
            </p:cNvSpPr>
            <p:nvPr/>
          </p:nvSpPr>
          <p:spPr bwMode="auto">
            <a:xfrm>
              <a:off x="1279" y="157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21" name="Oval 623"/>
            <p:cNvSpPr>
              <a:spLocks noChangeArrowheads="1"/>
            </p:cNvSpPr>
            <p:nvPr/>
          </p:nvSpPr>
          <p:spPr bwMode="auto">
            <a:xfrm>
              <a:off x="1242" y="13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22" name="Oval 624"/>
            <p:cNvSpPr>
              <a:spLocks noChangeArrowheads="1"/>
            </p:cNvSpPr>
            <p:nvPr/>
          </p:nvSpPr>
          <p:spPr bwMode="auto">
            <a:xfrm>
              <a:off x="1395" y="162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23" name="Oval 625"/>
            <p:cNvSpPr>
              <a:spLocks noChangeArrowheads="1"/>
            </p:cNvSpPr>
            <p:nvPr/>
          </p:nvSpPr>
          <p:spPr bwMode="auto">
            <a:xfrm>
              <a:off x="1627" y="156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24" name="Oval 626"/>
            <p:cNvSpPr>
              <a:spLocks noChangeArrowheads="1"/>
            </p:cNvSpPr>
            <p:nvPr/>
          </p:nvSpPr>
          <p:spPr bwMode="auto">
            <a:xfrm>
              <a:off x="1493" y="129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25" name="Oval 627"/>
            <p:cNvSpPr>
              <a:spLocks noChangeArrowheads="1"/>
            </p:cNvSpPr>
            <p:nvPr/>
          </p:nvSpPr>
          <p:spPr bwMode="auto">
            <a:xfrm>
              <a:off x="1561" y="129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26" name="Oval 628"/>
            <p:cNvSpPr>
              <a:spLocks noChangeArrowheads="1"/>
            </p:cNvSpPr>
            <p:nvPr/>
          </p:nvSpPr>
          <p:spPr bwMode="auto">
            <a:xfrm>
              <a:off x="1618" y="137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27" name="Oval 629"/>
            <p:cNvSpPr>
              <a:spLocks noChangeArrowheads="1"/>
            </p:cNvSpPr>
            <p:nvPr/>
          </p:nvSpPr>
          <p:spPr bwMode="auto">
            <a:xfrm>
              <a:off x="1464" y="132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28" name="Oval 630"/>
            <p:cNvSpPr>
              <a:spLocks noChangeArrowheads="1"/>
            </p:cNvSpPr>
            <p:nvPr/>
          </p:nvSpPr>
          <p:spPr bwMode="auto">
            <a:xfrm>
              <a:off x="1574" y="145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29" name="Oval 631"/>
            <p:cNvSpPr>
              <a:spLocks noChangeArrowheads="1"/>
            </p:cNvSpPr>
            <p:nvPr/>
          </p:nvSpPr>
          <p:spPr bwMode="auto">
            <a:xfrm>
              <a:off x="1689" y="142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30" name="Oval 632"/>
            <p:cNvSpPr>
              <a:spLocks noChangeArrowheads="1"/>
            </p:cNvSpPr>
            <p:nvPr/>
          </p:nvSpPr>
          <p:spPr bwMode="auto">
            <a:xfrm>
              <a:off x="1570" y="135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31" name="Oval 633"/>
            <p:cNvSpPr>
              <a:spLocks noChangeArrowheads="1"/>
            </p:cNvSpPr>
            <p:nvPr/>
          </p:nvSpPr>
          <p:spPr bwMode="auto">
            <a:xfrm>
              <a:off x="1651" y="139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32" name="Oval 634"/>
            <p:cNvSpPr>
              <a:spLocks noChangeArrowheads="1"/>
            </p:cNvSpPr>
            <p:nvPr/>
          </p:nvSpPr>
          <p:spPr bwMode="auto">
            <a:xfrm>
              <a:off x="1391" y="123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33" name="Oval 635"/>
            <p:cNvSpPr>
              <a:spLocks noChangeArrowheads="1"/>
            </p:cNvSpPr>
            <p:nvPr/>
          </p:nvSpPr>
          <p:spPr bwMode="auto">
            <a:xfrm>
              <a:off x="1475" y="124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34" name="Oval 636"/>
            <p:cNvSpPr>
              <a:spLocks noChangeArrowheads="1"/>
            </p:cNvSpPr>
            <p:nvPr/>
          </p:nvSpPr>
          <p:spPr bwMode="auto">
            <a:xfrm>
              <a:off x="1457" y="137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35" name="Oval 637"/>
            <p:cNvSpPr>
              <a:spLocks noChangeArrowheads="1"/>
            </p:cNvSpPr>
            <p:nvPr/>
          </p:nvSpPr>
          <p:spPr bwMode="auto">
            <a:xfrm>
              <a:off x="1411" y="142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36" name="Oval 638"/>
            <p:cNvSpPr>
              <a:spLocks noChangeArrowheads="1"/>
            </p:cNvSpPr>
            <p:nvPr/>
          </p:nvSpPr>
          <p:spPr bwMode="auto">
            <a:xfrm>
              <a:off x="1537" y="147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37" name="Oval 639"/>
            <p:cNvSpPr>
              <a:spLocks noChangeArrowheads="1"/>
            </p:cNvSpPr>
            <p:nvPr/>
          </p:nvSpPr>
          <p:spPr bwMode="auto">
            <a:xfrm>
              <a:off x="1503" y="141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38" name="Oval 640"/>
            <p:cNvSpPr>
              <a:spLocks noChangeArrowheads="1"/>
            </p:cNvSpPr>
            <p:nvPr/>
          </p:nvSpPr>
          <p:spPr bwMode="auto">
            <a:xfrm>
              <a:off x="1449" y="145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39" name="Oval 641"/>
            <p:cNvSpPr>
              <a:spLocks noChangeArrowheads="1"/>
            </p:cNvSpPr>
            <p:nvPr/>
          </p:nvSpPr>
          <p:spPr bwMode="auto">
            <a:xfrm>
              <a:off x="1509" y="151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40" name="Oval 642"/>
            <p:cNvSpPr>
              <a:spLocks noChangeArrowheads="1"/>
            </p:cNvSpPr>
            <p:nvPr/>
          </p:nvSpPr>
          <p:spPr bwMode="auto">
            <a:xfrm>
              <a:off x="1534" y="137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41" name="Oval 643"/>
            <p:cNvSpPr>
              <a:spLocks noChangeArrowheads="1"/>
            </p:cNvSpPr>
            <p:nvPr/>
          </p:nvSpPr>
          <p:spPr bwMode="auto">
            <a:xfrm>
              <a:off x="1601" y="146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42" name="Oval 644"/>
            <p:cNvSpPr>
              <a:spLocks noChangeArrowheads="1"/>
            </p:cNvSpPr>
            <p:nvPr/>
          </p:nvSpPr>
          <p:spPr bwMode="auto">
            <a:xfrm>
              <a:off x="1281" y="129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43" name="Oval 645"/>
            <p:cNvSpPr>
              <a:spLocks noChangeArrowheads="1"/>
            </p:cNvSpPr>
            <p:nvPr/>
          </p:nvSpPr>
          <p:spPr bwMode="auto">
            <a:xfrm>
              <a:off x="1338" y="136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44" name="Oval 646"/>
            <p:cNvSpPr>
              <a:spLocks noChangeArrowheads="1"/>
            </p:cNvSpPr>
            <p:nvPr/>
          </p:nvSpPr>
          <p:spPr bwMode="auto">
            <a:xfrm>
              <a:off x="1324" y="151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45" name="Oval 647"/>
            <p:cNvSpPr>
              <a:spLocks noChangeArrowheads="1"/>
            </p:cNvSpPr>
            <p:nvPr/>
          </p:nvSpPr>
          <p:spPr bwMode="auto">
            <a:xfrm>
              <a:off x="1395" y="158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46" name="Oval 648"/>
            <p:cNvSpPr>
              <a:spLocks noChangeArrowheads="1"/>
            </p:cNvSpPr>
            <p:nvPr/>
          </p:nvSpPr>
          <p:spPr bwMode="auto">
            <a:xfrm>
              <a:off x="1354" y="157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47" name="Oval 649"/>
            <p:cNvSpPr>
              <a:spLocks noChangeArrowheads="1"/>
            </p:cNvSpPr>
            <p:nvPr/>
          </p:nvSpPr>
          <p:spPr bwMode="auto">
            <a:xfrm>
              <a:off x="1461" y="158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48" name="Oval 650"/>
            <p:cNvSpPr>
              <a:spLocks noChangeArrowheads="1"/>
            </p:cNvSpPr>
            <p:nvPr/>
          </p:nvSpPr>
          <p:spPr bwMode="auto">
            <a:xfrm>
              <a:off x="1506" y="160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49" name="Oval 651"/>
            <p:cNvSpPr>
              <a:spLocks noChangeArrowheads="1"/>
            </p:cNvSpPr>
            <p:nvPr/>
          </p:nvSpPr>
          <p:spPr bwMode="auto">
            <a:xfrm>
              <a:off x="1451" y="153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50" name="Oval 652"/>
            <p:cNvSpPr>
              <a:spLocks noChangeArrowheads="1"/>
            </p:cNvSpPr>
            <p:nvPr/>
          </p:nvSpPr>
          <p:spPr bwMode="auto">
            <a:xfrm>
              <a:off x="1368" y="127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51" name="Oval 653"/>
            <p:cNvSpPr>
              <a:spLocks noChangeArrowheads="1"/>
            </p:cNvSpPr>
            <p:nvPr/>
          </p:nvSpPr>
          <p:spPr bwMode="auto">
            <a:xfrm>
              <a:off x="1587" y="153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52" name="Oval 654"/>
            <p:cNvSpPr>
              <a:spLocks noChangeArrowheads="1"/>
            </p:cNvSpPr>
            <p:nvPr/>
          </p:nvSpPr>
          <p:spPr bwMode="auto">
            <a:xfrm>
              <a:off x="1597" y="127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53" name="Oval 655"/>
            <p:cNvSpPr>
              <a:spLocks noChangeArrowheads="1"/>
            </p:cNvSpPr>
            <p:nvPr/>
          </p:nvSpPr>
          <p:spPr bwMode="auto">
            <a:xfrm>
              <a:off x="1641" y="144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54" name="Oval 656"/>
            <p:cNvSpPr>
              <a:spLocks noChangeArrowheads="1"/>
            </p:cNvSpPr>
            <p:nvPr/>
          </p:nvSpPr>
          <p:spPr bwMode="auto">
            <a:xfrm>
              <a:off x="1288" y="125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55" name="Oval 657"/>
            <p:cNvSpPr>
              <a:spLocks noChangeArrowheads="1"/>
            </p:cNvSpPr>
            <p:nvPr/>
          </p:nvSpPr>
          <p:spPr bwMode="auto">
            <a:xfrm>
              <a:off x="1632" y="12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56" name="Oval 658"/>
            <p:cNvSpPr>
              <a:spLocks noChangeArrowheads="1"/>
            </p:cNvSpPr>
            <p:nvPr/>
          </p:nvSpPr>
          <p:spPr bwMode="auto">
            <a:xfrm>
              <a:off x="1447" y="121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57" name="Oval 659"/>
            <p:cNvSpPr>
              <a:spLocks noChangeArrowheads="1"/>
            </p:cNvSpPr>
            <p:nvPr/>
          </p:nvSpPr>
          <p:spPr bwMode="auto">
            <a:xfrm>
              <a:off x="1690" y="148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58" name="Oval 660"/>
            <p:cNvSpPr>
              <a:spLocks noChangeArrowheads="1"/>
            </p:cNvSpPr>
            <p:nvPr/>
          </p:nvSpPr>
          <p:spPr bwMode="auto">
            <a:xfrm>
              <a:off x="1540" y="120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59" name="Oval 661"/>
            <p:cNvSpPr>
              <a:spLocks noChangeArrowheads="1"/>
            </p:cNvSpPr>
            <p:nvPr/>
          </p:nvSpPr>
          <p:spPr bwMode="auto">
            <a:xfrm>
              <a:off x="1685" y="133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60" name="Oval 662"/>
            <p:cNvSpPr>
              <a:spLocks noChangeArrowheads="1"/>
            </p:cNvSpPr>
            <p:nvPr/>
          </p:nvSpPr>
          <p:spPr bwMode="auto">
            <a:xfrm>
              <a:off x="1214" y="140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61" name="Oval 663"/>
            <p:cNvSpPr>
              <a:spLocks noChangeArrowheads="1"/>
            </p:cNvSpPr>
            <p:nvPr/>
          </p:nvSpPr>
          <p:spPr bwMode="auto">
            <a:xfrm>
              <a:off x="2819" y="156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62" name="Oval 664"/>
            <p:cNvSpPr>
              <a:spLocks noChangeArrowheads="1"/>
            </p:cNvSpPr>
            <p:nvPr/>
          </p:nvSpPr>
          <p:spPr bwMode="auto">
            <a:xfrm>
              <a:off x="2725" y="161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63" name="Oval 665"/>
            <p:cNvSpPr>
              <a:spLocks noChangeArrowheads="1"/>
            </p:cNvSpPr>
            <p:nvPr/>
          </p:nvSpPr>
          <p:spPr bwMode="auto">
            <a:xfrm>
              <a:off x="2912" y="163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64" name="Oval 666"/>
            <p:cNvSpPr>
              <a:spLocks noChangeArrowheads="1"/>
            </p:cNvSpPr>
            <p:nvPr/>
          </p:nvSpPr>
          <p:spPr bwMode="auto">
            <a:xfrm>
              <a:off x="2960" y="162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65" name="Oval 667"/>
            <p:cNvSpPr>
              <a:spLocks noChangeArrowheads="1"/>
            </p:cNvSpPr>
            <p:nvPr/>
          </p:nvSpPr>
          <p:spPr bwMode="auto">
            <a:xfrm>
              <a:off x="2863" y="164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66" name="Oval 668"/>
            <p:cNvSpPr>
              <a:spLocks noChangeArrowheads="1"/>
            </p:cNvSpPr>
            <p:nvPr/>
          </p:nvSpPr>
          <p:spPr bwMode="auto">
            <a:xfrm>
              <a:off x="2960" y="162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67" name="Oval 669"/>
            <p:cNvSpPr>
              <a:spLocks noChangeArrowheads="1"/>
            </p:cNvSpPr>
            <p:nvPr/>
          </p:nvSpPr>
          <p:spPr bwMode="auto">
            <a:xfrm>
              <a:off x="2933" y="166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68" name="Oval 670"/>
            <p:cNvSpPr>
              <a:spLocks noChangeArrowheads="1"/>
            </p:cNvSpPr>
            <p:nvPr/>
          </p:nvSpPr>
          <p:spPr bwMode="auto">
            <a:xfrm>
              <a:off x="2952" y="155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69" name="Oval 671"/>
            <p:cNvSpPr>
              <a:spLocks noChangeArrowheads="1"/>
            </p:cNvSpPr>
            <p:nvPr/>
          </p:nvSpPr>
          <p:spPr bwMode="auto">
            <a:xfrm>
              <a:off x="2971" y="167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70" name="Oval 672"/>
            <p:cNvSpPr>
              <a:spLocks noChangeArrowheads="1"/>
            </p:cNvSpPr>
            <p:nvPr/>
          </p:nvSpPr>
          <p:spPr bwMode="auto">
            <a:xfrm>
              <a:off x="2877" y="163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71" name="Oval 673"/>
            <p:cNvSpPr>
              <a:spLocks noChangeArrowheads="1"/>
            </p:cNvSpPr>
            <p:nvPr/>
          </p:nvSpPr>
          <p:spPr bwMode="auto">
            <a:xfrm>
              <a:off x="2913" y="150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72" name="Oval 674"/>
            <p:cNvSpPr>
              <a:spLocks noChangeArrowheads="1"/>
            </p:cNvSpPr>
            <p:nvPr/>
          </p:nvSpPr>
          <p:spPr bwMode="auto">
            <a:xfrm>
              <a:off x="2727" y="166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73" name="Oval 675"/>
            <p:cNvSpPr>
              <a:spLocks noChangeArrowheads="1"/>
            </p:cNvSpPr>
            <p:nvPr/>
          </p:nvSpPr>
          <p:spPr bwMode="auto">
            <a:xfrm>
              <a:off x="2810" y="177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74" name="Oval 676"/>
            <p:cNvSpPr>
              <a:spLocks noChangeArrowheads="1"/>
            </p:cNvSpPr>
            <p:nvPr/>
          </p:nvSpPr>
          <p:spPr bwMode="auto">
            <a:xfrm>
              <a:off x="2766" y="168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75" name="Oval 677"/>
            <p:cNvSpPr>
              <a:spLocks noChangeArrowheads="1"/>
            </p:cNvSpPr>
            <p:nvPr/>
          </p:nvSpPr>
          <p:spPr bwMode="auto">
            <a:xfrm>
              <a:off x="2842" y="173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76" name="Oval 678"/>
            <p:cNvSpPr>
              <a:spLocks noChangeArrowheads="1"/>
            </p:cNvSpPr>
            <p:nvPr/>
          </p:nvSpPr>
          <p:spPr bwMode="auto">
            <a:xfrm>
              <a:off x="2954" y="150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77" name="Oval 679"/>
            <p:cNvSpPr>
              <a:spLocks noChangeArrowheads="1"/>
            </p:cNvSpPr>
            <p:nvPr/>
          </p:nvSpPr>
          <p:spPr bwMode="auto">
            <a:xfrm>
              <a:off x="3031" y="156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78" name="Oval 680"/>
            <p:cNvSpPr>
              <a:spLocks noChangeArrowheads="1"/>
            </p:cNvSpPr>
            <p:nvPr/>
          </p:nvSpPr>
          <p:spPr bwMode="auto">
            <a:xfrm>
              <a:off x="2938" y="177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79" name="Oval 681"/>
            <p:cNvSpPr>
              <a:spLocks noChangeArrowheads="1"/>
            </p:cNvSpPr>
            <p:nvPr/>
          </p:nvSpPr>
          <p:spPr bwMode="auto">
            <a:xfrm>
              <a:off x="2805" y="161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80" name="Oval 682"/>
            <p:cNvSpPr>
              <a:spLocks noChangeArrowheads="1"/>
            </p:cNvSpPr>
            <p:nvPr/>
          </p:nvSpPr>
          <p:spPr bwMode="auto">
            <a:xfrm>
              <a:off x="2876" y="151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81" name="Oval 683"/>
            <p:cNvSpPr>
              <a:spLocks noChangeArrowheads="1"/>
            </p:cNvSpPr>
            <p:nvPr/>
          </p:nvSpPr>
          <p:spPr bwMode="auto">
            <a:xfrm>
              <a:off x="2924" y="158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82" name="Oval 684"/>
            <p:cNvSpPr>
              <a:spLocks noChangeArrowheads="1"/>
            </p:cNvSpPr>
            <p:nvPr/>
          </p:nvSpPr>
          <p:spPr bwMode="auto">
            <a:xfrm>
              <a:off x="2761" y="163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83" name="Oval 685"/>
            <p:cNvSpPr>
              <a:spLocks noChangeArrowheads="1"/>
            </p:cNvSpPr>
            <p:nvPr/>
          </p:nvSpPr>
          <p:spPr bwMode="auto">
            <a:xfrm>
              <a:off x="2892" y="157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84" name="Oval 686"/>
            <p:cNvSpPr>
              <a:spLocks noChangeArrowheads="1"/>
            </p:cNvSpPr>
            <p:nvPr/>
          </p:nvSpPr>
          <p:spPr bwMode="auto">
            <a:xfrm>
              <a:off x="2947" y="170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85" name="Oval 687"/>
            <p:cNvSpPr>
              <a:spLocks noChangeArrowheads="1"/>
            </p:cNvSpPr>
            <p:nvPr/>
          </p:nvSpPr>
          <p:spPr bwMode="auto">
            <a:xfrm>
              <a:off x="2783" y="155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86" name="Oval 688"/>
            <p:cNvSpPr>
              <a:spLocks noChangeArrowheads="1"/>
            </p:cNvSpPr>
            <p:nvPr/>
          </p:nvSpPr>
          <p:spPr bwMode="auto">
            <a:xfrm>
              <a:off x="2825" y="151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87" name="Oval 689"/>
            <p:cNvSpPr>
              <a:spLocks noChangeArrowheads="1"/>
            </p:cNvSpPr>
            <p:nvPr/>
          </p:nvSpPr>
          <p:spPr bwMode="auto">
            <a:xfrm>
              <a:off x="2991" y="152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88" name="Oval 690"/>
            <p:cNvSpPr>
              <a:spLocks noChangeArrowheads="1"/>
            </p:cNvSpPr>
            <p:nvPr/>
          </p:nvSpPr>
          <p:spPr bwMode="auto">
            <a:xfrm>
              <a:off x="2853" y="159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89" name="Oval 691"/>
            <p:cNvSpPr>
              <a:spLocks noChangeArrowheads="1"/>
            </p:cNvSpPr>
            <p:nvPr/>
          </p:nvSpPr>
          <p:spPr bwMode="auto">
            <a:xfrm>
              <a:off x="2778" y="159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90" name="Oval 692"/>
            <p:cNvSpPr>
              <a:spLocks noChangeArrowheads="1"/>
            </p:cNvSpPr>
            <p:nvPr/>
          </p:nvSpPr>
          <p:spPr bwMode="auto">
            <a:xfrm>
              <a:off x="2903" y="153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91" name="Oval 693"/>
            <p:cNvSpPr>
              <a:spLocks noChangeArrowheads="1"/>
            </p:cNvSpPr>
            <p:nvPr/>
          </p:nvSpPr>
          <p:spPr bwMode="auto">
            <a:xfrm>
              <a:off x="2990" y="161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92" name="Oval 694"/>
            <p:cNvSpPr>
              <a:spLocks noChangeArrowheads="1"/>
            </p:cNvSpPr>
            <p:nvPr/>
          </p:nvSpPr>
          <p:spPr bwMode="auto">
            <a:xfrm>
              <a:off x="2833" y="164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93" name="Oval 695"/>
            <p:cNvSpPr>
              <a:spLocks noChangeArrowheads="1"/>
            </p:cNvSpPr>
            <p:nvPr/>
          </p:nvSpPr>
          <p:spPr bwMode="auto">
            <a:xfrm>
              <a:off x="2851" y="154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94" name="Oval 696"/>
            <p:cNvSpPr>
              <a:spLocks noChangeArrowheads="1"/>
            </p:cNvSpPr>
            <p:nvPr/>
          </p:nvSpPr>
          <p:spPr bwMode="auto">
            <a:xfrm>
              <a:off x="2893" y="168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95" name="Oval 697"/>
            <p:cNvSpPr>
              <a:spLocks noChangeArrowheads="1"/>
            </p:cNvSpPr>
            <p:nvPr/>
          </p:nvSpPr>
          <p:spPr bwMode="auto">
            <a:xfrm>
              <a:off x="2804" y="169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96" name="Oval 698"/>
            <p:cNvSpPr>
              <a:spLocks noChangeArrowheads="1"/>
            </p:cNvSpPr>
            <p:nvPr/>
          </p:nvSpPr>
          <p:spPr bwMode="auto">
            <a:xfrm>
              <a:off x="3012" y="164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97" name="Oval 699"/>
            <p:cNvSpPr>
              <a:spLocks noChangeArrowheads="1"/>
            </p:cNvSpPr>
            <p:nvPr/>
          </p:nvSpPr>
          <p:spPr bwMode="auto">
            <a:xfrm>
              <a:off x="2935" y="173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98" name="Oval 700"/>
            <p:cNvSpPr>
              <a:spLocks noChangeArrowheads="1"/>
            </p:cNvSpPr>
            <p:nvPr/>
          </p:nvSpPr>
          <p:spPr bwMode="auto">
            <a:xfrm>
              <a:off x="2800" y="165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99" name="Oval 701"/>
            <p:cNvSpPr>
              <a:spLocks noChangeArrowheads="1"/>
            </p:cNvSpPr>
            <p:nvPr/>
          </p:nvSpPr>
          <p:spPr bwMode="auto">
            <a:xfrm>
              <a:off x="2852" y="168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00" name="Oval 702"/>
            <p:cNvSpPr>
              <a:spLocks noChangeArrowheads="1"/>
            </p:cNvSpPr>
            <p:nvPr/>
          </p:nvSpPr>
          <p:spPr bwMode="auto">
            <a:xfrm>
              <a:off x="3031" y="161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01" name="Oval 703"/>
            <p:cNvSpPr>
              <a:spLocks noChangeArrowheads="1"/>
            </p:cNvSpPr>
            <p:nvPr/>
          </p:nvSpPr>
          <p:spPr bwMode="auto">
            <a:xfrm>
              <a:off x="2984" y="176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02" name="Oval 704"/>
            <p:cNvSpPr>
              <a:spLocks noChangeArrowheads="1"/>
            </p:cNvSpPr>
            <p:nvPr/>
          </p:nvSpPr>
          <p:spPr bwMode="auto">
            <a:xfrm>
              <a:off x="3010" y="168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03" name="Oval 705"/>
            <p:cNvSpPr>
              <a:spLocks noChangeArrowheads="1"/>
            </p:cNvSpPr>
            <p:nvPr/>
          </p:nvSpPr>
          <p:spPr bwMode="auto">
            <a:xfrm>
              <a:off x="3028" y="167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04" name="Oval 706"/>
            <p:cNvSpPr>
              <a:spLocks noChangeArrowheads="1"/>
            </p:cNvSpPr>
            <p:nvPr/>
          </p:nvSpPr>
          <p:spPr bwMode="auto">
            <a:xfrm>
              <a:off x="2889" y="17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05" name="Oval 707"/>
            <p:cNvSpPr>
              <a:spLocks noChangeArrowheads="1"/>
            </p:cNvSpPr>
            <p:nvPr/>
          </p:nvSpPr>
          <p:spPr bwMode="auto">
            <a:xfrm>
              <a:off x="3004" y="156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06" name="Oval 708"/>
            <p:cNvSpPr>
              <a:spLocks noChangeArrowheads="1"/>
            </p:cNvSpPr>
            <p:nvPr/>
          </p:nvSpPr>
          <p:spPr bwMode="auto">
            <a:xfrm>
              <a:off x="2986" y="171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07" name="Oval 709"/>
            <p:cNvSpPr>
              <a:spLocks noChangeArrowheads="1"/>
            </p:cNvSpPr>
            <p:nvPr/>
          </p:nvSpPr>
          <p:spPr bwMode="auto">
            <a:xfrm>
              <a:off x="2756" y="173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08" name="Oval 710"/>
            <p:cNvSpPr>
              <a:spLocks noChangeArrowheads="1"/>
            </p:cNvSpPr>
            <p:nvPr/>
          </p:nvSpPr>
          <p:spPr bwMode="auto">
            <a:xfrm>
              <a:off x="2971" y="158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09" name="Oval 711"/>
            <p:cNvSpPr>
              <a:spLocks noChangeArrowheads="1"/>
            </p:cNvSpPr>
            <p:nvPr/>
          </p:nvSpPr>
          <p:spPr bwMode="auto">
            <a:xfrm>
              <a:off x="2855" y="177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10" name="Oval 712"/>
            <p:cNvSpPr>
              <a:spLocks noChangeArrowheads="1"/>
            </p:cNvSpPr>
            <p:nvPr/>
          </p:nvSpPr>
          <p:spPr bwMode="auto">
            <a:xfrm>
              <a:off x="2731" y="171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11" name="Oval 713"/>
            <p:cNvSpPr>
              <a:spLocks noChangeArrowheads="1"/>
            </p:cNvSpPr>
            <p:nvPr/>
          </p:nvSpPr>
          <p:spPr bwMode="auto">
            <a:xfrm>
              <a:off x="2795" y="174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12" name="Oval 714"/>
            <p:cNvSpPr>
              <a:spLocks noChangeArrowheads="1"/>
            </p:cNvSpPr>
            <p:nvPr/>
          </p:nvSpPr>
          <p:spPr bwMode="auto">
            <a:xfrm>
              <a:off x="3056" y="164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13" name="Oval 715"/>
            <p:cNvSpPr>
              <a:spLocks noChangeArrowheads="1"/>
            </p:cNvSpPr>
            <p:nvPr/>
          </p:nvSpPr>
          <p:spPr bwMode="auto">
            <a:xfrm>
              <a:off x="2753" y="15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14" name="Oval 716"/>
            <p:cNvSpPr>
              <a:spLocks noChangeArrowheads="1"/>
            </p:cNvSpPr>
            <p:nvPr/>
          </p:nvSpPr>
          <p:spPr bwMode="auto">
            <a:xfrm>
              <a:off x="3021" y="172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15" name="Oval 717"/>
            <p:cNvSpPr>
              <a:spLocks noChangeArrowheads="1"/>
            </p:cNvSpPr>
            <p:nvPr/>
          </p:nvSpPr>
          <p:spPr bwMode="auto">
            <a:xfrm>
              <a:off x="2898" y="176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16" name="Oval 718"/>
            <p:cNvSpPr>
              <a:spLocks noChangeArrowheads="1"/>
            </p:cNvSpPr>
            <p:nvPr/>
          </p:nvSpPr>
          <p:spPr bwMode="auto">
            <a:xfrm>
              <a:off x="1521" y="164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17" name="Oval 719"/>
            <p:cNvSpPr>
              <a:spLocks noChangeArrowheads="1"/>
            </p:cNvSpPr>
            <p:nvPr/>
          </p:nvSpPr>
          <p:spPr bwMode="auto">
            <a:xfrm>
              <a:off x="1698" y="152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18" name="Oval 720"/>
            <p:cNvSpPr>
              <a:spLocks noChangeArrowheads="1"/>
            </p:cNvSpPr>
            <p:nvPr/>
          </p:nvSpPr>
          <p:spPr bwMode="auto">
            <a:xfrm>
              <a:off x="1590" y="162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19" name="Oval 721"/>
            <p:cNvSpPr>
              <a:spLocks noChangeArrowheads="1"/>
            </p:cNvSpPr>
            <p:nvPr/>
          </p:nvSpPr>
          <p:spPr bwMode="auto">
            <a:xfrm>
              <a:off x="1431" y="165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20" name="Oval 722"/>
            <p:cNvSpPr>
              <a:spLocks noChangeArrowheads="1"/>
            </p:cNvSpPr>
            <p:nvPr/>
          </p:nvSpPr>
          <p:spPr bwMode="auto">
            <a:xfrm>
              <a:off x="1314" y="120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21" name="Oval 723"/>
            <p:cNvSpPr>
              <a:spLocks noChangeArrowheads="1"/>
            </p:cNvSpPr>
            <p:nvPr/>
          </p:nvSpPr>
          <p:spPr bwMode="auto">
            <a:xfrm>
              <a:off x="1476" y="115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22" name="Oval 724"/>
            <p:cNvSpPr>
              <a:spLocks noChangeArrowheads="1"/>
            </p:cNvSpPr>
            <p:nvPr/>
          </p:nvSpPr>
          <p:spPr bwMode="auto">
            <a:xfrm>
              <a:off x="3273" y="126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23" name="Oval 725"/>
            <p:cNvSpPr>
              <a:spLocks noChangeArrowheads="1"/>
            </p:cNvSpPr>
            <p:nvPr/>
          </p:nvSpPr>
          <p:spPr bwMode="auto">
            <a:xfrm>
              <a:off x="2898" y="198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24" name="Oval 726"/>
            <p:cNvSpPr>
              <a:spLocks noChangeArrowheads="1"/>
            </p:cNvSpPr>
            <p:nvPr/>
          </p:nvSpPr>
          <p:spPr bwMode="auto">
            <a:xfrm>
              <a:off x="2811" y="103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25" name="Oval 727"/>
            <p:cNvSpPr>
              <a:spLocks noChangeArrowheads="1"/>
            </p:cNvSpPr>
            <p:nvPr/>
          </p:nvSpPr>
          <p:spPr bwMode="auto">
            <a:xfrm>
              <a:off x="3033" y="114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26" name="Oval 728"/>
            <p:cNvSpPr>
              <a:spLocks noChangeArrowheads="1"/>
            </p:cNvSpPr>
            <p:nvPr/>
          </p:nvSpPr>
          <p:spPr bwMode="auto">
            <a:xfrm>
              <a:off x="3054" y="159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27" name="Oval 729"/>
            <p:cNvSpPr>
              <a:spLocks noChangeArrowheads="1"/>
            </p:cNvSpPr>
            <p:nvPr/>
          </p:nvSpPr>
          <p:spPr bwMode="auto">
            <a:xfrm>
              <a:off x="2838" y="77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28" name="Line 730"/>
            <p:cNvSpPr>
              <a:spLocks noChangeShapeType="1"/>
            </p:cNvSpPr>
            <p:nvPr/>
          </p:nvSpPr>
          <p:spPr bwMode="auto">
            <a:xfrm flipV="1">
              <a:off x="1860" y="1257"/>
              <a:ext cx="716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29" name="Line 731"/>
            <p:cNvSpPr>
              <a:spLocks noChangeShapeType="1"/>
            </p:cNvSpPr>
            <p:nvPr/>
          </p:nvSpPr>
          <p:spPr bwMode="auto">
            <a:xfrm>
              <a:off x="1853" y="1390"/>
              <a:ext cx="730" cy="2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30" name="Oval 732"/>
            <p:cNvSpPr>
              <a:spLocks noChangeArrowheads="1"/>
            </p:cNvSpPr>
            <p:nvPr/>
          </p:nvSpPr>
          <p:spPr bwMode="auto">
            <a:xfrm>
              <a:off x="768" y="141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31" name="Line 733"/>
            <p:cNvSpPr>
              <a:spLocks noChangeShapeType="1"/>
            </p:cNvSpPr>
            <p:nvPr/>
          </p:nvSpPr>
          <p:spPr bwMode="auto">
            <a:xfrm>
              <a:off x="843" y="1447"/>
              <a:ext cx="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32" name="Line 734"/>
            <p:cNvSpPr>
              <a:spLocks noChangeShapeType="1"/>
            </p:cNvSpPr>
            <p:nvPr/>
          </p:nvSpPr>
          <p:spPr bwMode="auto">
            <a:xfrm flipV="1">
              <a:off x="2880" y="691"/>
              <a:ext cx="151" cy="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33" name="Line 735"/>
            <p:cNvSpPr>
              <a:spLocks noChangeShapeType="1"/>
            </p:cNvSpPr>
            <p:nvPr/>
          </p:nvSpPr>
          <p:spPr bwMode="auto">
            <a:xfrm>
              <a:off x="3341" y="1296"/>
              <a:ext cx="2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34" name="Line 736"/>
            <p:cNvSpPr>
              <a:spLocks noChangeShapeType="1"/>
            </p:cNvSpPr>
            <p:nvPr/>
          </p:nvSpPr>
          <p:spPr bwMode="auto">
            <a:xfrm>
              <a:off x="2952" y="2030"/>
              <a:ext cx="16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737"/>
          <p:cNvGrpSpPr>
            <a:grpSpLocks/>
          </p:cNvGrpSpPr>
          <p:nvPr/>
        </p:nvGrpSpPr>
        <p:grpSpPr bwMode="auto">
          <a:xfrm rot="1922175">
            <a:off x="2068513" y="3533775"/>
            <a:ext cx="2052637" cy="1436688"/>
            <a:chOff x="768" y="568"/>
            <a:chExt cx="2782" cy="1720"/>
          </a:xfrm>
        </p:grpSpPr>
        <p:sp>
          <p:nvSpPr>
            <p:cNvPr id="65547" name="Freeform 738"/>
            <p:cNvSpPr>
              <a:spLocks/>
            </p:cNvSpPr>
            <p:nvPr/>
          </p:nvSpPr>
          <p:spPr bwMode="auto">
            <a:xfrm>
              <a:off x="2351" y="568"/>
              <a:ext cx="1148" cy="1720"/>
            </a:xfrm>
            <a:custGeom>
              <a:avLst/>
              <a:gdLst>
                <a:gd name="T0" fmla="*/ 359 w 1148"/>
                <a:gd name="T1" fmla="*/ 43 h 1720"/>
                <a:gd name="T2" fmla="*/ 443 w 1148"/>
                <a:gd name="T3" fmla="*/ 0 h 1720"/>
                <a:gd name="T4" fmla="*/ 443 w 1148"/>
                <a:gd name="T5" fmla="*/ 64 h 1720"/>
                <a:gd name="T6" fmla="*/ 618 w 1148"/>
                <a:gd name="T7" fmla="*/ 176 h 1720"/>
                <a:gd name="T8" fmla="*/ 752 w 1148"/>
                <a:gd name="T9" fmla="*/ 218 h 1720"/>
                <a:gd name="T10" fmla="*/ 759 w 1148"/>
                <a:gd name="T11" fmla="*/ 316 h 1720"/>
                <a:gd name="T12" fmla="*/ 935 w 1148"/>
                <a:gd name="T13" fmla="*/ 429 h 1720"/>
                <a:gd name="T14" fmla="*/ 1089 w 1148"/>
                <a:gd name="T15" fmla="*/ 604 h 1720"/>
                <a:gd name="T16" fmla="*/ 1138 w 1148"/>
                <a:gd name="T17" fmla="*/ 794 h 1720"/>
                <a:gd name="T18" fmla="*/ 1124 w 1148"/>
                <a:gd name="T19" fmla="*/ 822 h 1720"/>
                <a:gd name="T20" fmla="*/ 1054 w 1148"/>
                <a:gd name="T21" fmla="*/ 935 h 1720"/>
                <a:gd name="T22" fmla="*/ 1117 w 1148"/>
                <a:gd name="T23" fmla="*/ 977 h 1720"/>
                <a:gd name="T24" fmla="*/ 1061 w 1148"/>
                <a:gd name="T25" fmla="*/ 1138 h 1720"/>
                <a:gd name="T26" fmla="*/ 998 w 1148"/>
                <a:gd name="T27" fmla="*/ 1188 h 1720"/>
                <a:gd name="T28" fmla="*/ 1068 w 1148"/>
                <a:gd name="T29" fmla="*/ 1307 h 1720"/>
                <a:gd name="T30" fmla="*/ 857 w 1148"/>
                <a:gd name="T31" fmla="*/ 1419 h 1720"/>
                <a:gd name="T32" fmla="*/ 913 w 1148"/>
                <a:gd name="T33" fmla="*/ 1504 h 1720"/>
                <a:gd name="T34" fmla="*/ 815 w 1148"/>
                <a:gd name="T35" fmla="*/ 1574 h 1720"/>
                <a:gd name="T36" fmla="*/ 555 w 1148"/>
                <a:gd name="T37" fmla="*/ 1616 h 1720"/>
                <a:gd name="T38" fmla="*/ 499 w 1148"/>
                <a:gd name="T39" fmla="*/ 1679 h 1720"/>
                <a:gd name="T40" fmla="*/ 274 w 1148"/>
                <a:gd name="T41" fmla="*/ 1707 h 1720"/>
                <a:gd name="T42" fmla="*/ 253 w 1148"/>
                <a:gd name="T43" fmla="*/ 1665 h 1720"/>
                <a:gd name="T44" fmla="*/ 190 w 1148"/>
                <a:gd name="T45" fmla="*/ 1553 h 1720"/>
                <a:gd name="T46" fmla="*/ 148 w 1148"/>
                <a:gd name="T47" fmla="*/ 1461 h 1720"/>
                <a:gd name="T48" fmla="*/ 21 w 1148"/>
                <a:gd name="T49" fmla="*/ 1349 h 1720"/>
                <a:gd name="T50" fmla="*/ 85 w 1148"/>
                <a:gd name="T51" fmla="*/ 1314 h 1720"/>
                <a:gd name="T52" fmla="*/ 120 w 1148"/>
                <a:gd name="T53" fmla="*/ 1279 h 1720"/>
                <a:gd name="T54" fmla="*/ 28 w 1148"/>
                <a:gd name="T55" fmla="*/ 1124 h 1720"/>
                <a:gd name="T56" fmla="*/ 120 w 1148"/>
                <a:gd name="T57" fmla="*/ 956 h 1720"/>
                <a:gd name="T58" fmla="*/ 56 w 1148"/>
                <a:gd name="T59" fmla="*/ 604 h 1720"/>
                <a:gd name="T60" fmla="*/ 190 w 1148"/>
                <a:gd name="T61" fmla="*/ 401 h 1720"/>
                <a:gd name="T62" fmla="*/ 92 w 1148"/>
                <a:gd name="T63" fmla="*/ 190 h 1720"/>
                <a:gd name="T64" fmla="*/ 162 w 1148"/>
                <a:gd name="T65" fmla="*/ 155 h 17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8"/>
                <a:gd name="T100" fmla="*/ 0 h 1720"/>
                <a:gd name="T101" fmla="*/ 1148 w 1148"/>
                <a:gd name="T102" fmla="*/ 1720 h 17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8" h="1720">
                  <a:moveTo>
                    <a:pt x="162" y="155"/>
                  </a:moveTo>
                  <a:cubicBezTo>
                    <a:pt x="230" y="132"/>
                    <a:pt x="297" y="80"/>
                    <a:pt x="359" y="43"/>
                  </a:cubicBezTo>
                  <a:cubicBezTo>
                    <a:pt x="377" y="32"/>
                    <a:pt x="396" y="24"/>
                    <a:pt x="415" y="14"/>
                  </a:cubicBezTo>
                  <a:cubicBezTo>
                    <a:pt x="424" y="9"/>
                    <a:pt x="443" y="0"/>
                    <a:pt x="443" y="0"/>
                  </a:cubicBezTo>
                  <a:cubicBezTo>
                    <a:pt x="448" y="7"/>
                    <a:pt x="457" y="13"/>
                    <a:pt x="457" y="21"/>
                  </a:cubicBezTo>
                  <a:cubicBezTo>
                    <a:pt x="457" y="36"/>
                    <a:pt x="443" y="64"/>
                    <a:pt x="443" y="64"/>
                  </a:cubicBezTo>
                  <a:cubicBezTo>
                    <a:pt x="509" y="86"/>
                    <a:pt x="580" y="71"/>
                    <a:pt x="647" y="92"/>
                  </a:cubicBezTo>
                  <a:cubicBezTo>
                    <a:pt x="641" y="129"/>
                    <a:pt x="638" y="146"/>
                    <a:pt x="618" y="176"/>
                  </a:cubicBezTo>
                  <a:cubicBezTo>
                    <a:pt x="654" y="187"/>
                    <a:pt x="688" y="201"/>
                    <a:pt x="724" y="211"/>
                  </a:cubicBezTo>
                  <a:cubicBezTo>
                    <a:pt x="733" y="214"/>
                    <a:pt x="743" y="215"/>
                    <a:pt x="752" y="218"/>
                  </a:cubicBezTo>
                  <a:cubicBezTo>
                    <a:pt x="766" y="222"/>
                    <a:pt x="794" y="232"/>
                    <a:pt x="794" y="232"/>
                  </a:cubicBezTo>
                  <a:cubicBezTo>
                    <a:pt x="807" y="272"/>
                    <a:pt x="780" y="284"/>
                    <a:pt x="759" y="316"/>
                  </a:cubicBezTo>
                  <a:cubicBezTo>
                    <a:pt x="787" y="345"/>
                    <a:pt x="820" y="371"/>
                    <a:pt x="857" y="387"/>
                  </a:cubicBezTo>
                  <a:cubicBezTo>
                    <a:pt x="893" y="403"/>
                    <a:pt x="906" y="402"/>
                    <a:pt x="935" y="429"/>
                  </a:cubicBezTo>
                  <a:cubicBezTo>
                    <a:pt x="927" y="453"/>
                    <a:pt x="920" y="471"/>
                    <a:pt x="906" y="492"/>
                  </a:cubicBezTo>
                  <a:cubicBezTo>
                    <a:pt x="953" y="551"/>
                    <a:pt x="1028" y="564"/>
                    <a:pt x="1089" y="604"/>
                  </a:cubicBezTo>
                  <a:cubicBezTo>
                    <a:pt x="1101" y="641"/>
                    <a:pt x="1095" y="651"/>
                    <a:pt x="1061" y="668"/>
                  </a:cubicBezTo>
                  <a:cubicBezTo>
                    <a:pt x="1024" y="723"/>
                    <a:pt x="1103" y="759"/>
                    <a:pt x="1138" y="794"/>
                  </a:cubicBezTo>
                  <a:cubicBezTo>
                    <a:pt x="1140" y="801"/>
                    <a:pt x="1148" y="808"/>
                    <a:pt x="1145" y="815"/>
                  </a:cubicBezTo>
                  <a:cubicBezTo>
                    <a:pt x="1142" y="822"/>
                    <a:pt x="1131" y="819"/>
                    <a:pt x="1124" y="822"/>
                  </a:cubicBezTo>
                  <a:cubicBezTo>
                    <a:pt x="1096" y="836"/>
                    <a:pt x="1067" y="846"/>
                    <a:pt x="1040" y="864"/>
                  </a:cubicBezTo>
                  <a:cubicBezTo>
                    <a:pt x="1020" y="893"/>
                    <a:pt x="1025" y="912"/>
                    <a:pt x="1054" y="935"/>
                  </a:cubicBezTo>
                  <a:cubicBezTo>
                    <a:pt x="1067" y="945"/>
                    <a:pt x="1082" y="954"/>
                    <a:pt x="1096" y="963"/>
                  </a:cubicBezTo>
                  <a:cubicBezTo>
                    <a:pt x="1103" y="968"/>
                    <a:pt x="1117" y="977"/>
                    <a:pt x="1117" y="977"/>
                  </a:cubicBezTo>
                  <a:cubicBezTo>
                    <a:pt x="1089" y="996"/>
                    <a:pt x="1052" y="1011"/>
                    <a:pt x="1019" y="1019"/>
                  </a:cubicBezTo>
                  <a:cubicBezTo>
                    <a:pt x="955" y="1061"/>
                    <a:pt x="1008" y="1120"/>
                    <a:pt x="1061" y="1138"/>
                  </a:cubicBezTo>
                  <a:cubicBezTo>
                    <a:pt x="1063" y="1145"/>
                    <a:pt x="1072" y="1153"/>
                    <a:pt x="1068" y="1159"/>
                  </a:cubicBezTo>
                  <a:cubicBezTo>
                    <a:pt x="1060" y="1172"/>
                    <a:pt x="1013" y="1182"/>
                    <a:pt x="998" y="1188"/>
                  </a:cubicBezTo>
                  <a:cubicBezTo>
                    <a:pt x="985" y="1228"/>
                    <a:pt x="1007" y="1232"/>
                    <a:pt x="1033" y="1258"/>
                  </a:cubicBezTo>
                  <a:cubicBezTo>
                    <a:pt x="1042" y="1267"/>
                    <a:pt x="1060" y="1295"/>
                    <a:pt x="1068" y="1307"/>
                  </a:cubicBezTo>
                  <a:cubicBezTo>
                    <a:pt x="1054" y="1348"/>
                    <a:pt x="1019" y="1345"/>
                    <a:pt x="984" y="1363"/>
                  </a:cubicBezTo>
                  <a:cubicBezTo>
                    <a:pt x="942" y="1384"/>
                    <a:pt x="896" y="1393"/>
                    <a:pt x="857" y="1419"/>
                  </a:cubicBezTo>
                  <a:cubicBezTo>
                    <a:pt x="849" y="1443"/>
                    <a:pt x="849" y="1459"/>
                    <a:pt x="871" y="1476"/>
                  </a:cubicBezTo>
                  <a:cubicBezTo>
                    <a:pt x="884" y="1486"/>
                    <a:pt x="913" y="1504"/>
                    <a:pt x="913" y="1504"/>
                  </a:cubicBezTo>
                  <a:cubicBezTo>
                    <a:pt x="915" y="1511"/>
                    <a:pt x="924" y="1519"/>
                    <a:pt x="920" y="1525"/>
                  </a:cubicBezTo>
                  <a:cubicBezTo>
                    <a:pt x="899" y="1554"/>
                    <a:pt x="846" y="1565"/>
                    <a:pt x="815" y="1574"/>
                  </a:cubicBezTo>
                  <a:cubicBezTo>
                    <a:pt x="801" y="1578"/>
                    <a:pt x="773" y="1588"/>
                    <a:pt x="773" y="1588"/>
                  </a:cubicBezTo>
                  <a:cubicBezTo>
                    <a:pt x="737" y="1697"/>
                    <a:pt x="648" y="1631"/>
                    <a:pt x="555" y="1616"/>
                  </a:cubicBezTo>
                  <a:cubicBezTo>
                    <a:pt x="569" y="1625"/>
                    <a:pt x="611" y="1635"/>
                    <a:pt x="597" y="1644"/>
                  </a:cubicBezTo>
                  <a:cubicBezTo>
                    <a:pt x="567" y="1664"/>
                    <a:pt x="533" y="1668"/>
                    <a:pt x="499" y="1679"/>
                  </a:cubicBezTo>
                  <a:cubicBezTo>
                    <a:pt x="472" y="1720"/>
                    <a:pt x="424" y="1703"/>
                    <a:pt x="380" y="1714"/>
                  </a:cubicBezTo>
                  <a:cubicBezTo>
                    <a:pt x="345" y="1712"/>
                    <a:pt x="308" y="1716"/>
                    <a:pt x="274" y="1707"/>
                  </a:cubicBezTo>
                  <a:cubicBezTo>
                    <a:pt x="267" y="1705"/>
                    <a:pt x="270" y="1693"/>
                    <a:pt x="267" y="1686"/>
                  </a:cubicBezTo>
                  <a:cubicBezTo>
                    <a:pt x="263" y="1678"/>
                    <a:pt x="258" y="1671"/>
                    <a:pt x="253" y="1665"/>
                  </a:cubicBezTo>
                  <a:cubicBezTo>
                    <a:pt x="230" y="1638"/>
                    <a:pt x="202" y="1620"/>
                    <a:pt x="169" y="1609"/>
                  </a:cubicBezTo>
                  <a:cubicBezTo>
                    <a:pt x="155" y="1567"/>
                    <a:pt x="176" y="1596"/>
                    <a:pt x="190" y="1553"/>
                  </a:cubicBezTo>
                  <a:cubicBezTo>
                    <a:pt x="188" y="1530"/>
                    <a:pt x="189" y="1506"/>
                    <a:pt x="183" y="1483"/>
                  </a:cubicBezTo>
                  <a:cubicBezTo>
                    <a:pt x="179" y="1465"/>
                    <a:pt x="160" y="1468"/>
                    <a:pt x="148" y="1461"/>
                  </a:cubicBezTo>
                  <a:cubicBezTo>
                    <a:pt x="108" y="1439"/>
                    <a:pt x="79" y="1420"/>
                    <a:pt x="35" y="1405"/>
                  </a:cubicBezTo>
                  <a:cubicBezTo>
                    <a:pt x="16" y="1386"/>
                    <a:pt x="0" y="1381"/>
                    <a:pt x="21" y="1349"/>
                  </a:cubicBezTo>
                  <a:cubicBezTo>
                    <a:pt x="25" y="1343"/>
                    <a:pt x="36" y="1346"/>
                    <a:pt x="42" y="1342"/>
                  </a:cubicBezTo>
                  <a:cubicBezTo>
                    <a:pt x="57" y="1334"/>
                    <a:pt x="85" y="1314"/>
                    <a:pt x="85" y="1314"/>
                  </a:cubicBezTo>
                  <a:cubicBezTo>
                    <a:pt x="90" y="1307"/>
                    <a:pt x="93" y="1299"/>
                    <a:pt x="99" y="1293"/>
                  </a:cubicBezTo>
                  <a:cubicBezTo>
                    <a:pt x="105" y="1287"/>
                    <a:pt x="118" y="1287"/>
                    <a:pt x="120" y="1279"/>
                  </a:cubicBezTo>
                  <a:cubicBezTo>
                    <a:pt x="133" y="1226"/>
                    <a:pt x="80" y="1218"/>
                    <a:pt x="56" y="1188"/>
                  </a:cubicBezTo>
                  <a:cubicBezTo>
                    <a:pt x="41" y="1170"/>
                    <a:pt x="28" y="1124"/>
                    <a:pt x="28" y="1124"/>
                  </a:cubicBezTo>
                  <a:cubicBezTo>
                    <a:pt x="34" y="1085"/>
                    <a:pt x="41" y="1047"/>
                    <a:pt x="71" y="1019"/>
                  </a:cubicBezTo>
                  <a:cubicBezTo>
                    <a:pt x="81" y="990"/>
                    <a:pt x="94" y="973"/>
                    <a:pt x="120" y="956"/>
                  </a:cubicBezTo>
                  <a:cubicBezTo>
                    <a:pt x="146" y="877"/>
                    <a:pt x="65" y="763"/>
                    <a:pt x="49" y="682"/>
                  </a:cubicBezTo>
                  <a:cubicBezTo>
                    <a:pt x="51" y="656"/>
                    <a:pt x="52" y="630"/>
                    <a:pt x="56" y="604"/>
                  </a:cubicBezTo>
                  <a:cubicBezTo>
                    <a:pt x="65" y="543"/>
                    <a:pt x="148" y="541"/>
                    <a:pt x="190" y="513"/>
                  </a:cubicBezTo>
                  <a:cubicBezTo>
                    <a:pt x="205" y="467"/>
                    <a:pt x="203" y="483"/>
                    <a:pt x="190" y="401"/>
                  </a:cubicBezTo>
                  <a:cubicBezTo>
                    <a:pt x="178" y="323"/>
                    <a:pt x="109" y="283"/>
                    <a:pt x="85" y="211"/>
                  </a:cubicBezTo>
                  <a:cubicBezTo>
                    <a:pt x="87" y="204"/>
                    <a:pt x="86" y="194"/>
                    <a:pt x="92" y="190"/>
                  </a:cubicBezTo>
                  <a:cubicBezTo>
                    <a:pt x="113" y="175"/>
                    <a:pt x="159" y="170"/>
                    <a:pt x="183" y="162"/>
                  </a:cubicBezTo>
                  <a:cubicBezTo>
                    <a:pt x="204" y="131"/>
                    <a:pt x="205" y="138"/>
                    <a:pt x="162" y="155"/>
                  </a:cubicBezTo>
                  <a:close/>
                </a:path>
              </a:pathLst>
            </a:custGeom>
            <a:solidFill>
              <a:srgbClr val="F0AEE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48" name="Oval 739"/>
            <p:cNvSpPr>
              <a:spLocks noChangeArrowheads="1"/>
            </p:cNvSpPr>
            <p:nvPr/>
          </p:nvSpPr>
          <p:spPr bwMode="auto">
            <a:xfrm>
              <a:off x="1191" y="1150"/>
              <a:ext cx="568" cy="564"/>
            </a:xfrm>
            <a:prstGeom prst="ellipse">
              <a:avLst/>
            </a:prstGeom>
            <a:solidFill>
              <a:srgbClr val="DDFF7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49" name="Oval 740"/>
            <p:cNvSpPr>
              <a:spLocks noChangeArrowheads="1"/>
            </p:cNvSpPr>
            <p:nvPr/>
          </p:nvSpPr>
          <p:spPr bwMode="auto">
            <a:xfrm>
              <a:off x="1274" y="139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50" name="Oval 741"/>
            <p:cNvSpPr>
              <a:spLocks noChangeArrowheads="1"/>
            </p:cNvSpPr>
            <p:nvPr/>
          </p:nvSpPr>
          <p:spPr bwMode="auto">
            <a:xfrm>
              <a:off x="1276" y="148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51" name="Oval 742"/>
            <p:cNvSpPr>
              <a:spLocks noChangeArrowheads="1"/>
            </p:cNvSpPr>
            <p:nvPr/>
          </p:nvSpPr>
          <p:spPr bwMode="auto">
            <a:xfrm>
              <a:off x="1400" y="129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52" name="Oval 743"/>
            <p:cNvSpPr>
              <a:spLocks noChangeArrowheads="1"/>
            </p:cNvSpPr>
            <p:nvPr/>
          </p:nvSpPr>
          <p:spPr bwMode="auto">
            <a:xfrm>
              <a:off x="1646" y="149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53" name="Oval 744"/>
            <p:cNvSpPr>
              <a:spLocks noChangeArrowheads="1"/>
            </p:cNvSpPr>
            <p:nvPr/>
          </p:nvSpPr>
          <p:spPr bwMode="auto">
            <a:xfrm>
              <a:off x="1375" y="139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54" name="Oval 745"/>
            <p:cNvSpPr>
              <a:spLocks noChangeArrowheads="1"/>
            </p:cNvSpPr>
            <p:nvPr/>
          </p:nvSpPr>
          <p:spPr bwMode="auto">
            <a:xfrm>
              <a:off x="1367" y="144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55" name="Oval 746"/>
            <p:cNvSpPr>
              <a:spLocks noChangeArrowheads="1"/>
            </p:cNvSpPr>
            <p:nvPr/>
          </p:nvSpPr>
          <p:spPr bwMode="auto">
            <a:xfrm>
              <a:off x="1424" y="155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56" name="Oval 747"/>
            <p:cNvSpPr>
              <a:spLocks noChangeArrowheads="1"/>
            </p:cNvSpPr>
            <p:nvPr/>
          </p:nvSpPr>
          <p:spPr bwMode="auto">
            <a:xfrm>
              <a:off x="1404" y="146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57" name="Oval 748"/>
            <p:cNvSpPr>
              <a:spLocks noChangeArrowheads="1"/>
            </p:cNvSpPr>
            <p:nvPr/>
          </p:nvSpPr>
          <p:spPr bwMode="auto">
            <a:xfrm>
              <a:off x="1504" y="155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58" name="Oval 749"/>
            <p:cNvSpPr>
              <a:spLocks noChangeArrowheads="1"/>
            </p:cNvSpPr>
            <p:nvPr/>
          </p:nvSpPr>
          <p:spPr bwMode="auto">
            <a:xfrm>
              <a:off x="1419" y="125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59" name="Oval 750"/>
            <p:cNvSpPr>
              <a:spLocks noChangeArrowheads="1"/>
            </p:cNvSpPr>
            <p:nvPr/>
          </p:nvSpPr>
          <p:spPr bwMode="auto">
            <a:xfrm>
              <a:off x="1257" y="125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60" name="Oval 751"/>
            <p:cNvSpPr>
              <a:spLocks noChangeArrowheads="1"/>
            </p:cNvSpPr>
            <p:nvPr/>
          </p:nvSpPr>
          <p:spPr bwMode="auto">
            <a:xfrm>
              <a:off x="1314" y="139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61" name="Oval 752"/>
            <p:cNvSpPr>
              <a:spLocks noChangeArrowheads="1"/>
            </p:cNvSpPr>
            <p:nvPr/>
          </p:nvSpPr>
          <p:spPr bwMode="auto">
            <a:xfrm>
              <a:off x="1244" y="155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62" name="Oval 753"/>
            <p:cNvSpPr>
              <a:spLocks noChangeArrowheads="1"/>
            </p:cNvSpPr>
            <p:nvPr/>
          </p:nvSpPr>
          <p:spPr bwMode="auto">
            <a:xfrm>
              <a:off x="1218" y="145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63" name="Oval 754"/>
            <p:cNvSpPr>
              <a:spLocks noChangeArrowheads="1"/>
            </p:cNvSpPr>
            <p:nvPr/>
          </p:nvSpPr>
          <p:spPr bwMode="auto">
            <a:xfrm>
              <a:off x="1324" y="155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64" name="Oval 755"/>
            <p:cNvSpPr>
              <a:spLocks noChangeArrowheads="1"/>
            </p:cNvSpPr>
            <p:nvPr/>
          </p:nvSpPr>
          <p:spPr bwMode="auto">
            <a:xfrm>
              <a:off x="1550" y="160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65" name="Oval 756"/>
            <p:cNvSpPr>
              <a:spLocks noChangeArrowheads="1"/>
            </p:cNvSpPr>
            <p:nvPr/>
          </p:nvSpPr>
          <p:spPr bwMode="auto">
            <a:xfrm>
              <a:off x="1240" y="14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66" name="Oval 757"/>
            <p:cNvSpPr>
              <a:spLocks noChangeArrowheads="1"/>
            </p:cNvSpPr>
            <p:nvPr/>
          </p:nvSpPr>
          <p:spPr bwMode="auto">
            <a:xfrm>
              <a:off x="1432" y="161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67" name="Oval 758"/>
            <p:cNvSpPr>
              <a:spLocks noChangeArrowheads="1"/>
            </p:cNvSpPr>
            <p:nvPr/>
          </p:nvSpPr>
          <p:spPr bwMode="auto">
            <a:xfrm>
              <a:off x="1619" y="152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68" name="Oval 759"/>
            <p:cNvSpPr>
              <a:spLocks noChangeArrowheads="1"/>
            </p:cNvSpPr>
            <p:nvPr/>
          </p:nvSpPr>
          <p:spPr bwMode="auto">
            <a:xfrm>
              <a:off x="1521" y="132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69" name="Oval 760"/>
            <p:cNvSpPr>
              <a:spLocks noChangeArrowheads="1"/>
            </p:cNvSpPr>
            <p:nvPr/>
          </p:nvSpPr>
          <p:spPr bwMode="auto">
            <a:xfrm>
              <a:off x="1526" y="128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70" name="Oval 761"/>
            <p:cNvSpPr>
              <a:spLocks noChangeArrowheads="1"/>
            </p:cNvSpPr>
            <p:nvPr/>
          </p:nvSpPr>
          <p:spPr bwMode="auto">
            <a:xfrm>
              <a:off x="1646" y="135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71" name="Oval 762"/>
            <p:cNvSpPr>
              <a:spLocks noChangeArrowheads="1"/>
            </p:cNvSpPr>
            <p:nvPr/>
          </p:nvSpPr>
          <p:spPr bwMode="auto">
            <a:xfrm>
              <a:off x="1495" y="136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72" name="Oval 763"/>
            <p:cNvSpPr>
              <a:spLocks noChangeArrowheads="1"/>
            </p:cNvSpPr>
            <p:nvPr/>
          </p:nvSpPr>
          <p:spPr bwMode="auto">
            <a:xfrm>
              <a:off x="1587" y="149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73" name="Oval 764"/>
            <p:cNvSpPr>
              <a:spLocks noChangeArrowheads="1"/>
            </p:cNvSpPr>
            <p:nvPr/>
          </p:nvSpPr>
          <p:spPr bwMode="auto">
            <a:xfrm>
              <a:off x="1333" y="125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74" name="Oval 765"/>
            <p:cNvSpPr>
              <a:spLocks noChangeArrowheads="1"/>
            </p:cNvSpPr>
            <p:nvPr/>
          </p:nvSpPr>
          <p:spPr bwMode="auto">
            <a:xfrm>
              <a:off x="1610" y="141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75" name="Oval 766"/>
            <p:cNvSpPr>
              <a:spLocks noChangeArrowheads="1"/>
            </p:cNvSpPr>
            <p:nvPr/>
          </p:nvSpPr>
          <p:spPr bwMode="auto">
            <a:xfrm>
              <a:off x="1673" y="137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76" name="Oval 767"/>
            <p:cNvSpPr>
              <a:spLocks noChangeArrowheads="1"/>
            </p:cNvSpPr>
            <p:nvPr/>
          </p:nvSpPr>
          <p:spPr bwMode="auto">
            <a:xfrm>
              <a:off x="1350" y="121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77" name="Oval 768"/>
            <p:cNvSpPr>
              <a:spLocks noChangeArrowheads="1"/>
            </p:cNvSpPr>
            <p:nvPr/>
          </p:nvSpPr>
          <p:spPr bwMode="auto">
            <a:xfrm>
              <a:off x="1422" y="132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78" name="Oval 769"/>
            <p:cNvSpPr>
              <a:spLocks noChangeArrowheads="1"/>
            </p:cNvSpPr>
            <p:nvPr/>
          </p:nvSpPr>
          <p:spPr bwMode="auto">
            <a:xfrm>
              <a:off x="1428" y="138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79" name="Oval 770"/>
            <p:cNvSpPr>
              <a:spLocks noChangeArrowheads="1"/>
            </p:cNvSpPr>
            <p:nvPr/>
          </p:nvSpPr>
          <p:spPr bwMode="auto">
            <a:xfrm>
              <a:off x="1439" y="150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80" name="Oval 771"/>
            <p:cNvSpPr>
              <a:spLocks noChangeArrowheads="1"/>
            </p:cNvSpPr>
            <p:nvPr/>
          </p:nvSpPr>
          <p:spPr bwMode="auto">
            <a:xfrm>
              <a:off x="1541" y="151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81" name="Oval 772"/>
            <p:cNvSpPr>
              <a:spLocks noChangeArrowheads="1"/>
            </p:cNvSpPr>
            <p:nvPr/>
          </p:nvSpPr>
          <p:spPr bwMode="auto">
            <a:xfrm>
              <a:off x="1498" y="146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82" name="Oval 773"/>
            <p:cNvSpPr>
              <a:spLocks noChangeArrowheads="1"/>
            </p:cNvSpPr>
            <p:nvPr/>
          </p:nvSpPr>
          <p:spPr bwMode="auto">
            <a:xfrm>
              <a:off x="1462" y="142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83" name="Oval 774"/>
            <p:cNvSpPr>
              <a:spLocks noChangeArrowheads="1"/>
            </p:cNvSpPr>
            <p:nvPr/>
          </p:nvSpPr>
          <p:spPr bwMode="auto">
            <a:xfrm>
              <a:off x="1540" y="156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84" name="Oval 775"/>
            <p:cNvSpPr>
              <a:spLocks noChangeArrowheads="1"/>
            </p:cNvSpPr>
            <p:nvPr/>
          </p:nvSpPr>
          <p:spPr bwMode="auto">
            <a:xfrm>
              <a:off x="1538" y="143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85" name="Oval 776"/>
            <p:cNvSpPr>
              <a:spLocks noChangeArrowheads="1"/>
            </p:cNvSpPr>
            <p:nvPr/>
          </p:nvSpPr>
          <p:spPr bwMode="auto">
            <a:xfrm>
              <a:off x="1647" y="131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86" name="Oval 777"/>
            <p:cNvSpPr>
              <a:spLocks noChangeArrowheads="1"/>
            </p:cNvSpPr>
            <p:nvPr/>
          </p:nvSpPr>
          <p:spPr bwMode="auto">
            <a:xfrm>
              <a:off x="1675" y="146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87" name="Oval 778"/>
            <p:cNvSpPr>
              <a:spLocks noChangeArrowheads="1"/>
            </p:cNvSpPr>
            <p:nvPr/>
          </p:nvSpPr>
          <p:spPr bwMode="auto">
            <a:xfrm>
              <a:off x="1315" y="146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88" name="Oval 779"/>
            <p:cNvSpPr>
              <a:spLocks noChangeArrowheads="1"/>
            </p:cNvSpPr>
            <p:nvPr/>
          </p:nvSpPr>
          <p:spPr bwMode="auto">
            <a:xfrm>
              <a:off x="1370" y="153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89" name="Oval 780"/>
            <p:cNvSpPr>
              <a:spLocks noChangeArrowheads="1"/>
            </p:cNvSpPr>
            <p:nvPr/>
          </p:nvSpPr>
          <p:spPr bwMode="auto">
            <a:xfrm>
              <a:off x="1354" y="161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90" name="Oval 781"/>
            <p:cNvSpPr>
              <a:spLocks noChangeArrowheads="1"/>
            </p:cNvSpPr>
            <p:nvPr/>
          </p:nvSpPr>
          <p:spPr bwMode="auto">
            <a:xfrm>
              <a:off x="1256" y="133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91" name="Oval 782"/>
            <p:cNvSpPr>
              <a:spLocks noChangeArrowheads="1"/>
            </p:cNvSpPr>
            <p:nvPr/>
          </p:nvSpPr>
          <p:spPr bwMode="auto">
            <a:xfrm>
              <a:off x="1471" y="162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92" name="Oval 783"/>
            <p:cNvSpPr>
              <a:spLocks noChangeArrowheads="1"/>
            </p:cNvSpPr>
            <p:nvPr/>
          </p:nvSpPr>
          <p:spPr bwMode="auto">
            <a:xfrm>
              <a:off x="1318" y="159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93" name="Oval 784"/>
            <p:cNvSpPr>
              <a:spLocks noChangeArrowheads="1"/>
            </p:cNvSpPr>
            <p:nvPr/>
          </p:nvSpPr>
          <p:spPr bwMode="auto">
            <a:xfrm>
              <a:off x="1317" y="129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94" name="Oval 785"/>
            <p:cNvSpPr>
              <a:spLocks noChangeArrowheads="1"/>
            </p:cNvSpPr>
            <p:nvPr/>
          </p:nvSpPr>
          <p:spPr bwMode="auto">
            <a:xfrm>
              <a:off x="1582" y="157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95" name="Oval 786"/>
            <p:cNvSpPr>
              <a:spLocks noChangeArrowheads="1"/>
            </p:cNvSpPr>
            <p:nvPr/>
          </p:nvSpPr>
          <p:spPr bwMode="auto">
            <a:xfrm>
              <a:off x="1513" y="123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96" name="Oval 787"/>
            <p:cNvSpPr>
              <a:spLocks noChangeArrowheads="1"/>
            </p:cNvSpPr>
            <p:nvPr/>
          </p:nvSpPr>
          <p:spPr bwMode="auto">
            <a:xfrm>
              <a:off x="1598" y="132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97" name="Oval 788"/>
            <p:cNvSpPr>
              <a:spLocks noChangeArrowheads="1"/>
            </p:cNvSpPr>
            <p:nvPr/>
          </p:nvSpPr>
          <p:spPr bwMode="auto">
            <a:xfrm>
              <a:off x="1570" y="139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98" name="Oval 789"/>
            <p:cNvSpPr>
              <a:spLocks noChangeArrowheads="1"/>
            </p:cNvSpPr>
            <p:nvPr/>
          </p:nvSpPr>
          <p:spPr bwMode="auto">
            <a:xfrm>
              <a:off x="1490" y="120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99" name="Oval 790"/>
            <p:cNvSpPr>
              <a:spLocks noChangeArrowheads="1"/>
            </p:cNvSpPr>
            <p:nvPr/>
          </p:nvSpPr>
          <p:spPr bwMode="auto">
            <a:xfrm>
              <a:off x="1582" y="123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00" name="Oval 791"/>
            <p:cNvSpPr>
              <a:spLocks noChangeArrowheads="1"/>
            </p:cNvSpPr>
            <p:nvPr/>
          </p:nvSpPr>
          <p:spPr bwMode="auto">
            <a:xfrm>
              <a:off x="1250" y="130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01" name="Oval 792"/>
            <p:cNvSpPr>
              <a:spLocks noChangeArrowheads="1"/>
            </p:cNvSpPr>
            <p:nvPr/>
          </p:nvSpPr>
          <p:spPr bwMode="auto">
            <a:xfrm>
              <a:off x="1658" y="153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02" name="Oval 793"/>
            <p:cNvSpPr>
              <a:spLocks noChangeArrowheads="1"/>
            </p:cNvSpPr>
            <p:nvPr/>
          </p:nvSpPr>
          <p:spPr bwMode="auto">
            <a:xfrm>
              <a:off x="1406" y="119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03" name="Oval 794"/>
            <p:cNvSpPr>
              <a:spLocks noChangeArrowheads="1"/>
            </p:cNvSpPr>
            <p:nvPr/>
          </p:nvSpPr>
          <p:spPr bwMode="auto">
            <a:xfrm>
              <a:off x="1611" y="123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04" name="Oval 795"/>
            <p:cNvSpPr>
              <a:spLocks noChangeArrowheads="1"/>
            </p:cNvSpPr>
            <p:nvPr/>
          </p:nvSpPr>
          <p:spPr bwMode="auto">
            <a:xfrm>
              <a:off x="1449" y="117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05" name="Oval 796"/>
            <p:cNvSpPr>
              <a:spLocks noChangeArrowheads="1"/>
            </p:cNvSpPr>
            <p:nvPr/>
          </p:nvSpPr>
          <p:spPr bwMode="auto">
            <a:xfrm>
              <a:off x="2786" y="112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06" name="Oval 797"/>
            <p:cNvSpPr>
              <a:spLocks noChangeArrowheads="1"/>
            </p:cNvSpPr>
            <p:nvPr/>
          </p:nvSpPr>
          <p:spPr bwMode="auto">
            <a:xfrm>
              <a:off x="2692" y="117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07" name="Oval 798"/>
            <p:cNvSpPr>
              <a:spLocks noChangeArrowheads="1"/>
            </p:cNvSpPr>
            <p:nvPr/>
          </p:nvSpPr>
          <p:spPr bwMode="auto">
            <a:xfrm>
              <a:off x="2879" y="119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08" name="Oval 799"/>
            <p:cNvSpPr>
              <a:spLocks noChangeArrowheads="1"/>
            </p:cNvSpPr>
            <p:nvPr/>
          </p:nvSpPr>
          <p:spPr bwMode="auto">
            <a:xfrm>
              <a:off x="2927" y="118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09" name="Oval 800"/>
            <p:cNvSpPr>
              <a:spLocks noChangeArrowheads="1"/>
            </p:cNvSpPr>
            <p:nvPr/>
          </p:nvSpPr>
          <p:spPr bwMode="auto">
            <a:xfrm>
              <a:off x="2830" y="120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10" name="Oval 801"/>
            <p:cNvSpPr>
              <a:spLocks noChangeArrowheads="1"/>
            </p:cNvSpPr>
            <p:nvPr/>
          </p:nvSpPr>
          <p:spPr bwMode="auto">
            <a:xfrm>
              <a:off x="2927" y="118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11" name="Oval 802"/>
            <p:cNvSpPr>
              <a:spLocks noChangeArrowheads="1"/>
            </p:cNvSpPr>
            <p:nvPr/>
          </p:nvSpPr>
          <p:spPr bwMode="auto">
            <a:xfrm>
              <a:off x="2900" y="122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12" name="Oval 803"/>
            <p:cNvSpPr>
              <a:spLocks noChangeArrowheads="1"/>
            </p:cNvSpPr>
            <p:nvPr/>
          </p:nvSpPr>
          <p:spPr bwMode="auto">
            <a:xfrm>
              <a:off x="2919" y="111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13" name="Oval 804"/>
            <p:cNvSpPr>
              <a:spLocks noChangeArrowheads="1"/>
            </p:cNvSpPr>
            <p:nvPr/>
          </p:nvSpPr>
          <p:spPr bwMode="auto">
            <a:xfrm>
              <a:off x="2938" y="123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14" name="Oval 805"/>
            <p:cNvSpPr>
              <a:spLocks noChangeArrowheads="1"/>
            </p:cNvSpPr>
            <p:nvPr/>
          </p:nvSpPr>
          <p:spPr bwMode="auto">
            <a:xfrm>
              <a:off x="2844" y="118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15" name="Oval 806"/>
            <p:cNvSpPr>
              <a:spLocks noChangeArrowheads="1"/>
            </p:cNvSpPr>
            <p:nvPr/>
          </p:nvSpPr>
          <p:spPr bwMode="auto">
            <a:xfrm>
              <a:off x="2880" y="106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16" name="Oval 807"/>
            <p:cNvSpPr>
              <a:spLocks noChangeArrowheads="1"/>
            </p:cNvSpPr>
            <p:nvPr/>
          </p:nvSpPr>
          <p:spPr bwMode="auto">
            <a:xfrm>
              <a:off x="2694" y="122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17" name="Oval 808"/>
            <p:cNvSpPr>
              <a:spLocks noChangeArrowheads="1"/>
            </p:cNvSpPr>
            <p:nvPr/>
          </p:nvSpPr>
          <p:spPr bwMode="auto">
            <a:xfrm>
              <a:off x="2777" y="133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18" name="Oval 809"/>
            <p:cNvSpPr>
              <a:spLocks noChangeArrowheads="1"/>
            </p:cNvSpPr>
            <p:nvPr/>
          </p:nvSpPr>
          <p:spPr bwMode="auto">
            <a:xfrm>
              <a:off x="2733" y="124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19" name="Oval 810"/>
            <p:cNvSpPr>
              <a:spLocks noChangeArrowheads="1"/>
            </p:cNvSpPr>
            <p:nvPr/>
          </p:nvSpPr>
          <p:spPr bwMode="auto">
            <a:xfrm>
              <a:off x="2809" y="129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20" name="Oval 811"/>
            <p:cNvSpPr>
              <a:spLocks noChangeArrowheads="1"/>
            </p:cNvSpPr>
            <p:nvPr/>
          </p:nvSpPr>
          <p:spPr bwMode="auto">
            <a:xfrm>
              <a:off x="2921" y="106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21" name="Oval 812"/>
            <p:cNvSpPr>
              <a:spLocks noChangeArrowheads="1"/>
            </p:cNvSpPr>
            <p:nvPr/>
          </p:nvSpPr>
          <p:spPr bwMode="auto">
            <a:xfrm>
              <a:off x="2998" y="112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22" name="Oval 813"/>
            <p:cNvSpPr>
              <a:spLocks noChangeArrowheads="1"/>
            </p:cNvSpPr>
            <p:nvPr/>
          </p:nvSpPr>
          <p:spPr bwMode="auto">
            <a:xfrm>
              <a:off x="2905" y="133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23" name="Oval 814"/>
            <p:cNvSpPr>
              <a:spLocks noChangeArrowheads="1"/>
            </p:cNvSpPr>
            <p:nvPr/>
          </p:nvSpPr>
          <p:spPr bwMode="auto">
            <a:xfrm>
              <a:off x="2772" y="117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24" name="Oval 815"/>
            <p:cNvSpPr>
              <a:spLocks noChangeArrowheads="1"/>
            </p:cNvSpPr>
            <p:nvPr/>
          </p:nvSpPr>
          <p:spPr bwMode="auto">
            <a:xfrm>
              <a:off x="2843" y="107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25" name="Oval 816"/>
            <p:cNvSpPr>
              <a:spLocks noChangeArrowheads="1"/>
            </p:cNvSpPr>
            <p:nvPr/>
          </p:nvSpPr>
          <p:spPr bwMode="auto">
            <a:xfrm>
              <a:off x="2891" y="114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26" name="Oval 817"/>
            <p:cNvSpPr>
              <a:spLocks noChangeArrowheads="1"/>
            </p:cNvSpPr>
            <p:nvPr/>
          </p:nvSpPr>
          <p:spPr bwMode="auto">
            <a:xfrm>
              <a:off x="2728" y="119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27" name="Oval 818"/>
            <p:cNvSpPr>
              <a:spLocks noChangeArrowheads="1"/>
            </p:cNvSpPr>
            <p:nvPr/>
          </p:nvSpPr>
          <p:spPr bwMode="auto">
            <a:xfrm>
              <a:off x="2859" y="113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28" name="Oval 819"/>
            <p:cNvSpPr>
              <a:spLocks noChangeArrowheads="1"/>
            </p:cNvSpPr>
            <p:nvPr/>
          </p:nvSpPr>
          <p:spPr bwMode="auto">
            <a:xfrm>
              <a:off x="2914" y="126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29" name="Oval 820"/>
            <p:cNvSpPr>
              <a:spLocks noChangeArrowheads="1"/>
            </p:cNvSpPr>
            <p:nvPr/>
          </p:nvSpPr>
          <p:spPr bwMode="auto">
            <a:xfrm>
              <a:off x="2750" y="111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30" name="Oval 821"/>
            <p:cNvSpPr>
              <a:spLocks noChangeArrowheads="1"/>
            </p:cNvSpPr>
            <p:nvPr/>
          </p:nvSpPr>
          <p:spPr bwMode="auto">
            <a:xfrm>
              <a:off x="2792" y="107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31" name="Oval 822"/>
            <p:cNvSpPr>
              <a:spLocks noChangeArrowheads="1"/>
            </p:cNvSpPr>
            <p:nvPr/>
          </p:nvSpPr>
          <p:spPr bwMode="auto">
            <a:xfrm>
              <a:off x="2958" y="108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32" name="Oval 823"/>
            <p:cNvSpPr>
              <a:spLocks noChangeArrowheads="1"/>
            </p:cNvSpPr>
            <p:nvPr/>
          </p:nvSpPr>
          <p:spPr bwMode="auto">
            <a:xfrm>
              <a:off x="2820" y="115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33" name="Oval 824"/>
            <p:cNvSpPr>
              <a:spLocks noChangeArrowheads="1"/>
            </p:cNvSpPr>
            <p:nvPr/>
          </p:nvSpPr>
          <p:spPr bwMode="auto">
            <a:xfrm>
              <a:off x="2745" y="115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34" name="Oval 825"/>
            <p:cNvSpPr>
              <a:spLocks noChangeArrowheads="1"/>
            </p:cNvSpPr>
            <p:nvPr/>
          </p:nvSpPr>
          <p:spPr bwMode="auto">
            <a:xfrm>
              <a:off x="2870" y="109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35" name="Oval 826"/>
            <p:cNvSpPr>
              <a:spLocks noChangeArrowheads="1"/>
            </p:cNvSpPr>
            <p:nvPr/>
          </p:nvSpPr>
          <p:spPr bwMode="auto">
            <a:xfrm>
              <a:off x="2957" y="11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36" name="Oval 827"/>
            <p:cNvSpPr>
              <a:spLocks noChangeArrowheads="1"/>
            </p:cNvSpPr>
            <p:nvPr/>
          </p:nvSpPr>
          <p:spPr bwMode="auto">
            <a:xfrm>
              <a:off x="2800" y="120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37" name="Oval 828"/>
            <p:cNvSpPr>
              <a:spLocks noChangeArrowheads="1"/>
            </p:cNvSpPr>
            <p:nvPr/>
          </p:nvSpPr>
          <p:spPr bwMode="auto">
            <a:xfrm>
              <a:off x="2818" y="110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38" name="Oval 829"/>
            <p:cNvSpPr>
              <a:spLocks noChangeArrowheads="1"/>
            </p:cNvSpPr>
            <p:nvPr/>
          </p:nvSpPr>
          <p:spPr bwMode="auto">
            <a:xfrm>
              <a:off x="2860" y="124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39" name="Oval 830"/>
            <p:cNvSpPr>
              <a:spLocks noChangeArrowheads="1"/>
            </p:cNvSpPr>
            <p:nvPr/>
          </p:nvSpPr>
          <p:spPr bwMode="auto">
            <a:xfrm>
              <a:off x="2771" y="125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40" name="Oval 831"/>
            <p:cNvSpPr>
              <a:spLocks noChangeArrowheads="1"/>
            </p:cNvSpPr>
            <p:nvPr/>
          </p:nvSpPr>
          <p:spPr bwMode="auto">
            <a:xfrm>
              <a:off x="2979" y="120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41" name="Oval 832"/>
            <p:cNvSpPr>
              <a:spLocks noChangeArrowheads="1"/>
            </p:cNvSpPr>
            <p:nvPr/>
          </p:nvSpPr>
          <p:spPr bwMode="auto">
            <a:xfrm>
              <a:off x="2902" y="128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42" name="Oval 833"/>
            <p:cNvSpPr>
              <a:spLocks noChangeArrowheads="1"/>
            </p:cNvSpPr>
            <p:nvPr/>
          </p:nvSpPr>
          <p:spPr bwMode="auto">
            <a:xfrm>
              <a:off x="2767" y="121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43" name="Oval 834"/>
            <p:cNvSpPr>
              <a:spLocks noChangeArrowheads="1"/>
            </p:cNvSpPr>
            <p:nvPr/>
          </p:nvSpPr>
          <p:spPr bwMode="auto">
            <a:xfrm>
              <a:off x="2819" y="124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44" name="Oval 835"/>
            <p:cNvSpPr>
              <a:spLocks noChangeArrowheads="1"/>
            </p:cNvSpPr>
            <p:nvPr/>
          </p:nvSpPr>
          <p:spPr bwMode="auto">
            <a:xfrm>
              <a:off x="2998" y="117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45" name="Oval 836"/>
            <p:cNvSpPr>
              <a:spLocks noChangeArrowheads="1"/>
            </p:cNvSpPr>
            <p:nvPr/>
          </p:nvSpPr>
          <p:spPr bwMode="auto">
            <a:xfrm>
              <a:off x="2951" y="132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46" name="Oval 837"/>
            <p:cNvSpPr>
              <a:spLocks noChangeArrowheads="1"/>
            </p:cNvSpPr>
            <p:nvPr/>
          </p:nvSpPr>
          <p:spPr bwMode="auto">
            <a:xfrm>
              <a:off x="2977" y="124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47" name="Oval 838"/>
            <p:cNvSpPr>
              <a:spLocks noChangeArrowheads="1"/>
            </p:cNvSpPr>
            <p:nvPr/>
          </p:nvSpPr>
          <p:spPr bwMode="auto">
            <a:xfrm>
              <a:off x="2995" y="123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48" name="Oval 839"/>
            <p:cNvSpPr>
              <a:spLocks noChangeArrowheads="1"/>
            </p:cNvSpPr>
            <p:nvPr/>
          </p:nvSpPr>
          <p:spPr bwMode="auto">
            <a:xfrm>
              <a:off x="2856" y="128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49" name="Oval 840"/>
            <p:cNvSpPr>
              <a:spLocks noChangeArrowheads="1"/>
            </p:cNvSpPr>
            <p:nvPr/>
          </p:nvSpPr>
          <p:spPr bwMode="auto">
            <a:xfrm>
              <a:off x="2971" y="112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50" name="Oval 841"/>
            <p:cNvSpPr>
              <a:spLocks noChangeArrowheads="1"/>
            </p:cNvSpPr>
            <p:nvPr/>
          </p:nvSpPr>
          <p:spPr bwMode="auto">
            <a:xfrm>
              <a:off x="2953" y="127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51" name="Oval 842"/>
            <p:cNvSpPr>
              <a:spLocks noChangeArrowheads="1"/>
            </p:cNvSpPr>
            <p:nvPr/>
          </p:nvSpPr>
          <p:spPr bwMode="auto">
            <a:xfrm>
              <a:off x="2723" y="129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52" name="Oval 843"/>
            <p:cNvSpPr>
              <a:spLocks noChangeArrowheads="1"/>
            </p:cNvSpPr>
            <p:nvPr/>
          </p:nvSpPr>
          <p:spPr bwMode="auto">
            <a:xfrm>
              <a:off x="2938" y="114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53" name="Oval 844"/>
            <p:cNvSpPr>
              <a:spLocks noChangeArrowheads="1"/>
            </p:cNvSpPr>
            <p:nvPr/>
          </p:nvSpPr>
          <p:spPr bwMode="auto">
            <a:xfrm>
              <a:off x="2822" y="133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54" name="Oval 845"/>
            <p:cNvSpPr>
              <a:spLocks noChangeArrowheads="1"/>
            </p:cNvSpPr>
            <p:nvPr/>
          </p:nvSpPr>
          <p:spPr bwMode="auto">
            <a:xfrm>
              <a:off x="2698" y="127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55" name="Oval 846"/>
            <p:cNvSpPr>
              <a:spLocks noChangeArrowheads="1"/>
            </p:cNvSpPr>
            <p:nvPr/>
          </p:nvSpPr>
          <p:spPr bwMode="auto">
            <a:xfrm>
              <a:off x="2762" y="130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56" name="Oval 847"/>
            <p:cNvSpPr>
              <a:spLocks noChangeArrowheads="1"/>
            </p:cNvSpPr>
            <p:nvPr/>
          </p:nvSpPr>
          <p:spPr bwMode="auto">
            <a:xfrm>
              <a:off x="3023" y="120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57" name="Oval 848"/>
            <p:cNvSpPr>
              <a:spLocks noChangeArrowheads="1"/>
            </p:cNvSpPr>
            <p:nvPr/>
          </p:nvSpPr>
          <p:spPr bwMode="auto">
            <a:xfrm>
              <a:off x="2720" y="113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58" name="Oval 849"/>
            <p:cNvSpPr>
              <a:spLocks noChangeArrowheads="1"/>
            </p:cNvSpPr>
            <p:nvPr/>
          </p:nvSpPr>
          <p:spPr bwMode="auto">
            <a:xfrm>
              <a:off x="2988" y="128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59" name="Oval 850"/>
            <p:cNvSpPr>
              <a:spLocks noChangeArrowheads="1"/>
            </p:cNvSpPr>
            <p:nvPr/>
          </p:nvSpPr>
          <p:spPr bwMode="auto">
            <a:xfrm>
              <a:off x="2865" y="132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60" name="Oval 851"/>
            <p:cNvSpPr>
              <a:spLocks noChangeArrowheads="1"/>
            </p:cNvSpPr>
            <p:nvPr/>
          </p:nvSpPr>
          <p:spPr bwMode="auto">
            <a:xfrm>
              <a:off x="3020" y="125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61" name="Oval 852"/>
            <p:cNvSpPr>
              <a:spLocks noChangeArrowheads="1"/>
            </p:cNvSpPr>
            <p:nvPr/>
          </p:nvSpPr>
          <p:spPr bwMode="auto">
            <a:xfrm>
              <a:off x="1300" y="134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62" name="Oval 853"/>
            <p:cNvSpPr>
              <a:spLocks noChangeArrowheads="1"/>
            </p:cNvSpPr>
            <p:nvPr/>
          </p:nvSpPr>
          <p:spPr bwMode="auto">
            <a:xfrm>
              <a:off x="1284" y="143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63" name="Oval 854"/>
            <p:cNvSpPr>
              <a:spLocks noChangeArrowheads="1"/>
            </p:cNvSpPr>
            <p:nvPr/>
          </p:nvSpPr>
          <p:spPr bwMode="auto">
            <a:xfrm>
              <a:off x="1378" y="134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64" name="Oval 855"/>
            <p:cNvSpPr>
              <a:spLocks noChangeArrowheads="1"/>
            </p:cNvSpPr>
            <p:nvPr/>
          </p:nvSpPr>
          <p:spPr bwMode="auto">
            <a:xfrm>
              <a:off x="1357" y="148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65" name="Oval 856"/>
            <p:cNvSpPr>
              <a:spLocks noChangeArrowheads="1"/>
            </p:cNvSpPr>
            <p:nvPr/>
          </p:nvSpPr>
          <p:spPr bwMode="auto">
            <a:xfrm>
              <a:off x="1452" y="128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66" name="Oval 857"/>
            <p:cNvSpPr>
              <a:spLocks noChangeArrowheads="1"/>
            </p:cNvSpPr>
            <p:nvPr/>
          </p:nvSpPr>
          <p:spPr bwMode="auto">
            <a:xfrm>
              <a:off x="1339" y="141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67" name="Oval 858"/>
            <p:cNvSpPr>
              <a:spLocks noChangeArrowheads="1"/>
            </p:cNvSpPr>
            <p:nvPr/>
          </p:nvSpPr>
          <p:spPr bwMode="auto">
            <a:xfrm>
              <a:off x="1402" y="151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68" name="Oval 859"/>
            <p:cNvSpPr>
              <a:spLocks noChangeArrowheads="1"/>
            </p:cNvSpPr>
            <p:nvPr/>
          </p:nvSpPr>
          <p:spPr bwMode="auto">
            <a:xfrm>
              <a:off x="1415" y="136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69" name="Oval 860"/>
            <p:cNvSpPr>
              <a:spLocks noChangeArrowheads="1"/>
            </p:cNvSpPr>
            <p:nvPr/>
          </p:nvSpPr>
          <p:spPr bwMode="auto">
            <a:xfrm>
              <a:off x="1479" y="151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70" name="Oval 861"/>
            <p:cNvSpPr>
              <a:spLocks noChangeArrowheads="1"/>
            </p:cNvSpPr>
            <p:nvPr/>
          </p:nvSpPr>
          <p:spPr bwMode="auto">
            <a:xfrm>
              <a:off x="1550" y="125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71" name="Oval 862"/>
            <p:cNvSpPr>
              <a:spLocks noChangeArrowheads="1"/>
            </p:cNvSpPr>
            <p:nvPr/>
          </p:nvSpPr>
          <p:spPr bwMode="auto">
            <a:xfrm>
              <a:off x="1211" y="132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72" name="Oval 863"/>
            <p:cNvSpPr>
              <a:spLocks noChangeArrowheads="1"/>
            </p:cNvSpPr>
            <p:nvPr/>
          </p:nvSpPr>
          <p:spPr bwMode="auto">
            <a:xfrm>
              <a:off x="1355" y="131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73" name="Oval 864"/>
            <p:cNvSpPr>
              <a:spLocks noChangeArrowheads="1"/>
            </p:cNvSpPr>
            <p:nvPr/>
          </p:nvSpPr>
          <p:spPr bwMode="auto">
            <a:xfrm>
              <a:off x="1228" y="150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74" name="Oval 865"/>
            <p:cNvSpPr>
              <a:spLocks noChangeArrowheads="1"/>
            </p:cNvSpPr>
            <p:nvPr/>
          </p:nvSpPr>
          <p:spPr bwMode="auto">
            <a:xfrm>
              <a:off x="1241" y="146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75" name="Oval 866"/>
            <p:cNvSpPr>
              <a:spLocks noChangeArrowheads="1"/>
            </p:cNvSpPr>
            <p:nvPr/>
          </p:nvSpPr>
          <p:spPr bwMode="auto">
            <a:xfrm>
              <a:off x="1284" y="153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76" name="Oval 867"/>
            <p:cNvSpPr>
              <a:spLocks noChangeArrowheads="1"/>
            </p:cNvSpPr>
            <p:nvPr/>
          </p:nvSpPr>
          <p:spPr bwMode="auto">
            <a:xfrm>
              <a:off x="1279" y="157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77" name="Oval 868"/>
            <p:cNvSpPr>
              <a:spLocks noChangeArrowheads="1"/>
            </p:cNvSpPr>
            <p:nvPr/>
          </p:nvSpPr>
          <p:spPr bwMode="auto">
            <a:xfrm>
              <a:off x="1242" y="13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78" name="Oval 869"/>
            <p:cNvSpPr>
              <a:spLocks noChangeArrowheads="1"/>
            </p:cNvSpPr>
            <p:nvPr/>
          </p:nvSpPr>
          <p:spPr bwMode="auto">
            <a:xfrm>
              <a:off x="1395" y="162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79" name="Oval 870"/>
            <p:cNvSpPr>
              <a:spLocks noChangeArrowheads="1"/>
            </p:cNvSpPr>
            <p:nvPr/>
          </p:nvSpPr>
          <p:spPr bwMode="auto">
            <a:xfrm>
              <a:off x="1627" y="156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80" name="Oval 871"/>
            <p:cNvSpPr>
              <a:spLocks noChangeArrowheads="1"/>
            </p:cNvSpPr>
            <p:nvPr/>
          </p:nvSpPr>
          <p:spPr bwMode="auto">
            <a:xfrm>
              <a:off x="1493" y="129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81" name="Oval 872"/>
            <p:cNvSpPr>
              <a:spLocks noChangeArrowheads="1"/>
            </p:cNvSpPr>
            <p:nvPr/>
          </p:nvSpPr>
          <p:spPr bwMode="auto">
            <a:xfrm>
              <a:off x="1561" y="129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82" name="Oval 873"/>
            <p:cNvSpPr>
              <a:spLocks noChangeArrowheads="1"/>
            </p:cNvSpPr>
            <p:nvPr/>
          </p:nvSpPr>
          <p:spPr bwMode="auto">
            <a:xfrm>
              <a:off x="1618" y="137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83" name="Oval 874"/>
            <p:cNvSpPr>
              <a:spLocks noChangeArrowheads="1"/>
            </p:cNvSpPr>
            <p:nvPr/>
          </p:nvSpPr>
          <p:spPr bwMode="auto">
            <a:xfrm>
              <a:off x="1464" y="132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84" name="Oval 875"/>
            <p:cNvSpPr>
              <a:spLocks noChangeArrowheads="1"/>
            </p:cNvSpPr>
            <p:nvPr/>
          </p:nvSpPr>
          <p:spPr bwMode="auto">
            <a:xfrm>
              <a:off x="1574" y="145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85" name="Oval 876"/>
            <p:cNvSpPr>
              <a:spLocks noChangeArrowheads="1"/>
            </p:cNvSpPr>
            <p:nvPr/>
          </p:nvSpPr>
          <p:spPr bwMode="auto">
            <a:xfrm>
              <a:off x="1689" y="142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86" name="Oval 877"/>
            <p:cNvSpPr>
              <a:spLocks noChangeArrowheads="1"/>
            </p:cNvSpPr>
            <p:nvPr/>
          </p:nvSpPr>
          <p:spPr bwMode="auto">
            <a:xfrm>
              <a:off x="1570" y="135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87" name="Oval 878"/>
            <p:cNvSpPr>
              <a:spLocks noChangeArrowheads="1"/>
            </p:cNvSpPr>
            <p:nvPr/>
          </p:nvSpPr>
          <p:spPr bwMode="auto">
            <a:xfrm>
              <a:off x="1651" y="139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88" name="Oval 879"/>
            <p:cNvSpPr>
              <a:spLocks noChangeArrowheads="1"/>
            </p:cNvSpPr>
            <p:nvPr/>
          </p:nvSpPr>
          <p:spPr bwMode="auto">
            <a:xfrm>
              <a:off x="1391" y="123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89" name="Oval 880"/>
            <p:cNvSpPr>
              <a:spLocks noChangeArrowheads="1"/>
            </p:cNvSpPr>
            <p:nvPr/>
          </p:nvSpPr>
          <p:spPr bwMode="auto">
            <a:xfrm>
              <a:off x="1475" y="124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90" name="Oval 881"/>
            <p:cNvSpPr>
              <a:spLocks noChangeArrowheads="1"/>
            </p:cNvSpPr>
            <p:nvPr/>
          </p:nvSpPr>
          <p:spPr bwMode="auto">
            <a:xfrm>
              <a:off x="1457" y="137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91" name="Oval 882"/>
            <p:cNvSpPr>
              <a:spLocks noChangeArrowheads="1"/>
            </p:cNvSpPr>
            <p:nvPr/>
          </p:nvSpPr>
          <p:spPr bwMode="auto">
            <a:xfrm>
              <a:off x="1411" y="142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92" name="Oval 883"/>
            <p:cNvSpPr>
              <a:spLocks noChangeArrowheads="1"/>
            </p:cNvSpPr>
            <p:nvPr/>
          </p:nvSpPr>
          <p:spPr bwMode="auto">
            <a:xfrm>
              <a:off x="1537" y="147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93" name="Oval 884"/>
            <p:cNvSpPr>
              <a:spLocks noChangeArrowheads="1"/>
            </p:cNvSpPr>
            <p:nvPr/>
          </p:nvSpPr>
          <p:spPr bwMode="auto">
            <a:xfrm>
              <a:off x="1503" y="141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94" name="Oval 885"/>
            <p:cNvSpPr>
              <a:spLocks noChangeArrowheads="1"/>
            </p:cNvSpPr>
            <p:nvPr/>
          </p:nvSpPr>
          <p:spPr bwMode="auto">
            <a:xfrm>
              <a:off x="1449" y="145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95" name="Oval 886"/>
            <p:cNvSpPr>
              <a:spLocks noChangeArrowheads="1"/>
            </p:cNvSpPr>
            <p:nvPr/>
          </p:nvSpPr>
          <p:spPr bwMode="auto">
            <a:xfrm>
              <a:off x="1509" y="151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96" name="Oval 887"/>
            <p:cNvSpPr>
              <a:spLocks noChangeArrowheads="1"/>
            </p:cNvSpPr>
            <p:nvPr/>
          </p:nvSpPr>
          <p:spPr bwMode="auto">
            <a:xfrm>
              <a:off x="1534" y="137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97" name="Oval 888"/>
            <p:cNvSpPr>
              <a:spLocks noChangeArrowheads="1"/>
            </p:cNvSpPr>
            <p:nvPr/>
          </p:nvSpPr>
          <p:spPr bwMode="auto">
            <a:xfrm>
              <a:off x="1601" y="146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98" name="Oval 889"/>
            <p:cNvSpPr>
              <a:spLocks noChangeArrowheads="1"/>
            </p:cNvSpPr>
            <p:nvPr/>
          </p:nvSpPr>
          <p:spPr bwMode="auto">
            <a:xfrm>
              <a:off x="1281" y="129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99" name="Oval 890"/>
            <p:cNvSpPr>
              <a:spLocks noChangeArrowheads="1"/>
            </p:cNvSpPr>
            <p:nvPr/>
          </p:nvSpPr>
          <p:spPr bwMode="auto">
            <a:xfrm>
              <a:off x="1338" y="136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00" name="Oval 891"/>
            <p:cNvSpPr>
              <a:spLocks noChangeArrowheads="1"/>
            </p:cNvSpPr>
            <p:nvPr/>
          </p:nvSpPr>
          <p:spPr bwMode="auto">
            <a:xfrm>
              <a:off x="1324" y="151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01" name="Oval 892"/>
            <p:cNvSpPr>
              <a:spLocks noChangeArrowheads="1"/>
            </p:cNvSpPr>
            <p:nvPr/>
          </p:nvSpPr>
          <p:spPr bwMode="auto">
            <a:xfrm>
              <a:off x="1395" y="158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02" name="Oval 893"/>
            <p:cNvSpPr>
              <a:spLocks noChangeArrowheads="1"/>
            </p:cNvSpPr>
            <p:nvPr/>
          </p:nvSpPr>
          <p:spPr bwMode="auto">
            <a:xfrm>
              <a:off x="1354" y="157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03" name="Oval 894"/>
            <p:cNvSpPr>
              <a:spLocks noChangeArrowheads="1"/>
            </p:cNvSpPr>
            <p:nvPr/>
          </p:nvSpPr>
          <p:spPr bwMode="auto">
            <a:xfrm>
              <a:off x="1461" y="158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04" name="Oval 895"/>
            <p:cNvSpPr>
              <a:spLocks noChangeArrowheads="1"/>
            </p:cNvSpPr>
            <p:nvPr/>
          </p:nvSpPr>
          <p:spPr bwMode="auto">
            <a:xfrm>
              <a:off x="1506" y="160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05" name="Oval 896"/>
            <p:cNvSpPr>
              <a:spLocks noChangeArrowheads="1"/>
            </p:cNvSpPr>
            <p:nvPr/>
          </p:nvSpPr>
          <p:spPr bwMode="auto">
            <a:xfrm>
              <a:off x="1451" y="153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06" name="Oval 897"/>
            <p:cNvSpPr>
              <a:spLocks noChangeArrowheads="1"/>
            </p:cNvSpPr>
            <p:nvPr/>
          </p:nvSpPr>
          <p:spPr bwMode="auto">
            <a:xfrm>
              <a:off x="1368" y="127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07" name="Oval 898"/>
            <p:cNvSpPr>
              <a:spLocks noChangeArrowheads="1"/>
            </p:cNvSpPr>
            <p:nvPr/>
          </p:nvSpPr>
          <p:spPr bwMode="auto">
            <a:xfrm>
              <a:off x="1587" y="153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08" name="Oval 899"/>
            <p:cNvSpPr>
              <a:spLocks noChangeArrowheads="1"/>
            </p:cNvSpPr>
            <p:nvPr/>
          </p:nvSpPr>
          <p:spPr bwMode="auto">
            <a:xfrm>
              <a:off x="1597" y="127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09" name="Oval 900"/>
            <p:cNvSpPr>
              <a:spLocks noChangeArrowheads="1"/>
            </p:cNvSpPr>
            <p:nvPr/>
          </p:nvSpPr>
          <p:spPr bwMode="auto">
            <a:xfrm>
              <a:off x="1641" y="144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10" name="Oval 901"/>
            <p:cNvSpPr>
              <a:spLocks noChangeArrowheads="1"/>
            </p:cNvSpPr>
            <p:nvPr/>
          </p:nvSpPr>
          <p:spPr bwMode="auto">
            <a:xfrm>
              <a:off x="1288" y="125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11" name="Oval 902"/>
            <p:cNvSpPr>
              <a:spLocks noChangeArrowheads="1"/>
            </p:cNvSpPr>
            <p:nvPr/>
          </p:nvSpPr>
          <p:spPr bwMode="auto">
            <a:xfrm>
              <a:off x="1632" y="12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12" name="Oval 903"/>
            <p:cNvSpPr>
              <a:spLocks noChangeArrowheads="1"/>
            </p:cNvSpPr>
            <p:nvPr/>
          </p:nvSpPr>
          <p:spPr bwMode="auto">
            <a:xfrm>
              <a:off x="1447" y="121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13" name="Oval 904"/>
            <p:cNvSpPr>
              <a:spLocks noChangeArrowheads="1"/>
            </p:cNvSpPr>
            <p:nvPr/>
          </p:nvSpPr>
          <p:spPr bwMode="auto">
            <a:xfrm>
              <a:off x="1690" y="148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14" name="Oval 905"/>
            <p:cNvSpPr>
              <a:spLocks noChangeArrowheads="1"/>
            </p:cNvSpPr>
            <p:nvPr/>
          </p:nvSpPr>
          <p:spPr bwMode="auto">
            <a:xfrm>
              <a:off x="1540" y="120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15" name="Oval 906"/>
            <p:cNvSpPr>
              <a:spLocks noChangeArrowheads="1"/>
            </p:cNvSpPr>
            <p:nvPr/>
          </p:nvSpPr>
          <p:spPr bwMode="auto">
            <a:xfrm>
              <a:off x="1685" y="133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16" name="Oval 907"/>
            <p:cNvSpPr>
              <a:spLocks noChangeArrowheads="1"/>
            </p:cNvSpPr>
            <p:nvPr/>
          </p:nvSpPr>
          <p:spPr bwMode="auto">
            <a:xfrm>
              <a:off x="1214" y="140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17" name="Oval 908"/>
            <p:cNvSpPr>
              <a:spLocks noChangeArrowheads="1"/>
            </p:cNvSpPr>
            <p:nvPr/>
          </p:nvSpPr>
          <p:spPr bwMode="auto">
            <a:xfrm>
              <a:off x="2819" y="156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18" name="Oval 909"/>
            <p:cNvSpPr>
              <a:spLocks noChangeArrowheads="1"/>
            </p:cNvSpPr>
            <p:nvPr/>
          </p:nvSpPr>
          <p:spPr bwMode="auto">
            <a:xfrm>
              <a:off x="2725" y="161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19" name="Oval 910"/>
            <p:cNvSpPr>
              <a:spLocks noChangeArrowheads="1"/>
            </p:cNvSpPr>
            <p:nvPr/>
          </p:nvSpPr>
          <p:spPr bwMode="auto">
            <a:xfrm>
              <a:off x="2912" y="163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20" name="Oval 911"/>
            <p:cNvSpPr>
              <a:spLocks noChangeArrowheads="1"/>
            </p:cNvSpPr>
            <p:nvPr/>
          </p:nvSpPr>
          <p:spPr bwMode="auto">
            <a:xfrm>
              <a:off x="2960" y="162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21" name="Oval 912"/>
            <p:cNvSpPr>
              <a:spLocks noChangeArrowheads="1"/>
            </p:cNvSpPr>
            <p:nvPr/>
          </p:nvSpPr>
          <p:spPr bwMode="auto">
            <a:xfrm>
              <a:off x="2863" y="164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22" name="Oval 913"/>
            <p:cNvSpPr>
              <a:spLocks noChangeArrowheads="1"/>
            </p:cNvSpPr>
            <p:nvPr/>
          </p:nvSpPr>
          <p:spPr bwMode="auto">
            <a:xfrm>
              <a:off x="2960" y="162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23" name="Oval 914"/>
            <p:cNvSpPr>
              <a:spLocks noChangeArrowheads="1"/>
            </p:cNvSpPr>
            <p:nvPr/>
          </p:nvSpPr>
          <p:spPr bwMode="auto">
            <a:xfrm>
              <a:off x="2933" y="166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24" name="Oval 915"/>
            <p:cNvSpPr>
              <a:spLocks noChangeArrowheads="1"/>
            </p:cNvSpPr>
            <p:nvPr/>
          </p:nvSpPr>
          <p:spPr bwMode="auto">
            <a:xfrm>
              <a:off x="2952" y="155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25" name="Oval 916"/>
            <p:cNvSpPr>
              <a:spLocks noChangeArrowheads="1"/>
            </p:cNvSpPr>
            <p:nvPr/>
          </p:nvSpPr>
          <p:spPr bwMode="auto">
            <a:xfrm>
              <a:off x="2971" y="167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26" name="Oval 917"/>
            <p:cNvSpPr>
              <a:spLocks noChangeArrowheads="1"/>
            </p:cNvSpPr>
            <p:nvPr/>
          </p:nvSpPr>
          <p:spPr bwMode="auto">
            <a:xfrm>
              <a:off x="2877" y="163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27" name="Oval 918"/>
            <p:cNvSpPr>
              <a:spLocks noChangeArrowheads="1"/>
            </p:cNvSpPr>
            <p:nvPr/>
          </p:nvSpPr>
          <p:spPr bwMode="auto">
            <a:xfrm>
              <a:off x="2913" y="150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28" name="Oval 919"/>
            <p:cNvSpPr>
              <a:spLocks noChangeArrowheads="1"/>
            </p:cNvSpPr>
            <p:nvPr/>
          </p:nvSpPr>
          <p:spPr bwMode="auto">
            <a:xfrm>
              <a:off x="2727" y="166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29" name="Oval 920"/>
            <p:cNvSpPr>
              <a:spLocks noChangeArrowheads="1"/>
            </p:cNvSpPr>
            <p:nvPr/>
          </p:nvSpPr>
          <p:spPr bwMode="auto">
            <a:xfrm>
              <a:off x="2810" y="177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30" name="Oval 921"/>
            <p:cNvSpPr>
              <a:spLocks noChangeArrowheads="1"/>
            </p:cNvSpPr>
            <p:nvPr/>
          </p:nvSpPr>
          <p:spPr bwMode="auto">
            <a:xfrm>
              <a:off x="2766" y="168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31" name="Oval 922"/>
            <p:cNvSpPr>
              <a:spLocks noChangeArrowheads="1"/>
            </p:cNvSpPr>
            <p:nvPr/>
          </p:nvSpPr>
          <p:spPr bwMode="auto">
            <a:xfrm>
              <a:off x="2842" y="173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32" name="Oval 923"/>
            <p:cNvSpPr>
              <a:spLocks noChangeArrowheads="1"/>
            </p:cNvSpPr>
            <p:nvPr/>
          </p:nvSpPr>
          <p:spPr bwMode="auto">
            <a:xfrm>
              <a:off x="2954" y="150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33" name="Oval 924"/>
            <p:cNvSpPr>
              <a:spLocks noChangeArrowheads="1"/>
            </p:cNvSpPr>
            <p:nvPr/>
          </p:nvSpPr>
          <p:spPr bwMode="auto">
            <a:xfrm>
              <a:off x="3031" y="156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34" name="Oval 925"/>
            <p:cNvSpPr>
              <a:spLocks noChangeArrowheads="1"/>
            </p:cNvSpPr>
            <p:nvPr/>
          </p:nvSpPr>
          <p:spPr bwMode="auto">
            <a:xfrm>
              <a:off x="2938" y="177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35" name="Oval 926"/>
            <p:cNvSpPr>
              <a:spLocks noChangeArrowheads="1"/>
            </p:cNvSpPr>
            <p:nvPr/>
          </p:nvSpPr>
          <p:spPr bwMode="auto">
            <a:xfrm>
              <a:off x="2805" y="161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36" name="Oval 927"/>
            <p:cNvSpPr>
              <a:spLocks noChangeArrowheads="1"/>
            </p:cNvSpPr>
            <p:nvPr/>
          </p:nvSpPr>
          <p:spPr bwMode="auto">
            <a:xfrm>
              <a:off x="2876" y="151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37" name="Oval 928"/>
            <p:cNvSpPr>
              <a:spLocks noChangeArrowheads="1"/>
            </p:cNvSpPr>
            <p:nvPr/>
          </p:nvSpPr>
          <p:spPr bwMode="auto">
            <a:xfrm>
              <a:off x="2924" y="158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38" name="Oval 929"/>
            <p:cNvSpPr>
              <a:spLocks noChangeArrowheads="1"/>
            </p:cNvSpPr>
            <p:nvPr/>
          </p:nvSpPr>
          <p:spPr bwMode="auto">
            <a:xfrm>
              <a:off x="2761" y="163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39" name="Oval 930"/>
            <p:cNvSpPr>
              <a:spLocks noChangeArrowheads="1"/>
            </p:cNvSpPr>
            <p:nvPr/>
          </p:nvSpPr>
          <p:spPr bwMode="auto">
            <a:xfrm>
              <a:off x="2892" y="157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40" name="Oval 931"/>
            <p:cNvSpPr>
              <a:spLocks noChangeArrowheads="1"/>
            </p:cNvSpPr>
            <p:nvPr/>
          </p:nvSpPr>
          <p:spPr bwMode="auto">
            <a:xfrm>
              <a:off x="2947" y="170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41" name="Oval 932"/>
            <p:cNvSpPr>
              <a:spLocks noChangeArrowheads="1"/>
            </p:cNvSpPr>
            <p:nvPr/>
          </p:nvSpPr>
          <p:spPr bwMode="auto">
            <a:xfrm>
              <a:off x="2783" y="155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42" name="Oval 933"/>
            <p:cNvSpPr>
              <a:spLocks noChangeArrowheads="1"/>
            </p:cNvSpPr>
            <p:nvPr/>
          </p:nvSpPr>
          <p:spPr bwMode="auto">
            <a:xfrm>
              <a:off x="2825" y="151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43" name="Oval 934"/>
            <p:cNvSpPr>
              <a:spLocks noChangeArrowheads="1"/>
            </p:cNvSpPr>
            <p:nvPr/>
          </p:nvSpPr>
          <p:spPr bwMode="auto">
            <a:xfrm>
              <a:off x="2991" y="152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44" name="Oval 935"/>
            <p:cNvSpPr>
              <a:spLocks noChangeArrowheads="1"/>
            </p:cNvSpPr>
            <p:nvPr/>
          </p:nvSpPr>
          <p:spPr bwMode="auto">
            <a:xfrm>
              <a:off x="2853" y="159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45" name="Oval 936"/>
            <p:cNvSpPr>
              <a:spLocks noChangeArrowheads="1"/>
            </p:cNvSpPr>
            <p:nvPr/>
          </p:nvSpPr>
          <p:spPr bwMode="auto">
            <a:xfrm>
              <a:off x="2778" y="159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46" name="Oval 937"/>
            <p:cNvSpPr>
              <a:spLocks noChangeArrowheads="1"/>
            </p:cNvSpPr>
            <p:nvPr/>
          </p:nvSpPr>
          <p:spPr bwMode="auto">
            <a:xfrm>
              <a:off x="2903" y="153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47" name="Oval 938"/>
            <p:cNvSpPr>
              <a:spLocks noChangeArrowheads="1"/>
            </p:cNvSpPr>
            <p:nvPr/>
          </p:nvSpPr>
          <p:spPr bwMode="auto">
            <a:xfrm>
              <a:off x="2990" y="161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48" name="Oval 939"/>
            <p:cNvSpPr>
              <a:spLocks noChangeArrowheads="1"/>
            </p:cNvSpPr>
            <p:nvPr/>
          </p:nvSpPr>
          <p:spPr bwMode="auto">
            <a:xfrm>
              <a:off x="2833" y="164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49" name="Oval 940"/>
            <p:cNvSpPr>
              <a:spLocks noChangeArrowheads="1"/>
            </p:cNvSpPr>
            <p:nvPr/>
          </p:nvSpPr>
          <p:spPr bwMode="auto">
            <a:xfrm>
              <a:off x="2851" y="154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50" name="Oval 941"/>
            <p:cNvSpPr>
              <a:spLocks noChangeArrowheads="1"/>
            </p:cNvSpPr>
            <p:nvPr/>
          </p:nvSpPr>
          <p:spPr bwMode="auto">
            <a:xfrm>
              <a:off x="2893" y="168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51" name="Oval 942"/>
            <p:cNvSpPr>
              <a:spLocks noChangeArrowheads="1"/>
            </p:cNvSpPr>
            <p:nvPr/>
          </p:nvSpPr>
          <p:spPr bwMode="auto">
            <a:xfrm>
              <a:off x="2804" y="169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52" name="Oval 943"/>
            <p:cNvSpPr>
              <a:spLocks noChangeArrowheads="1"/>
            </p:cNvSpPr>
            <p:nvPr/>
          </p:nvSpPr>
          <p:spPr bwMode="auto">
            <a:xfrm>
              <a:off x="3012" y="164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53" name="Oval 944"/>
            <p:cNvSpPr>
              <a:spLocks noChangeArrowheads="1"/>
            </p:cNvSpPr>
            <p:nvPr/>
          </p:nvSpPr>
          <p:spPr bwMode="auto">
            <a:xfrm>
              <a:off x="2935" y="173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54" name="Oval 945"/>
            <p:cNvSpPr>
              <a:spLocks noChangeArrowheads="1"/>
            </p:cNvSpPr>
            <p:nvPr/>
          </p:nvSpPr>
          <p:spPr bwMode="auto">
            <a:xfrm>
              <a:off x="2800" y="165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55" name="Oval 946"/>
            <p:cNvSpPr>
              <a:spLocks noChangeArrowheads="1"/>
            </p:cNvSpPr>
            <p:nvPr/>
          </p:nvSpPr>
          <p:spPr bwMode="auto">
            <a:xfrm>
              <a:off x="2852" y="168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56" name="Oval 947"/>
            <p:cNvSpPr>
              <a:spLocks noChangeArrowheads="1"/>
            </p:cNvSpPr>
            <p:nvPr/>
          </p:nvSpPr>
          <p:spPr bwMode="auto">
            <a:xfrm>
              <a:off x="3031" y="161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57" name="Oval 948"/>
            <p:cNvSpPr>
              <a:spLocks noChangeArrowheads="1"/>
            </p:cNvSpPr>
            <p:nvPr/>
          </p:nvSpPr>
          <p:spPr bwMode="auto">
            <a:xfrm>
              <a:off x="2984" y="176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58" name="Oval 949"/>
            <p:cNvSpPr>
              <a:spLocks noChangeArrowheads="1"/>
            </p:cNvSpPr>
            <p:nvPr/>
          </p:nvSpPr>
          <p:spPr bwMode="auto">
            <a:xfrm>
              <a:off x="3010" y="168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59" name="Oval 950"/>
            <p:cNvSpPr>
              <a:spLocks noChangeArrowheads="1"/>
            </p:cNvSpPr>
            <p:nvPr/>
          </p:nvSpPr>
          <p:spPr bwMode="auto">
            <a:xfrm>
              <a:off x="3028" y="167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60" name="Oval 951"/>
            <p:cNvSpPr>
              <a:spLocks noChangeArrowheads="1"/>
            </p:cNvSpPr>
            <p:nvPr/>
          </p:nvSpPr>
          <p:spPr bwMode="auto">
            <a:xfrm>
              <a:off x="2889" y="17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61" name="Oval 952"/>
            <p:cNvSpPr>
              <a:spLocks noChangeArrowheads="1"/>
            </p:cNvSpPr>
            <p:nvPr/>
          </p:nvSpPr>
          <p:spPr bwMode="auto">
            <a:xfrm>
              <a:off x="3004" y="156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62" name="Oval 953"/>
            <p:cNvSpPr>
              <a:spLocks noChangeArrowheads="1"/>
            </p:cNvSpPr>
            <p:nvPr/>
          </p:nvSpPr>
          <p:spPr bwMode="auto">
            <a:xfrm>
              <a:off x="2986" y="171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63" name="Oval 954"/>
            <p:cNvSpPr>
              <a:spLocks noChangeArrowheads="1"/>
            </p:cNvSpPr>
            <p:nvPr/>
          </p:nvSpPr>
          <p:spPr bwMode="auto">
            <a:xfrm>
              <a:off x="2756" y="173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64" name="Oval 955"/>
            <p:cNvSpPr>
              <a:spLocks noChangeArrowheads="1"/>
            </p:cNvSpPr>
            <p:nvPr/>
          </p:nvSpPr>
          <p:spPr bwMode="auto">
            <a:xfrm>
              <a:off x="2971" y="158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65" name="Oval 956"/>
            <p:cNvSpPr>
              <a:spLocks noChangeArrowheads="1"/>
            </p:cNvSpPr>
            <p:nvPr/>
          </p:nvSpPr>
          <p:spPr bwMode="auto">
            <a:xfrm>
              <a:off x="2855" y="177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66" name="Oval 957"/>
            <p:cNvSpPr>
              <a:spLocks noChangeArrowheads="1"/>
            </p:cNvSpPr>
            <p:nvPr/>
          </p:nvSpPr>
          <p:spPr bwMode="auto">
            <a:xfrm>
              <a:off x="2731" y="171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67" name="Oval 958"/>
            <p:cNvSpPr>
              <a:spLocks noChangeArrowheads="1"/>
            </p:cNvSpPr>
            <p:nvPr/>
          </p:nvSpPr>
          <p:spPr bwMode="auto">
            <a:xfrm>
              <a:off x="2795" y="174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68" name="Oval 959"/>
            <p:cNvSpPr>
              <a:spLocks noChangeArrowheads="1"/>
            </p:cNvSpPr>
            <p:nvPr/>
          </p:nvSpPr>
          <p:spPr bwMode="auto">
            <a:xfrm>
              <a:off x="3056" y="164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69" name="Oval 960"/>
            <p:cNvSpPr>
              <a:spLocks noChangeArrowheads="1"/>
            </p:cNvSpPr>
            <p:nvPr/>
          </p:nvSpPr>
          <p:spPr bwMode="auto">
            <a:xfrm>
              <a:off x="2753" y="15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70" name="Oval 961"/>
            <p:cNvSpPr>
              <a:spLocks noChangeArrowheads="1"/>
            </p:cNvSpPr>
            <p:nvPr/>
          </p:nvSpPr>
          <p:spPr bwMode="auto">
            <a:xfrm>
              <a:off x="3021" y="172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71" name="Oval 962"/>
            <p:cNvSpPr>
              <a:spLocks noChangeArrowheads="1"/>
            </p:cNvSpPr>
            <p:nvPr/>
          </p:nvSpPr>
          <p:spPr bwMode="auto">
            <a:xfrm>
              <a:off x="2898" y="176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72" name="Oval 963"/>
            <p:cNvSpPr>
              <a:spLocks noChangeArrowheads="1"/>
            </p:cNvSpPr>
            <p:nvPr/>
          </p:nvSpPr>
          <p:spPr bwMode="auto">
            <a:xfrm>
              <a:off x="1521" y="164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73" name="Oval 964"/>
            <p:cNvSpPr>
              <a:spLocks noChangeArrowheads="1"/>
            </p:cNvSpPr>
            <p:nvPr/>
          </p:nvSpPr>
          <p:spPr bwMode="auto">
            <a:xfrm>
              <a:off x="1698" y="152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74" name="Oval 965"/>
            <p:cNvSpPr>
              <a:spLocks noChangeArrowheads="1"/>
            </p:cNvSpPr>
            <p:nvPr/>
          </p:nvSpPr>
          <p:spPr bwMode="auto">
            <a:xfrm>
              <a:off x="1590" y="162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75" name="Oval 966"/>
            <p:cNvSpPr>
              <a:spLocks noChangeArrowheads="1"/>
            </p:cNvSpPr>
            <p:nvPr/>
          </p:nvSpPr>
          <p:spPr bwMode="auto">
            <a:xfrm>
              <a:off x="1431" y="165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76" name="Oval 967"/>
            <p:cNvSpPr>
              <a:spLocks noChangeArrowheads="1"/>
            </p:cNvSpPr>
            <p:nvPr/>
          </p:nvSpPr>
          <p:spPr bwMode="auto">
            <a:xfrm>
              <a:off x="1314" y="120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77" name="Oval 968"/>
            <p:cNvSpPr>
              <a:spLocks noChangeArrowheads="1"/>
            </p:cNvSpPr>
            <p:nvPr/>
          </p:nvSpPr>
          <p:spPr bwMode="auto">
            <a:xfrm>
              <a:off x="1476" y="115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78" name="Oval 969"/>
            <p:cNvSpPr>
              <a:spLocks noChangeArrowheads="1"/>
            </p:cNvSpPr>
            <p:nvPr/>
          </p:nvSpPr>
          <p:spPr bwMode="auto">
            <a:xfrm>
              <a:off x="3273" y="126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79" name="Oval 970"/>
            <p:cNvSpPr>
              <a:spLocks noChangeArrowheads="1"/>
            </p:cNvSpPr>
            <p:nvPr/>
          </p:nvSpPr>
          <p:spPr bwMode="auto">
            <a:xfrm>
              <a:off x="2898" y="198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80" name="Oval 971"/>
            <p:cNvSpPr>
              <a:spLocks noChangeArrowheads="1"/>
            </p:cNvSpPr>
            <p:nvPr/>
          </p:nvSpPr>
          <p:spPr bwMode="auto">
            <a:xfrm>
              <a:off x="2811" y="103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81" name="Oval 972"/>
            <p:cNvSpPr>
              <a:spLocks noChangeArrowheads="1"/>
            </p:cNvSpPr>
            <p:nvPr/>
          </p:nvSpPr>
          <p:spPr bwMode="auto">
            <a:xfrm>
              <a:off x="3033" y="114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82" name="Oval 973"/>
            <p:cNvSpPr>
              <a:spLocks noChangeArrowheads="1"/>
            </p:cNvSpPr>
            <p:nvPr/>
          </p:nvSpPr>
          <p:spPr bwMode="auto">
            <a:xfrm>
              <a:off x="3054" y="159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83" name="Oval 974"/>
            <p:cNvSpPr>
              <a:spLocks noChangeArrowheads="1"/>
            </p:cNvSpPr>
            <p:nvPr/>
          </p:nvSpPr>
          <p:spPr bwMode="auto">
            <a:xfrm>
              <a:off x="2838" y="77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84" name="Line 975"/>
            <p:cNvSpPr>
              <a:spLocks noChangeShapeType="1"/>
            </p:cNvSpPr>
            <p:nvPr/>
          </p:nvSpPr>
          <p:spPr bwMode="auto">
            <a:xfrm flipV="1">
              <a:off x="1860" y="1257"/>
              <a:ext cx="716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85" name="Line 976"/>
            <p:cNvSpPr>
              <a:spLocks noChangeShapeType="1"/>
            </p:cNvSpPr>
            <p:nvPr/>
          </p:nvSpPr>
          <p:spPr bwMode="auto">
            <a:xfrm>
              <a:off x="1853" y="1390"/>
              <a:ext cx="730" cy="2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86" name="Oval 977"/>
            <p:cNvSpPr>
              <a:spLocks noChangeArrowheads="1"/>
            </p:cNvSpPr>
            <p:nvPr/>
          </p:nvSpPr>
          <p:spPr bwMode="auto">
            <a:xfrm>
              <a:off x="768" y="141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87" name="Line 978"/>
            <p:cNvSpPr>
              <a:spLocks noChangeShapeType="1"/>
            </p:cNvSpPr>
            <p:nvPr/>
          </p:nvSpPr>
          <p:spPr bwMode="auto">
            <a:xfrm>
              <a:off x="843" y="1447"/>
              <a:ext cx="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88" name="Line 979"/>
            <p:cNvSpPr>
              <a:spLocks noChangeShapeType="1"/>
            </p:cNvSpPr>
            <p:nvPr/>
          </p:nvSpPr>
          <p:spPr bwMode="auto">
            <a:xfrm flipV="1">
              <a:off x="2880" y="691"/>
              <a:ext cx="151" cy="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89" name="Line 980"/>
            <p:cNvSpPr>
              <a:spLocks noChangeShapeType="1"/>
            </p:cNvSpPr>
            <p:nvPr/>
          </p:nvSpPr>
          <p:spPr bwMode="auto">
            <a:xfrm>
              <a:off x="3341" y="1296"/>
              <a:ext cx="2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90" name="Line 981"/>
            <p:cNvSpPr>
              <a:spLocks noChangeShapeType="1"/>
            </p:cNvSpPr>
            <p:nvPr/>
          </p:nvSpPr>
          <p:spPr bwMode="auto">
            <a:xfrm>
              <a:off x="2952" y="2030"/>
              <a:ext cx="16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5543" name="Text Box 895"/>
          <p:cNvSpPr txBox="1">
            <a:spLocks noChangeArrowheads="1"/>
          </p:cNvSpPr>
          <p:nvPr/>
        </p:nvSpPr>
        <p:spPr bwMode="auto">
          <a:xfrm>
            <a:off x="419100" y="2309813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/>
              <a:t>1</a:t>
            </a:r>
            <a:r>
              <a:rPr lang="en-US" sz="1800" i="1" baseline="30000"/>
              <a:t>st</a:t>
            </a:r>
            <a:r>
              <a:rPr lang="en-US" sz="1800" i="1"/>
              <a:t> generation</a:t>
            </a:r>
          </a:p>
        </p:txBody>
      </p:sp>
      <p:sp>
        <p:nvSpPr>
          <p:cNvPr id="65544" name="Text Box 896"/>
          <p:cNvSpPr txBox="1">
            <a:spLocks noChangeArrowheads="1"/>
          </p:cNvSpPr>
          <p:nvPr/>
        </p:nvSpPr>
        <p:spPr bwMode="auto">
          <a:xfrm>
            <a:off x="2149475" y="1193800"/>
            <a:ext cx="157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/>
              <a:t>2nd generation</a:t>
            </a:r>
          </a:p>
        </p:txBody>
      </p:sp>
      <p:sp>
        <p:nvSpPr>
          <p:cNvPr id="65545" name="Text Box 900"/>
          <p:cNvSpPr txBox="1">
            <a:spLocks noChangeArrowheads="1"/>
          </p:cNvSpPr>
          <p:nvPr/>
        </p:nvSpPr>
        <p:spPr bwMode="auto">
          <a:xfrm>
            <a:off x="600075" y="117475"/>
            <a:ext cx="3384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/>
              <a:t>Fission Nuclear explosion</a:t>
            </a:r>
          </a:p>
          <a:p>
            <a:r>
              <a:rPr lang="en-US" i="1"/>
              <a:t>“atomic bomb”</a:t>
            </a:r>
          </a:p>
        </p:txBody>
      </p:sp>
      <p:sp>
        <p:nvSpPr>
          <p:cNvPr id="65546" name="Text Box 901"/>
          <p:cNvSpPr txBox="1">
            <a:spLocks noChangeArrowheads="1"/>
          </p:cNvSpPr>
          <p:nvPr/>
        </p:nvSpPr>
        <p:spPr bwMode="auto">
          <a:xfrm>
            <a:off x="176213" y="3763963"/>
            <a:ext cx="18176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/>
              <a:t>Uranium 235</a:t>
            </a:r>
          </a:p>
          <a:p>
            <a:r>
              <a:rPr lang="en-US" i="1"/>
              <a:t>or plutonium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29F2B0-2EB5-5346-86A7-95C34CA04C92}" type="slidenum">
              <a:rPr lang="en-US" smtClean="0"/>
              <a:pPr/>
              <a:t>32</a:t>
            </a:fld>
            <a:endParaRPr lang="en-US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8625" y="2505075"/>
            <a:ext cx="2052638" cy="1436688"/>
            <a:chOff x="768" y="568"/>
            <a:chExt cx="2782" cy="1720"/>
          </a:xfrm>
        </p:grpSpPr>
        <p:sp>
          <p:nvSpPr>
            <p:cNvPr id="131731" name="Freeform 3"/>
            <p:cNvSpPr>
              <a:spLocks/>
            </p:cNvSpPr>
            <p:nvPr/>
          </p:nvSpPr>
          <p:spPr bwMode="auto">
            <a:xfrm>
              <a:off x="2351" y="568"/>
              <a:ext cx="1148" cy="1720"/>
            </a:xfrm>
            <a:custGeom>
              <a:avLst/>
              <a:gdLst>
                <a:gd name="T0" fmla="*/ 359 w 1148"/>
                <a:gd name="T1" fmla="*/ 43 h 1720"/>
                <a:gd name="T2" fmla="*/ 443 w 1148"/>
                <a:gd name="T3" fmla="*/ 0 h 1720"/>
                <a:gd name="T4" fmla="*/ 443 w 1148"/>
                <a:gd name="T5" fmla="*/ 64 h 1720"/>
                <a:gd name="T6" fmla="*/ 618 w 1148"/>
                <a:gd name="T7" fmla="*/ 176 h 1720"/>
                <a:gd name="T8" fmla="*/ 752 w 1148"/>
                <a:gd name="T9" fmla="*/ 218 h 1720"/>
                <a:gd name="T10" fmla="*/ 759 w 1148"/>
                <a:gd name="T11" fmla="*/ 316 h 1720"/>
                <a:gd name="T12" fmla="*/ 935 w 1148"/>
                <a:gd name="T13" fmla="*/ 429 h 1720"/>
                <a:gd name="T14" fmla="*/ 1089 w 1148"/>
                <a:gd name="T15" fmla="*/ 604 h 1720"/>
                <a:gd name="T16" fmla="*/ 1138 w 1148"/>
                <a:gd name="T17" fmla="*/ 794 h 1720"/>
                <a:gd name="T18" fmla="*/ 1124 w 1148"/>
                <a:gd name="T19" fmla="*/ 822 h 1720"/>
                <a:gd name="T20" fmla="*/ 1054 w 1148"/>
                <a:gd name="T21" fmla="*/ 935 h 1720"/>
                <a:gd name="T22" fmla="*/ 1117 w 1148"/>
                <a:gd name="T23" fmla="*/ 977 h 1720"/>
                <a:gd name="T24" fmla="*/ 1061 w 1148"/>
                <a:gd name="T25" fmla="*/ 1138 h 1720"/>
                <a:gd name="T26" fmla="*/ 998 w 1148"/>
                <a:gd name="T27" fmla="*/ 1188 h 1720"/>
                <a:gd name="T28" fmla="*/ 1068 w 1148"/>
                <a:gd name="T29" fmla="*/ 1307 h 1720"/>
                <a:gd name="T30" fmla="*/ 857 w 1148"/>
                <a:gd name="T31" fmla="*/ 1419 h 1720"/>
                <a:gd name="T32" fmla="*/ 913 w 1148"/>
                <a:gd name="T33" fmla="*/ 1504 h 1720"/>
                <a:gd name="T34" fmla="*/ 815 w 1148"/>
                <a:gd name="T35" fmla="*/ 1574 h 1720"/>
                <a:gd name="T36" fmla="*/ 555 w 1148"/>
                <a:gd name="T37" fmla="*/ 1616 h 1720"/>
                <a:gd name="T38" fmla="*/ 499 w 1148"/>
                <a:gd name="T39" fmla="*/ 1679 h 1720"/>
                <a:gd name="T40" fmla="*/ 274 w 1148"/>
                <a:gd name="T41" fmla="*/ 1707 h 1720"/>
                <a:gd name="T42" fmla="*/ 253 w 1148"/>
                <a:gd name="T43" fmla="*/ 1665 h 1720"/>
                <a:gd name="T44" fmla="*/ 190 w 1148"/>
                <a:gd name="T45" fmla="*/ 1553 h 1720"/>
                <a:gd name="T46" fmla="*/ 148 w 1148"/>
                <a:gd name="T47" fmla="*/ 1461 h 1720"/>
                <a:gd name="T48" fmla="*/ 21 w 1148"/>
                <a:gd name="T49" fmla="*/ 1349 h 1720"/>
                <a:gd name="T50" fmla="*/ 85 w 1148"/>
                <a:gd name="T51" fmla="*/ 1314 h 1720"/>
                <a:gd name="T52" fmla="*/ 120 w 1148"/>
                <a:gd name="T53" fmla="*/ 1279 h 1720"/>
                <a:gd name="T54" fmla="*/ 28 w 1148"/>
                <a:gd name="T55" fmla="*/ 1124 h 1720"/>
                <a:gd name="T56" fmla="*/ 120 w 1148"/>
                <a:gd name="T57" fmla="*/ 956 h 1720"/>
                <a:gd name="T58" fmla="*/ 56 w 1148"/>
                <a:gd name="T59" fmla="*/ 604 h 1720"/>
                <a:gd name="T60" fmla="*/ 190 w 1148"/>
                <a:gd name="T61" fmla="*/ 401 h 1720"/>
                <a:gd name="T62" fmla="*/ 92 w 1148"/>
                <a:gd name="T63" fmla="*/ 190 h 1720"/>
                <a:gd name="T64" fmla="*/ 162 w 1148"/>
                <a:gd name="T65" fmla="*/ 155 h 17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8"/>
                <a:gd name="T100" fmla="*/ 0 h 1720"/>
                <a:gd name="T101" fmla="*/ 1148 w 1148"/>
                <a:gd name="T102" fmla="*/ 1720 h 17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8" h="1720">
                  <a:moveTo>
                    <a:pt x="162" y="155"/>
                  </a:moveTo>
                  <a:cubicBezTo>
                    <a:pt x="230" y="132"/>
                    <a:pt x="297" y="80"/>
                    <a:pt x="359" y="43"/>
                  </a:cubicBezTo>
                  <a:cubicBezTo>
                    <a:pt x="377" y="32"/>
                    <a:pt x="396" y="24"/>
                    <a:pt x="415" y="14"/>
                  </a:cubicBezTo>
                  <a:cubicBezTo>
                    <a:pt x="424" y="9"/>
                    <a:pt x="443" y="0"/>
                    <a:pt x="443" y="0"/>
                  </a:cubicBezTo>
                  <a:cubicBezTo>
                    <a:pt x="448" y="7"/>
                    <a:pt x="457" y="13"/>
                    <a:pt x="457" y="21"/>
                  </a:cubicBezTo>
                  <a:cubicBezTo>
                    <a:pt x="457" y="36"/>
                    <a:pt x="443" y="64"/>
                    <a:pt x="443" y="64"/>
                  </a:cubicBezTo>
                  <a:cubicBezTo>
                    <a:pt x="509" y="86"/>
                    <a:pt x="580" y="71"/>
                    <a:pt x="647" y="92"/>
                  </a:cubicBezTo>
                  <a:cubicBezTo>
                    <a:pt x="641" y="129"/>
                    <a:pt x="638" y="146"/>
                    <a:pt x="618" y="176"/>
                  </a:cubicBezTo>
                  <a:cubicBezTo>
                    <a:pt x="654" y="187"/>
                    <a:pt x="688" y="201"/>
                    <a:pt x="724" y="211"/>
                  </a:cubicBezTo>
                  <a:cubicBezTo>
                    <a:pt x="733" y="214"/>
                    <a:pt x="743" y="215"/>
                    <a:pt x="752" y="218"/>
                  </a:cubicBezTo>
                  <a:cubicBezTo>
                    <a:pt x="766" y="222"/>
                    <a:pt x="794" y="232"/>
                    <a:pt x="794" y="232"/>
                  </a:cubicBezTo>
                  <a:cubicBezTo>
                    <a:pt x="807" y="272"/>
                    <a:pt x="780" y="284"/>
                    <a:pt x="759" y="316"/>
                  </a:cubicBezTo>
                  <a:cubicBezTo>
                    <a:pt x="787" y="345"/>
                    <a:pt x="820" y="371"/>
                    <a:pt x="857" y="387"/>
                  </a:cubicBezTo>
                  <a:cubicBezTo>
                    <a:pt x="893" y="403"/>
                    <a:pt x="906" y="402"/>
                    <a:pt x="935" y="429"/>
                  </a:cubicBezTo>
                  <a:cubicBezTo>
                    <a:pt x="927" y="453"/>
                    <a:pt x="920" y="471"/>
                    <a:pt x="906" y="492"/>
                  </a:cubicBezTo>
                  <a:cubicBezTo>
                    <a:pt x="953" y="551"/>
                    <a:pt x="1028" y="564"/>
                    <a:pt x="1089" y="604"/>
                  </a:cubicBezTo>
                  <a:cubicBezTo>
                    <a:pt x="1101" y="641"/>
                    <a:pt x="1095" y="651"/>
                    <a:pt x="1061" y="668"/>
                  </a:cubicBezTo>
                  <a:cubicBezTo>
                    <a:pt x="1024" y="723"/>
                    <a:pt x="1103" y="759"/>
                    <a:pt x="1138" y="794"/>
                  </a:cubicBezTo>
                  <a:cubicBezTo>
                    <a:pt x="1140" y="801"/>
                    <a:pt x="1148" y="808"/>
                    <a:pt x="1145" y="815"/>
                  </a:cubicBezTo>
                  <a:cubicBezTo>
                    <a:pt x="1142" y="822"/>
                    <a:pt x="1131" y="819"/>
                    <a:pt x="1124" y="822"/>
                  </a:cubicBezTo>
                  <a:cubicBezTo>
                    <a:pt x="1096" y="836"/>
                    <a:pt x="1067" y="846"/>
                    <a:pt x="1040" y="864"/>
                  </a:cubicBezTo>
                  <a:cubicBezTo>
                    <a:pt x="1020" y="893"/>
                    <a:pt x="1025" y="912"/>
                    <a:pt x="1054" y="935"/>
                  </a:cubicBezTo>
                  <a:cubicBezTo>
                    <a:pt x="1067" y="945"/>
                    <a:pt x="1082" y="954"/>
                    <a:pt x="1096" y="963"/>
                  </a:cubicBezTo>
                  <a:cubicBezTo>
                    <a:pt x="1103" y="968"/>
                    <a:pt x="1117" y="977"/>
                    <a:pt x="1117" y="977"/>
                  </a:cubicBezTo>
                  <a:cubicBezTo>
                    <a:pt x="1089" y="996"/>
                    <a:pt x="1052" y="1011"/>
                    <a:pt x="1019" y="1019"/>
                  </a:cubicBezTo>
                  <a:cubicBezTo>
                    <a:pt x="955" y="1061"/>
                    <a:pt x="1008" y="1120"/>
                    <a:pt x="1061" y="1138"/>
                  </a:cubicBezTo>
                  <a:cubicBezTo>
                    <a:pt x="1063" y="1145"/>
                    <a:pt x="1072" y="1153"/>
                    <a:pt x="1068" y="1159"/>
                  </a:cubicBezTo>
                  <a:cubicBezTo>
                    <a:pt x="1060" y="1172"/>
                    <a:pt x="1013" y="1182"/>
                    <a:pt x="998" y="1188"/>
                  </a:cubicBezTo>
                  <a:cubicBezTo>
                    <a:pt x="985" y="1228"/>
                    <a:pt x="1007" y="1232"/>
                    <a:pt x="1033" y="1258"/>
                  </a:cubicBezTo>
                  <a:cubicBezTo>
                    <a:pt x="1042" y="1267"/>
                    <a:pt x="1060" y="1295"/>
                    <a:pt x="1068" y="1307"/>
                  </a:cubicBezTo>
                  <a:cubicBezTo>
                    <a:pt x="1054" y="1348"/>
                    <a:pt x="1019" y="1345"/>
                    <a:pt x="984" y="1363"/>
                  </a:cubicBezTo>
                  <a:cubicBezTo>
                    <a:pt x="942" y="1384"/>
                    <a:pt x="896" y="1393"/>
                    <a:pt x="857" y="1419"/>
                  </a:cubicBezTo>
                  <a:cubicBezTo>
                    <a:pt x="849" y="1443"/>
                    <a:pt x="849" y="1459"/>
                    <a:pt x="871" y="1476"/>
                  </a:cubicBezTo>
                  <a:cubicBezTo>
                    <a:pt x="884" y="1486"/>
                    <a:pt x="913" y="1504"/>
                    <a:pt x="913" y="1504"/>
                  </a:cubicBezTo>
                  <a:cubicBezTo>
                    <a:pt x="915" y="1511"/>
                    <a:pt x="924" y="1519"/>
                    <a:pt x="920" y="1525"/>
                  </a:cubicBezTo>
                  <a:cubicBezTo>
                    <a:pt x="899" y="1554"/>
                    <a:pt x="846" y="1565"/>
                    <a:pt x="815" y="1574"/>
                  </a:cubicBezTo>
                  <a:cubicBezTo>
                    <a:pt x="801" y="1578"/>
                    <a:pt x="773" y="1588"/>
                    <a:pt x="773" y="1588"/>
                  </a:cubicBezTo>
                  <a:cubicBezTo>
                    <a:pt x="737" y="1697"/>
                    <a:pt x="648" y="1631"/>
                    <a:pt x="555" y="1616"/>
                  </a:cubicBezTo>
                  <a:cubicBezTo>
                    <a:pt x="569" y="1625"/>
                    <a:pt x="611" y="1635"/>
                    <a:pt x="597" y="1644"/>
                  </a:cubicBezTo>
                  <a:cubicBezTo>
                    <a:pt x="567" y="1664"/>
                    <a:pt x="533" y="1668"/>
                    <a:pt x="499" y="1679"/>
                  </a:cubicBezTo>
                  <a:cubicBezTo>
                    <a:pt x="472" y="1720"/>
                    <a:pt x="424" y="1703"/>
                    <a:pt x="380" y="1714"/>
                  </a:cubicBezTo>
                  <a:cubicBezTo>
                    <a:pt x="345" y="1712"/>
                    <a:pt x="308" y="1716"/>
                    <a:pt x="274" y="1707"/>
                  </a:cubicBezTo>
                  <a:cubicBezTo>
                    <a:pt x="267" y="1705"/>
                    <a:pt x="270" y="1693"/>
                    <a:pt x="267" y="1686"/>
                  </a:cubicBezTo>
                  <a:cubicBezTo>
                    <a:pt x="263" y="1678"/>
                    <a:pt x="258" y="1671"/>
                    <a:pt x="253" y="1665"/>
                  </a:cubicBezTo>
                  <a:cubicBezTo>
                    <a:pt x="230" y="1638"/>
                    <a:pt x="202" y="1620"/>
                    <a:pt x="169" y="1609"/>
                  </a:cubicBezTo>
                  <a:cubicBezTo>
                    <a:pt x="155" y="1567"/>
                    <a:pt x="176" y="1596"/>
                    <a:pt x="190" y="1553"/>
                  </a:cubicBezTo>
                  <a:cubicBezTo>
                    <a:pt x="188" y="1530"/>
                    <a:pt x="189" y="1506"/>
                    <a:pt x="183" y="1483"/>
                  </a:cubicBezTo>
                  <a:cubicBezTo>
                    <a:pt x="179" y="1465"/>
                    <a:pt x="160" y="1468"/>
                    <a:pt x="148" y="1461"/>
                  </a:cubicBezTo>
                  <a:cubicBezTo>
                    <a:pt x="108" y="1439"/>
                    <a:pt x="79" y="1420"/>
                    <a:pt x="35" y="1405"/>
                  </a:cubicBezTo>
                  <a:cubicBezTo>
                    <a:pt x="16" y="1386"/>
                    <a:pt x="0" y="1381"/>
                    <a:pt x="21" y="1349"/>
                  </a:cubicBezTo>
                  <a:cubicBezTo>
                    <a:pt x="25" y="1343"/>
                    <a:pt x="36" y="1346"/>
                    <a:pt x="42" y="1342"/>
                  </a:cubicBezTo>
                  <a:cubicBezTo>
                    <a:pt x="57" y="1334"/>
                    <a:pt x="85" y="1314"/>
                    <a:pt x="85" y="1314"/>
                  </a:cubicBezTo>
                  <a:cubicBezTo>
                    <a:pt x="90" y="1307"/>
                    <a:pt x="93" y="1299"/>
                    <a:pt x="99" y="1293"/>
                  </a:cubicBezTo>
                  <a:cubicBezTo>
                    <a:pt x="105" y="1287"/>
                    <a:pt x="118" y="1287"/>
                    <a:pt x="120" y="1279"/>
                  </a:cubicBezTo>
                  <a:cubicBezTo>
                    <a:pt x="133" y="1226"/>
                    <a:pt x="80" y="1218"/>
                    <a:pt x="56" y="1188"/>
                  </a:cubicBezTo>
                  <a:cubicBezTo>
                    <a:pt x="41" y="1170"/>
                    <a:pt x="28" y="1124"/>
                    <a:pt x="28" y="1124"/>
                  </a:cubicBezTo>
                  <a:cubicBezTo>
                    <a:pt x="34" y="1085"/>
                    <a:pt x="41" y="1047"/>
                    <a:pt x="71" y="1019"/>
                  </a:cubicBezTo>
                  <a:cubicBezTo>
                    <a:pt x="81" y="990"/>
                    <a:pt x="94" y="973"/>
                    <a:pt x="120" y="956"/>
                  </a:cubicBezTo>
                  <a:cubicBezTo>
                    <a:pt x="146" y="877"/>
                    <a:pt x="65" y="763"/>
                    <a:pt x="49" y="682"/>
                  </a:cubicBezTo>
                  <a:cubicBezTo>
                    <a:pt x="51" y="656"/>
                    <a:pt x="52" y="630"/>
                    <a:pt x="56" y="604"/>
                  </a:cubicBezTo>
                  <a:cubicBezTo>
                    <a:pt x="65" y="543"/>
                    <a:pt x="148" y="541"/>
                    <a:pt x="190" y="513"/>
                  </a:cubicBezTo>
                  <a:cubicBezTo>
                    <a:pt x="205" y="467"/>
                    <a:pt x="203" y="483"/>
                    <a:pt x="190" y="401"/>
                  </a:cubicBezTo>
                  <a:cubicBezTo>
                    <a:pt x="178" y="323"/>
                    <a:pt x="109" y="283"/>
                    <a:pt x="85" y="211"/>
                  </a:cubicBezTo>
                  <a:cubicBezTo>
                    <a:pt x="87" y="204"/>
                    <a:pt x="86" y="194"/>
                    <a:pt x="92" y="190"/>
                  </a:cubicBezTo>
                  <a:cubicBezTo>
                    <a:pt x="113" y="175"/>
                    <a:pt x="159" y="170"/>
                    <a:pt x="183" y="162"/>
                  </a:cubicBezTo>
                  <a:cubicBezTo>
                    <a:pt x="204" y="131"/>
                    <a:pt x="205" y="138"/>
                    <a:pt x="162" y="155"/>
                  </a:cubicBezTo>
                  <a:close/>
                </a:path>
              </a:pathLst>
            </a:custGeom>
            <a:solidFill>
              <a:srgbClr val="F0AEE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32" name="Oval 4"/>
            <p:cNvSpPr>
              <a:spLocks noChangeArrowheads="1"/>
            </p:cNvSpPr>
            <p:nvPr/>
          </p:nvSpPr>
          <p:spPr bwMode="auto">
            <a:xfrm>
              <a:off x="1191" y="1150"/>
              <a:ext cx="568" cy="564"/>
            </a:xfrm>
            <a:prstGeom prst="ellipse">
              <a:avLst/>
            </a:prstGeom>
            <a:solidFill>
              <a:srgbClr val="DDFF7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33" name="Oval 5"/>
            <p:cNvSpPr>
              <a:spLocks noChangeArrowheads="1"/>
            </p:cNvSpPr>
            <p:nvPr/>
          </p:nvSpPr>
          <p:spPr bwMode="auto">
            <a:xfrm>
              <a:off x="1274" y="139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34" name="Oval 6"/>
            <p:cNvSpPr>
              <a:spLocks noChangeArrowheads="1"/>
            </p:cNvSpPr>
            <p:nvPr/>
          </p:nvSpPr>
          <p:spPr bwMode="auto">
            <a:xfrm>
              <a:off x="1276" y="148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35" name="Oval 7"/>
            <p:cNvSpPr>
              <a:spLocks noChangeArrowheads="1"/>
            </p:cNvSpPr>
            <p:nvPr/>
          </p:nvSpPr>
          <p:spPr bwMode="auto">
            <a:xfrm>
              <a:off x="1400" y="129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36" name="Oval 8"/>
            <p:cNvSpPr>
              <a:spLocks noChangeArrowheads="1"/>
            </p:cNvSpPr>
            <p:nvPr/>
          </p:nvSpPr>
          <p:spPr bwMode="auto">
            <a:xfrm>
              <a:off x="1646" y="149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37" name="Oval 9"/>
            <p:cNvSpPr>
              <a:spLocks noChangeArrowheads="1"/>
            </p:cNvSpPr>
            <p:nvPr/>
          </p:nvSpPr>
          <p:spPr bwMode="auto">
            <a:xfrm>
              <a:off x="1375" y="139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38" name="Oval 10"/>
            <p:cNvSpPr>
              <a:spLocks noChangeArrowheads="1"/>
            </p:cNvSpPr>
            <p:nvPr/>
          </p:nvSpPr>
          <p:spPr bwMode="auto">
            <a:xfrm>
              <a:off x="1367" y="144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39" name="Oval 11"/>
            <p:cNvSpPr>
              <a:spLocks noChangeArrowheads="1"/>
            </p:cNvSpPr>
            <p:nvPr/>
          </p:nvSpPr>
          <p:spPr bwMode="auto">
            <a:xfrm>
              <a:off x="1424" y="155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40" name="Oval 12"/>
            <p:cNvSpPr>
              <a:spLocks noChangeArrowheads="1"/>
            </p:cNvSpPr>
            <p:nvPr/>
          </p:nvSpPr>
          <p:spPr bwMode="auto">
            <a:xfrm>
              <a:off x="1404" y="146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41" name="Oval 13"/>
            <p:cNvSpPr>
              <a:spLocks noChangeArrowheads="1"/>
            </p:cNvSpPr>
            <p:nvPr/>
          </p:nvSpPr>
          <p:spPr bwMode="auto">
            <a:xfrm>
              <a:off x="1504" y="155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42" name="Oval 14"/>
            <p:cNvSpPr>
              <a:spLocks noChangeArrowheads="1"/>
            </p:cNvSpPr>
            <p:nvPr/>
          </p:nvSpPr>
          <p:spPr bwMode="auto">
            <a:xfrm>
              <a:off x="1419" y="125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43" name="Oval 15"/>
            <p:cNvSpPr>
              <a:spLocks noChangeArrowheads="1"/>
            </p:cNvSpPr>
            <p:nvPr/>
          </p:nvSpPr>
          <p:spPr bwMode="auto">
            <a:xfrm>
              <a:off x="1257" y="125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44" name="Oval 16"/>
            <p:cNvSpPr>
              <a:spLocks noChangeArrowheads="1"/>
            </p:cNvSpPr>
            <p:nvPr/>
          </p:nvSpPr>
          <p:spPr bwMode="auto">
            <a:xfrm>
              <a:off x="1314" y="139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45" name="Oval 17"/>
            <p:cNvSpPr>
              <a:spLocks noChangeArrowheads="1"/>
            </p:cNvSpPr>
            <p:nvPr/>
          </p:nvSpPr>
          <p:spPr bwMode="auto">
            <a:xfrm>
              <a:off x="1244" y="155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46" name="Oval 18"/>
            <p:cNvSpPr>
              <a:spLocks noChangeArrowheads="1"/>
            </p:cNvSpPr>
            <p:nvPr/>
          </p:nvSpPr>
          <p:spPr bwMode="auto">
            <a:xfrm>
              <a:off x="1218" y="145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47" name="Oval 19"/>
            <p:cNvSpPr>
              <a:spLocks noChangeArrowheads="1"/>
            </p:cNvSpPr>
            <p:nvPr/>
          </p:nvSpPr>
          <p:spPr bwMode="auto">
            <a:xfrm>
              <a:off x="1324" y="155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48" name="Oval 20"/>
            <p:cNvSpPr>
              <a:spLocks noChangeArrowheads="1"/>
            </p:cNvSpPr>
            <p:nvPr/>
          </p:nvSpPr>
          <p:spPr bwMode="auto">
            <a:xfrm>
              <a:off x="1550" y="160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49" name="Oval 21"/>
            <p:cNvSpPr>
              <a:spLocks noChangeArrowheads="1"/>
            </p:cNvSpPr>
            <p:nvPr/>
          </p:nvSpPr>
          <p:spPr bwMode="auto">
            <a:xfrm>
              <a:off x="1240" y="14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50" name="Oval 22"/>
            <p:cNvSpPr>
              <a:spLocks noChangeArrowheads="1"/>
            </p:cNvSpPr>
            <p:nvPr/>
          </p:nvSpPr>
          <p:spPr bwMode="auto">
            <a:xfrm>
              <a:off x="1432" y="161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51" name="Oval 23"/>
            <p:cNvSpPr>
              <a:spLocks noChangeArrowheads="1"/>
            </p:cNvSpPr>
            <p:nvPr/>
          </p:nvSpPr>
          <p:spPr bwMode="auto">
            <a:xfrm>
              <a:off x="1619" y="152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52" name="Oval 24"/>
            <p:cNvSpPr>
              <a:spLocks noChangeArrowheads="1"/>
            </p:cNvSpPr>
            <p:nvPr/>
          </p:nvSpPr>
          <p:spPr bwMode="auto">
            <a:xfrm>
              <a:off x="1521" y="132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53" name="Oval 25"/>
            <p:cNvSpPr>
              <a:spLocks noChangeArrowheads="1"/>
            </p:cNvSpPr>
            <p:nvPr/>
          </p:nvSpPr>
          <p:spPr bwMode="auto">
            <a:xfrm>
              <a:off x="1526" y="128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54" name="Oval 26"/>
            <p:cNvSpPr>
              <a:spLocks noChangeArrowheads="1"/>
            </p:cNvSpPr>
            <p:nvPr/>
          </p:nvSpPr>
          <p:spPr bwMode="auto">
            <a:xfrm>
              <a:off x="1646" y="135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55" name="Oval 27"/>
            <p:cNvSpPr>
              <a:spLocks noChangeArrowheads="1"/>
            </p:cNvSpPr>
            <p:nvPr/>
          </p:nvSpPr>
          <p:spPr bwMode="auto">
            <a:xfrm>
              <a:off x="1495" y="136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56" name="Oval 28"/>
            <p:cNvSpPr>
              <a:spLocks noChangeArrowheads="1"/>
            </p:cNvSpPr>
            <p:nvPr/>
          </p:nvSpPr>
          <p:spPr bwMode="auto">
            <a:xfrm>
              <a:off x="1587" y="149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57" name="Oval 29"/>
            <p:cNvSpPr>
              <a:spLocks noChangeArrowheads="1"/>
            </p:cNvSpPr>
            <p:nvPr/>
          </p:nvSpPr>
          <p:spPr bwMode="auto">
            <a:xfrm>
              <a:off x="1333" y="125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58" name="Oval 30"/>
            <p:cNvSpPr>
              <a:spLocks noChangeArrowheads="1"/>
            </p:cNvSpPr>
            <p:nvPr/>
          </p:nvSpPr>
          <p:spPr bwMode="auto">
            <a:xfrm>
              <a:off x="1610" y="141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59" name="Oval 31"/>
            <p:cNvSpPr>
              <a:spLocks noChangeArrowheads="1"/>
            </p:cNvSpPr>
            <p:nvPr/>
          </p:nvSpPr>
          <p:spPr bwMode="auto">
            <a:xfrm>
              <a:off x="1673" y="137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60" name="Oval 32"/>
            <p:cNvSpPr>
              <a:spLocks noChangeArrowheads="1"/>
            </p:cNvSpPr>
            <p:nvPr/>
          </p:nvSpPr>
          <p:spPr bwMode="auto">
            <a:xfrm>
              <a:off x="1350" y="121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61" name="Oval 33"/>
            <p:cNvSpPr>
              <a:spLocks noChangeArrowheads="1"/>
            </p:cNvSpPr>
            <p:nvPr/>
          </p:nvSpPr>
          <p:spPr bwMode="auto">
            <a:xfrm>
              <a:off x="1422" y="132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62" name="Oval 34"/>
            <p:cNvSpPr>
              <a:spLocks noChangeArrowheads="1"/>
            </p:cNvSpPr>
            <p:nvPr/>
          </p:nvSpPr>
          <p:spPr bwMode="auto">
            <a:xfrm>
              <a:off x="1428" y="138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63" name="Oval 35"/>
            <p:cNvSpPr>
              <a:spLocks noChangeArrowheads="1"/>
            </p:cNvSpPr>
            <p:nvPr/>
          </p:nvSpPr>
          <p:spPr bwMode="auto">
            <a:xfrm>
              <a:off x="1439" y="150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64" name="Oval 36"/>
            <p:cNvSpPr>
              <a:spLocks noChangeArrowheads="1"/>
            </p:cNvSpPr>
            <p:nvPr/>
          </p:nvSpPr>
          <p:spPr bwMode="auto">
            <a:xfrm>
              <a:off x="1541" y="151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65" name="Oval 37"/>
            <p:cNvSpPr>
              <a:spLocks noChangeArrowheads="1"/>
            </p:cNvSpPr>
            <p:nvPr/>
          </p:nvSpPr>
          <p:spPr bwMode="auto">
            <a:xfrm>
              <a:off x="1498" y="146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66" name="Oval 38"/>
            <p:cNvSpPr>
              <a:spLocks noChangeArrowheads="1"/>
            </p:cNvSpPr>
            <p:nvPr/>
          </p:nvSpPr>
          <p:spPr bwMode="auto">
            <a:xfrm>
              <a:off x="1462" y="142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67" name="Oval 39"/>
            <p:cNvSpPr>
              <a:spLocks noChangeArrowheads="1"/>
            </p:cNvSpPr>
            <p:nvPr/>
          </p:nvSpPr>
          <p:spPr bwMode="auto">
            <a:xfrm>
              <a:off x="1540" y="156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68" name="Oval 40"/>
            <p:cNvSpPr>
              <a:spLocks noChangeArrowheads="1"/>
            </p:cNvSpPr>
            <p:nvPr/>
          </p:nvSpPr>
          <p:spPr bwMode="auto">
            <a:xfrm>
              <a:off x="1538" y="143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69" name="Oval 41"/>
            <p:cNvSpPr>
              <a:spLocks noChangeArrowheads="1"/>
            </p:cNvSpPr>
            <p:nvPr/>
          </p:nvSpPr>
          <p:spPr bwMode="auto">
            <a:xfrm>
              <a:off x="1647" y="131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70" name="Oval 42"/>
            <p:cNvSpPr>
              <a:spLocks noChangeArrowheads="1"/>
            </p:cNvSpPr>
            <p:nvPr/>
          </p:nvSpPr>
          <p:spPr bwMode="auto">
            <a:xfrm>
              <a:off x="1675" y="146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71" name="Oval 43"/>
            <p:cNvSpPr>
              <a:spLocks noChangeArrowheads="1"/>
            </p:cNvSpPr>
            <p:nvPr/>
          </p:nvSpPr>
          <p:spPr bwMode="auto">
            <a:xfrm>
              <a:off x="1315" y="146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72" name="Oval 44"/>
            <p:cNvSpPr>
              <a:spLocks noChangeArrowheads="1"/>
            </p:cNvSpPr>
            <p:nvPr/>
          </p:nvSpPr>
          <p:spPr bwMode="auto">
            <a:xfrm>
              <a:off x="1370" y="153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73" name="Oval 45"/>
            <p:cNvSpPr>
              <a:spLocks noChangeArrowheads="1"/>
            </p:cNvSpPr>
            <p:nvPr/>
          </p:nvSpPr>
          <p:spPr bwMode="auto">
            <a:xfrm>
              <a:off x="1354" y="161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74" name="Oval 46"/>
            <p:cNvSpPr>
              <a:spLocks noChangeArrowheads="1"/>
            </p:cNvSpPr>
            <p:nvPr/>
          </p:nvSpPr>
          <p:spPr bwMode="auto">
            <a:xfrm>
              <a:off x="1256" y="133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75" name="Oval 47"/>
            <p:cNvSpPr>
              <a:spLocks noChangeArrowheads="1"/>
            </p:cNvSpPr>
            <p:nvPr/>
          </p:nvSpPr>
          <p:spPr bwMode="auto">
            <a:xfrm>
              <a:off x="1471" y="162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76" name="Oval 48"/>
            <p:cNvSpPr>
              <a:spLocks noChangeArrowheads="1"/>
            </p:cNvSpPr>
            <p:nvPr/>
          </p:nvSpPr>
          <p:spPr bwMode="auto">
            <a:xfrm>
              <a:off x="1318" y="159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77" name="Oval 49"/>
            <p:cNvSpPr>
              <a:spLocks noChangeArrowheads="1"/>
            </p:cNvSpPr>
            <p:nvPr/>
          </p:nvSpPr>
          <p:spPr bwMode="auto">
            <a:xfrm>
              <a:off x="1317" y="129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78" name="Oval 50"/>
            <p:cNvSpPr>
              <a:spLocks noChangeArrowheads="1"/>
            </p:cNvSpPr>
            <p:nvPr/>
          </p:nvSpPr>
          <p:spPr bwMode="auto">
            <a:xfrm>
              <a:off x="1582" y="157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79" name="Oval 51"/>
            <p:cNvSpPr>
              <a:spLocks noChangeArrowheads="1"/>
            </p:cNvSpPr>
            <p:nvPr/>
          </p:nvSpPr>
          <p:spPr bwMode="auto">
            <a:xfrm>
              <a:off x="1513" y="123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80" name="Oval 52"/>
            <p:cNvSpPr>
              <a:spLocks noChangeArrowheads="1"/>
            </p:cNvSpPr>
            <p:nvPr/>
          </p:nvSpPr>
          <p:spPr bwMode="auto">
            <a:xfrm>
              <a:off x="1598" y="132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81" name="Oval 53"/>
            <p:cNvSpPr>
              <a:spLocks noChangeArrowheads="1"/>
            </p:cNvSpPr>
            <p:nvPr/>
          </p:nvSpPr>
          <p:spPr bwMode="auto">
            <a:xfrm>
              <a:off x="1570" y="139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82" name="Oval 54"/>
            <p:cNvSpPr>
              <a:spLocks noChangeArrowheads="1"/>
            </p:cNvSpPr>
            <p:nvPr/>
          </p:nvSpPr>
          <p:spPr bwMode="auto">
            <a:xfrm>
              <a:off x="1490" y="120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83" name="Oval 55"/>
            <p:cNvSpPr>
              <a:spLocks noChangeArrowheads="1"/>
            </p:cNvSpPr>
            <p:nvPr/>
          </p:nvSpPr>
          <p:spPr bwMode="auto">
            <a:xfrm>
              <a:off x="1582" y="123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84" name="Oval 56"/>
            <p:cNvSpPr>
              <a:spLocks noChangeArrowheads="1"/>
            </p:cNvSpPr>
            <p:nvPr/>
          </p:nvSpPr>
          <p:spPr bwMode="auto">
            <a:xfrm>
              <a:off x="1250" y="130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85" name="Oval 57"/>
            <p:cNvSpPr>
              <a:spLocks noChangeArrowheads="1"/>
            </p:cNvSpPr>
            <p:nvPr/>
          </p:nvSpPr>
          <p:spPr bwMode="auto">
            <a:xfrm>
              <a:off x="1658" y="153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86" name="Oval 58"/>
            <p:cNvSpPr>
              <a:spLocks noChangeArrowheads="1"/>
            </p:cNvSpPr>
            <p:nvPr/>
          </p:nvSpPr>
          <p:spPr bwMode="auto">
            <a:xfrm>
              <a:off x="1406" y="119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87" name="Oval 59"/>
            <p:cNvSpPr>
              <a:spLocks noChangeArrowheads="1"/>
            </p:cNvSpPr>
            <p:nvPr/>
          </p:nvSpPr>
          <p:spPr bwMode="auto">
            <a:xfrm>
              <a:off x="1611" y="123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88" name="Oval 60"/>
            <p:cNvSpPr>
              <a:spLocks noChangeArrowheads="1"/>
            </p:cNvSpPr>
            <p:nvPr/>
          </p:nvSpPr>
          <p:spPr bwMode="auto">
            <a:xfrm>
              <a:off x="1449" y="117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89" name="Oval 61"/>
            <p:cNvSpPr>
              <a:spLocks noChangeArrowheads="1"/>
            </p:cNvSpPr>
            <p:nvPr/>
          </p:nvSpPr>
          <p:spPr bwMode="auto">
            <a:xfrm>
              <a:off x="2786" y="112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90" name="Oval 62"/>
            <p:cNvSpPr>
              <a:spLocks noChangeArrowheads="1"/>
            </p:cNvSpPr>
            <p:nvPr/>
          </p:nvSpPr>
          <p:spPr bwMode="auto">
            <a:xfrm>
              <a:off x="2692" y="117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91" name="Oval 63"/>
            <p:cNvSpPr>
              <a:spLocks noChangeArrowheads="1"/>
            </p:cNvSpPr>
            <p:nvPr/>
          </p:nvSpPr>
          <p:spPr bwMode="auto">
            <a:xfrm>
              <a:off x="2879" y="119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92" name="Oval 64"/>
            <p:cNvSpPr>
              <a:spLocks noChangeArrowheads="1"/>
            </p:cNvSpPr>
            <p:nvPr/>
          </p:nvSpPr>
          <p:spPr bwMode="auto">
            <a:xfrm>
              <a:off x="2927" y="118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93" name="Oval 65"/>
            <p:cNvSpPr>
              <a:spLocks noChangeArrowheads="1"/>
            </p:cNvSpPr>
            <p:nvPr/>
          </p:nvSpPr>
          <p:spPr bwMode="auto">
            <a:xfrm>
              <a:off x="2830" y="120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94" name="Oval 66"/>
            <p:cNvSpPr>
              <a:spLocks noChangeArrowheads="1"/>
            </p:cNvSpPr>
            <p:nvPr/>
          </p:nvSpPr>
          <p:spPr bwMode="auto">
            <a:xfrm>
              <a:off x="2927" y="118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95" name="Oval 67"/>
            <p:cNvSpPr>
              <a:spLocks noChangeArrowheads="1"/>
            </p:cNvSpPr>
            <p:nvPr/>
          </p:nvSpPr>
          <p:spPr bwMode="auto">
            <a:xfrm>
              <a:off x="2900" y="122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96" name="Oval 68"/>
            <p:cNvSpPr>
              <a:spLocks noChangeArrowheads="1"/>
            </p:cNvSpPr>
            <p:nvPr/>
          </p:nvSpPr>
          <p:spPr bwMode="auto">
            <a:xfrm>
              <a:off x="2919" y="111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97" name="Oval 69"/>
            <p:cNvSpPr>
              <a:spLocks noChangeArrowheads="1"/>
            </p:cNvSpPr>
            <p:nvPr/>
          </p:nvSpPr>
          <p:spPr bwMode="auto">
            <a:xfrm>
              <a:off x="2938" y="123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98" name="Oval 70"/>
            <p:cNvSpPr>
              <a:spLocks noChangeArrowheads="1"/>
            </p:cNvSpPr>
            <p:nvPr/>
          </p:nvSpPr>
          <p:spPr bwMode="auto">
            <a:xfrm>
              <a:off x="2844" y="118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99" name="Oval 71"/>
            <p:cNvSpPr>
              <a:spLocks noChangeArrowheads="1"/>
            </p:cNvSpPr>
            <p:nvPr/>
          </p:nvSpPr>
          <p:spPr bwMode="auto">
            <a:xfrm>
              <a:off x="2880" y="106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00" name="Oval 72"/>
            <p:cNvSpPr>
              <a:spLocks noChangeArrowheads="1"/>
            </p:cNvSpPr>
            <p:nvPr/>
          </p:nvSpPr>
          <p:spPr bwMode="auto">
            <a:xfrm>
              <a:off x="2694" y="122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01" name="Oval 73"/>
            <p:cNvSpPr>
              <a:spLocks noChangeArrowheads="1"/>
            </p:cNvSpPr>
            <p:nvPr/>
          </p:nvSpPr>
          <p:spPr bwMode="auto">
            <a:xfrm>
              <a:off x="2777" y="133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02" name="Oval 74"/>
            <p:cNvSpPr>
              <a:spLocks noChangeArrowheads="1"/>
            </p:cNvSpPr>
            <p:nvPr/>
          </p:nvSpPr>
          <p:spPr bwMode="auto">
            <a:xfrm>
              <a:off x="2733" y="124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03" name="Oval 75"/>
            <p:cNvSpPr>
              <a:spLocks noChangeArrowheads="1"/>
            </p:cNvSpPr>
            <p:nvPr/>
          </p:nvSpPr>
          <p:spPr bwMode="auto">
            <a:xfrm>
              <a:off x="2809" y="129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04" name="Oval 76"/>
            <p:cNvSpPr>
              <a:spLocks noChangeArrowheads="1"/>
            </p:cNvSpPr>
            <p:nvPr/>
          </p:nvSpPr>
          <p:spPr bwMode="auto">
            <a:xfrm>
              <a:off x="2921" y="106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05" name="Oval 77"/>
            <p:cNvSpPr>
              <a:spLocks noChangeArrowheads="1"/>
            </p:cNvSpPr>
            <p:nvPr/>
          </p:nvSpPr>
          <p:spPr bwMode="auto">
            <a:xfrm>
              <a:off x="2998" y="112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06" name="Oval 78"/>
            <p:cNvSpPr>
              <a:spLocks noChangeArrowheads="1"/>
            </p:cNvSpPr>
            <p:nvPr/>
          </p:nvSpPr>
          <p:spPr bwMode="auto">
            <a:xfrm>
              <a:off x="2905" y="133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07" name="Oval 79"/>
            <p:cNvSpPr>
              <a:spLocks noChangeArrowheads="1"/>
            </p:cNvSpPr>
            <p:nvPr/>
          </p:nvSpPr>
          <p:spPr bwMode="auto">
            <a:xfrm>
              <a:off x="2772" y="117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08" name="Oval 80"/>
            <p:cNvSpPr>
              <a:spLocks noChangeArrowheads="1"/>
            </p:cNvSpPr>
            <p:nvPr/>
          </p:nvSpPr>
          <p:spPr bwMode="auto">
            <a:xfrm>
              <a:off x="2843" y="107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09" name="Oval 81"/>
            <p:cNvSpPr>
              <a:spLocks noChangeArrowheads="1"/>
            </p:cNvSpPr>
            <p:nvPr/>
          </p:nvSpPr>
          <p:spPr bwMode="auto">
            <a:xfrm>
              <a:off x="2891" y="114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10" name="Oval 82"/>
            <p:cNvSpPr>
              <a:spLocks noChangeArrowheads="1"/>
            </p:cNvSpPr>
            <p:nvPr/>
          </p:nvSpPr>
          <p:spPr bwMode="auto">
            <a:xfrm>
              <a:off x="2728" y="119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11" name="Oval 83"/>
            <p:cNvSpPr>
              <a:spLocks noChangeArrowheads="1"/>
            </p:cNvSpPr>
            <p:nvPr/>
          </p:nvSpPr>
          <p:spPr bwMode="auto">
            <a:xfrm>
              <a:off x="2859" y="113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12" name="Oval 84"/>
            <p:cNvSpPr>
              <a:spLocks noChangeArrowheads="1"/>
            </p:cNvSpPr>
            <p:nvPr/>
          </p:nvSpPr>
          <p:spPr bwMode="auto">
            <a:xfrm>
              <a:off x="2914" y="126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13" name="Oval 85"/>
            <p:cNvSpPr>
              <a:spLocks noChangeArrowheads="1"/>
            </p:cNvSpPr>
            <p:nvPr/>
          </p:nvSpPr>
          <p:spPr bwMode="auto">
            <a:xfrm>
              <a:off x="2750" y="111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14" name="Oval 86"/>
            <p:cNvSpPr>
              <a:spLocks noChangeArrowheads="1"/>
            </p:cNvSpPr>
            <p:nvPr/>
          </p:nvSpPr>
          <p:spPr bwMode="auto">
            <a:xfrm>
              <a:off x="2792" y="107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15" name="Oval 87"/>
            <p:cNvSpPr>
              <a:spLocks noChangeArrowheads="1"/>
            </p:cNvSpPr>
            <p:nvPr/>
          </p:nvSpPr>
          <p:spPr bwMode="auto">
            <a:xfrm>
              <a:off x="2958" y="108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16" name="Oval 88"/>
            <p:cNvSpPr>
              <a:spLocks noChangeArrowheads="1"/>
            </p:cNvSpPr>
            <p:nvPr/>
          </p:nvSpPr>
          <p:spPr bwMode="auto">
            <a:xfrm>
              <a:off x="2820" y="115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17" name="Oval 89"/>
            <p:cNvSpPr>
              <a:spLocks noChangeArrowheads="1"/>
            </p:cNvSpPr>
            <p:nvPr/>
          </p:nvSpPr>
          <p:spPr bwMode="auto">
            <a:xfrm>
              <a:off x="2745" y="115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18" name="Oval 90"/>
            <p:cNvSpPr>
              <a:spLocks noChangeArrowheads="1"/>
            </p:cNvSpPr>
            <p:nvPr/>
          </p:nvSpPr>
          <p:spPr bwMode="auto">
            <a:xfrm>
              <a:off x="2870" y="109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19" name="Oval 91"/>
            <p:cNvSpPr>
              <a:spLocks noChangeArrowheads="1"/>
            </p:cNvSpPr>
            <p:nvPr/>
          </p:nvSpPr>
          <p:spPr bwMode="auto">
            <a:xfrm>
              <a:off x="2957" y="11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20" name="Oval 92"/>
            <p:cNvSpPr>
              <a:spLocks noChangeArrowheads="1"/>
            </p:cNvSpPr>
            <p:nvPr/>
          </p:nvSpPr>
          <p:spPr bwMode="auto">
            <a:xfrm>
              <a:off x="2800" y="120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21" name="Oval 93"/>
            <p:cNvSpPr>
              <a:spLocks noChangeArrowheads="1"/>
            </p:cNvSpPr>
            <p:nvPr/>
          </p:nvSpPr>
          <p:spPr bwMode="auto">
            <a:xfrm>
              <a:off x="2818" y="110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22" name="Oval 94"/>
            <p:cNvSpPr>
              <a:spLocks noChangeArrowheads="1"/>
            </p:cNvSpPr>
            <p:nvPr/>
          </p:nvSpPr>
          <p:spPr bwMode="auto">
            <a:xfrm>
              <a:off x="2860" y="124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23" name="Oval 95"/>
            <p:cNvSpPr>
              <a:spLocks noChangeArrowheads="1"/>
            </p:cNvSpPr>
            <p:nvPr/>
          </p:nvSpPr>
          <p:spPr bwMode="auto">
            <a:xfrm>
              <a:off x="2771" y="125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24" name="Oval 96"/>
            <p:cNvSpPr>
              <a:spLocks noChangeArrowheads="1"/>
            </p:cNvSpPr>
            <p:nvPr/>
          </p:nvSpPr>
          <p:spPr bwMode="auto">
            <a:xfrm>
              <a:off x="2979" y="120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25" name="Oval 97"/>
            <p:cNvSpPr>
              <a:spLocks noChangeArrowheads="1"/>
            </p:cNvSpPr>
            <p:nvPr/>
          </p:nvSpPr>
          <p:spPr bwMode="auto">
            <a:xfrm>
              <a:off x="2902" y="128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26" name="Oval 98"/>
            <p:cNvSpPr>
              <a:spLocks noChangeArrowheads="1"/>
            </p:cNvSpPr>
            <p:nvPr/>
          </p:nvSpPr>
          <p:spPr bwMode="auto">
            <a:xfrm>
              <a:off x="2767" y="121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27" name="Oval 99"/>
            <p:cNvSpPr>
              <a:spLocks noChangeArrowheads="1"/>
            </p:cNvSpPr>
            <p:nvPr/>
          </p:nvSpPr>
          <p:spPr bwMode="auto">
            <a:xfrm>
              <a:off x="2819" y="124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28" name="Oval 100"/>
            <p:cNvSpPr>
              <a:spLocks noChangeArrowheads="1"/>
            </p:cNvSpPr>
            <p:nvPr/>
          </p:nvSpPr>
          <p:spPr bwMode="auto">
            <a:xfrm>
              <a:off x="2998" y="117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29" name="Oval 101"/>
            <p:cNvSpPr>
              <a:spLocks noChangeArrowheads="1"/>
            </p:cNvSpPr>
            <p:nvPr/>
          </p:nvSpPr>
          <p:spPr bwMode="auto">
            <a:xfrm>
              <a:off x="2951" y="132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30" name="Oval 102"/>
            <p:cNvSpPr>
              <a:spLocks noChangeArrowheads="1"/>
            </p:cNvSpPr>
            <p:nvPr/>
          </p:nvSpPr>
          <p:spPr bwMode="auto">
            <a:xfrm>
              <a:off x="2977" y="124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31" name="Oval 103"/>
            <p:cNvSpPr>
              <a:spLocks noChangeArrowheads="1"/>
            </p:cNvSpPr>
            <p:nvPr/>
          </p:nvSpPr>
          <p:spPr bwMode="auto">
            <a:xfrm>
              <a:off x="2995" y="123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32" name="Oval 104"/>
            <p:cNvSpPr>
              <a:spLocks noChangeArrowheads="1"/>
            </p:cNvSpPr>
            <p:nvPr/>
          </p:nvSpPr>
          <p:spPr bwMode="auto">
            <a:xfrm>
              <a:off x="2856" y="128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33" name="Oval 105"/>
            <p:cNvSpPr>
              <a:spLocks noChangeArrowheads="1"/>
            </p:cNvSpPr>
            <p:nvPr/>
          </p:nvSpPr>
          <p:spPr bwMode="auto">
            <a:xfrm>
              <a:off x="2971" y="112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34" name="Oval 106"/>
            <p:cNvSpPr>
              <a:spLocks noChangeArrowheads="1"/>
            </p:cNvSpPr>
            <p:nvPr/>
          </p:nvSpPr>
          <p:spPr bwMode="auto">
            <a:xfrm>
              <a:off x="2953" y="127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35" name="Oval 107"/>
            <p:cNvSpPr>
              <a:spLocks noChangeArrowheads="1"/>
            </p:cNvSpPr>
            <p:nvPr/>
          </p:nvSpPr>
          <p:spPr bwMode="auto">
            <a:xfrm>
              <a:off x="2723" y="129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36" name="Oval 108"/>
            <p:cNvSpPr>
              <a:spLocks noChangeArrowheads="1"/>
            </p:cNvSpPr>
            <p:nvPr/>
          </p:nvSpPr>
          <p:spPr bwMode="auto">
            <a:xfrm>
              <a:off x="2938" y="114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37" name="Oval 109"/>
            <p:cNvSpPr>
              <a:spLocks noChangeArrowheads="1"/>
            </p:cNvSpPr>
            <p:nvPr/>
          </p:nvSpPr>
          <p:spPr bwMode="auto">
            <a:xfrm>
              <a:off x="2822" y="133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38" name="Oval 110"/>
            <p:cNvSpPr>
              <a:spLocks noChangeArrowheads="1"/>
            </p:cNvSpPr>
            <p:nvPr/>
          </p:nvSpPr>
          <p:spPr bwMode="auto">
            <a:xfrm>
              <a:off x="2698" y="127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39" name="Oval 111"/>
            <p:cNvSpPr>
              <a:spLocks noChangeArrowheads="1"/>
            </p:cNvSpPr>
            <p:nvPr/>
          </p:nvSpPr>
          <p:spPr bwMode="auto">
            <a:xfrm>
              <a:off x="2762" y="130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40" name="Oval 112"/>
            <p:cNvSpPr>
              <a:spLocks noChangeArrowheads="1"/>
            </p:cNvSpPr>
            <p:nvPr/>
          </p:nvSpPr>
          <p:spPr bwMode="auto">
            <a:xfrm>
              <a:off x="3023" y="120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41" name="Oval 113"/>
            <p:cNvSpPr>
              <a:spLocks noChangeArrowheads="1"/>
            </p:cNvSpPr>
            <p:nvPr/>
          </p:nvSpPr>
          <p:spPr bwMode="auto">
            <a:xfrm>
              <a:off x="2720" y="113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42" name="Oval 114"/>
            <p:cNvSpPr>
              <a:spLocks noChangeArrowheads="1"/>
            </p:cNvSpPr>
            <p:nvPr/>
          </p:nvSpPr>
          <p:spPr bwMode="auto">
            <a:xfrm>
              <a:off x="2988" y="128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43" name="Oval 115"/>
            <p:cNvSpPr>
              <a:spLocks noChangeArrowheads="1"/>
            </p:cNvSpPr>
            <p:nvPr/>
          </p:nvSpPr>
          <p:spPr bwMode="auto">
            <a:xfrm>
              <a:off x="2865" y="132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44" name="Oval 116"/>
            <p:cNvSpPr>
              <a:spLocks noChangeArrowheads="1"/>
            </p:cNvSpPr>
            <p:nvPr/>
          </p:nvSpPr>
          <p:spPr bwMode="auto">
            <a:xfrm>
              <a:off x="3020" y="125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45" name="Oval 117"/>
            <p:cNvSpPr>
              <a:spLocks noChangeArrowheads="1"/>
            </p:cNvSpPr>
            <p:nvPr/>
          </p:nvSpPr>
          <p:spPr bwMode="auto">
            <a:xfrm>
              <a:off x="1300" y="134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46" name="Oval 118"/>
            <p:cNvSpPr>
              <a:spLocks noChangeArrowheads="1"/>
            </p:cNvSpPr>
            <p:nvPr/>
          </p:nvSpPr>
          <p:spPr bwMode="auto">
            <a:xfrm>
              <a:off x="1284" y="143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47" name="Oval 119"/>
            <p:cNvSpPr>
              <a:spLocks noChangeArrowheads="1"/>
            </p:cNvSpPr>
            <p:nvPr/>
          </p:nvSpPr>
          <p:spPr bwMode="auto">
            <a:xfrm>
              <a:off x="1378" y="134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48" name="Oval 120"/>
            <p:cNvSpPr>
              <a:spLocks noChangeArrowheads="1"/>
            </p:cNvSpPr>
            <p:nvPr/>
          </p:nvSpPr>
          <p:spPr bwMode="auto">
            <a:xfrm>
              <a:off x="1357" y="148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49" name="Oval 121"/>
            <p:cNvSpPr>
              <a:spLocks noChangeArrowheads="1"/>
            </p:cNvSpPr>
            <p:nvPr/>
          </p:nvSpPr>
          <p:spPr bwMode="auto">
            <a:xfrm>
              <a:off x="1452" y="128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50" name="Oval 122"/>
            <p:cNvSpPr>
              <a:spLocks noChangeArrowheads="1"/>
            </p:cNvSpPr>
            <p:nvPr/>
          </p:nvSpPr>
          <p:spPr bwMode="auto">
            <a:xfrm>
              <a:off x="1339" y="141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51" name="Oval 123"/>
            <p:cNvSpPr>
              <a:spLocks noChangeArrowheads="1"/>
            </p:cNvSpPr>
            <p:nvPr/>
          </p:nvSpPr>
          <p:spPr bwMode="auto">
            <a:xfrm>
              <a:off x="1402" y="151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52" name="Oval 124"/>
            <p:cNvSpPr>
              <a:spLocks noChangeArrowheads="1"/>
            </p:cNvSpPr>
            <p:nvPr/>
          </p:nvSpPr>
          <p:spPr bwMode="auto">
            <a:xfrm>
              <a:off x="1415" y="136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53" name="Oval 125"/>
            <p:cNvSpPr>
              <a:spLocks noChangeArrowheads="1"/>
            </p:cNvSpPr>
            <p:nvPr/>
          </p:nvSpPr>
          <p:spPr bwMode="auto">
            <a:xfrm>
              <a:off x="1479" y="151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54" name="Oval 126"/>
            <p:cNvSpPr>
              <a:spLocks noChangeArrowheads="1"/>
            </p:cNvSpPr>
            <p:nvPr/>
          </p:nvSpPr>
          <p:spPr bwMode="auto">
            <a:xfrm>
              <a:off x="1550" y="125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55" name="Oval 127"/>
            <p:cNvSpPr>
              <a:spLocks noChangeArrowheads="1"/>
            </p:cNvSpPr>
            <p:nvPr/>
          </p:nvSpPr>
          <p:spPr bwMode="auto">
            <a:xfrm>
              <a:off x="1211" y="132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56" name="Oval 128"/>
            <p:cNvSpPr>
              <a:spLocks noChangeArrowheads="1"/>
            </p:cNvSpPr>
            <p:nvPr/>
          </p:nvSpPr>
          <p:spPr bwMode="auto">
            <a:xfrm>
              <a:off x="1355" y="131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57" name="Oval 129"/>
            <p:cNvSpPr>
              <a:spLocks noChangeArrowheads="1"/>
            </p:cNvSpPr>
            <p:nvPr/>
          </p:nvSpPr>
          <p:spPr bwMode="auto">
            <a:xfrm>
              <a:off x="1228" y="150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58" name="Oval 130"/>
            <p:cNvSpPr>
              <a:spLocks noChangeArrowheads="1"/>
            </p:cNvSpPr>
            <p:nvPr/>
          </p:nvSpPr>
          <p:spPr bwMode="auto">
            <a:xfrm>
              <a:off x="1241" y="146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59" name="Oval 131"/>
            <p:cNvSpPr>
              <a:spLocks noChangeArrowheads="1"/>
            </p:cNvSpPr>
            <p:nvPr/>
          </p:nvSpPr>
          <p:spPr bwMode="auto">
            <a:xfrm>
              <a:off x="1284" y="153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60" name="Oval 132"/>
            <p:cNvSpPr>
              <a:spLocks noChangeArrowheads="1"/>
            </p:cNvSpPr>
            <p:nvPr/>
          </p:nvSpPr>
          <p:spPr bwMode="auto">
            <a:xfrm>
              <a:off x="1279" y="157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61" name="Oval 133"/>
            <p:cNvSpPr>
              <a:spLocks noChangeArrowheads="1"/>
            </p:cNvSpPr>
            <p:nvPr/>
          </p:nvSpPr>
          <p:spPr bwMode="auto">
            <a:xfrm>
              <a:off x="1242" y="13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62" name="Oval 134"/>
            <p:cNvSpPr>
              <a:spLocks noChangeArrowheads="1"/>
            </p:cNvSpPr>
            <p:nvPr/>
          </p:nvSpPr>
          <p:spPr bwMode="auto">
            <a:xfrm>
              <a:off x="1395" y="162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63" name="Oval 135"/>
            <p:cNvSpPr>
              <a:spLocks noChangeArrowheads="1"/>
            </p:cNvSpPr>
            <p:nvPr/>
          </p:nvSpPr>
          <p:spPr bwMode="auto">
            <a:xfrm>
              <a:off x="1627" y="156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64" name="Oval 136"/>
            <p:cNvSpPr>
              <a:spLocks noChangeArrowheads="1"/>
            </p:cNvSpPr>
            <p:nvPr/>
          </p:nvSpPr>
          <p:spPr bwMode="auto">
            <a:xfrm>
              <a:off x="1493" y="129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65" name="Oval 137"/>
            <p:cNvSpPr>
              <a:spLocks noChangeArrowheads="1"/>
            </p:cNvSpPr>
            <p:nvPr/>
          </p:nvSpPr>
          <p:spPr bwMode="auto">
            <a:xfrm>
              <a:off x="1561" y="129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66" name="Oval 138"/>
            <p:cNvSpPr>
              <a:spLocks noChangeArrowheads="1"/>
            </p:cNvSpPr>
            <p:nvPr/>
          </p:nvSpPr>
          <p:spPr bwMode="auto">
            <a:xfrm>
              <a:off x="1618" y="137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67" name="Oval 139"/>
            <p:cNvSpPr>
              <a:spLocks noChangeArrowheads="1"/>
            </p:cNvSpPr>
            <p:nvPr/>
          </p:nvSpPr>
          <p:spPr bwMode="auto">
            <a:xfrm>
              <a:off x="1464" y="132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68" name="Oval 140"/>
            <p:cNvSpPr>
              <a:spLocks noChangeArrowheads="1"/>
            </p:cNvSpPr>
            <p:nvPr/>
          </p:nvSpPr>
          <p:spPr bwMode="auto">
            <a:xfrm>
              <a:off x="1574" y="145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69" name="Oval 141"/>
            <p:cNvSpPr>
              <a:spLocks noChangeArrowheads="1"/>
            </p:cNvSpPr>
            <p:nvPr/>
          </p:nvSpPr>
          <p:spPr bwMode="auto">
            <a:xfrm>
              <a:off x="1689" y="142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70" name="Oval 142"/>
            <p:cNvSpPr>
              <a:spLocks noChangeArrowheads="1"/>
            </p:cNvSpPr>
            <p:nvPr/>
          </p:nvSpPr>
          <p:spPr bwMode="auto">
            <a:xfrm>
              <a:off x="1570" y="135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71" name="Oval 143"/>
            <p:cNvSpPr>
              <a:spLocks noChangeArrowheads="1"/>
            </p:cNvSpPr>
            <p:nvPr/>
          </p:nvSpPr>
          <p:spPr bwMode="auto">
            <a:xfrm>
              <a:off x="1651" y="139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72" name="Oval 144"/>
            <p:cNvSpPr>
              <a:spLocks noChangeArrowheads="1"/>
            </p:cNvSpPr>
            <p:nvPr/>
          </p:nvSpPr>
          <p:spPr bwMode="auto">
            <a:xfrm>
              <a:off x="1391" y="123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73" name="Oval 145"/>
            <p:cNvSpPr>
              <a:spLocks noChangeArrowheads="1"/>
            </p:cNvSpPr>
            <p:nvPr/>
          </p:nvSpPr>
          <p:spPr bwMode="auto">
            <a:xfrm>
              <a:off x="1475" y="124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74" name="Oval 146"/>
            <p:cNvSpPr>
              <a:spLocks noChangeArrowheads="1"/>
            </p:cNvSpPr>
            <p:nvPr/>
          </p:nvSpPr>
          <p:spPr bwMode="auto">
            <a:xfrm>
              <a:off x="1457" y="137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75" name="Oval 147"/>
            <p:cNvSpPr>
              <a:spLocks noChangeArrowheads="1"/>
            </p:cNvSpPr>
            <p:nvPr/>
          </p:nvSpPr>
          <p:spPr bwMode="auto">
            <a:xfrm>
              <a:off x="1411" y="142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76" name="Oval 148"/>
            <p:cNvSpPr>
              <a:spLocks noChangeArrowheads="1"/>
            </p:cNvSpPr>
            <p:nvPr/>
          </p:nvSpPr>
          <p:spPr bwMode="auto">
            <a:xfrm>
              <a:off x="1537" y="147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77" name="Oval 149"/>
            <p:cNvSpPr>
              <a:spLocks noChangeArrowheads="1"/>
            </p:cNvSpPr>
            <p:nvPr/>
          </p:nvSpPr>
          <p:spPr bwMode="auto">
            <a:xfrm>
              <a:off x="1503" y="141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78" name="Oval 150"/>
            <p:cNvSpPr>
              <a:spLocks noChangeArrowheads="1"/>
            </p:cNvSpPr>
            <p:nvPr/>
          </p:nvSpPr>
          <p:spPr bwMode="auto">
            <a:xfrm>
              <a:off x="1449" y="145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79" name="Oval 151"/>
            <p:cNvSpPr>
              <a:spLocks noChangeArrowheads="1"/>
            </p:cNvSpPr>
            <p:nvPr/>
          </p:nvSpPr>
          <p:spPr bwMode="auto">
            <a:xfrm>
              <a:off x="1509" y="151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80" name="Oval 152"/>
            <p:cNvSpPr>
              <a:spLocks noChangeArrowheads="1"/>
            </p:cNvSpPr>
            <p:nvPr/>
          </p:nvSpPr>
          <p:spPr bwMode="auto">
            <a:xfrm>
              <a:off x="1534" y="137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81" name="Oval 153"/>
            <p:cNvSpPr>
              <a:spLocks noChangeArrowheads="1"/>
            </p:cNvSpPr>
            <p:nvPr/>
          </p:nvSpPr>
          <p:spPr bwMode="auto">
            <a:xfrm>
              <a:off x="1601" y="146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82" name="Oval 154"/>
            <p:cNvSpPr>
              <a:spLocks noChangeArrowheads="1"/>
            </p:cNvSpPr>
            <p:nvPr/>
          </p:nvSpPr>
          <p:spPr bwMode="auto">
            <a:xfrm>
              <a:off x="1281" y="129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83" name="Oval 155"/>
            <p:cNvSpPr>
              <a:spLocks noChangeArrowheads="1"/>
            </p:cNvSpPr>
            <p:nvPr/>
          </p:nvSpPr>
          <p:spPr bwMode="auto">
            <a:xfrm>
              <a:off x="1338" y="136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84" name="Oval 156"/>
            <p:cNvSpPr>
              <a:spLocks noChangeArrowheads="1"/>
            </p:cNvSpPr>
            <p:nvPr/>
          </p:nvSpPr>
          <p:spPr bwMode="auto">
            <a:xfrm>
              <a:off x="1324" y="151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85" name="Oval 157"/>
            <p:cNvSpPr>
              <a:spLocks noChangeArrowheads="1"/>
            </p:cNvSpPr>
            <p:nvPr/>
          </p:nvSpPr>
          <p:spPr bwMode="auto">
            <a:xfrm>
              <a:off x="1395" y="158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86" name="Oval 158"/>
            <p:cNvSpPr>
              <a:spLocks noChangeArrowheads="1"/>
            </p:cNvSpPr>
            <p:nvPr/>
          </p:nvSpPr>
          <p:spPr bwMode="auto">
            <a:xfrm>
              <a:off x="1354" y="157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87" name="Oval 159"/>
            <p:cNvSpPr>
              <a:spLocks noChangeArrowheads="1"/>
            </p:cNvSpPr>
            <p:nvPr/>
          </p:nvSpPr>
          <p:spPr bwMode="auto">
            <a:xfrm>
              <a:off x="1461" y="158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88" name="Oval 160"/>
            <p:cNvSpPr>
              <a:spLocks noChangeArrowheads="1"/>
            </p:cNvSpPr>
            <p:nvPr/>
          </p:nvSpPr>
          <p:spPr bwMode="auto">
            <a:xfrm>
              <a:off x="1506" y="160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89" name="Oval 161"/>
            <p:cNvSpPr>
              <a:spLocks noChangeArrowheads="1"/>
            </p:cNvSpPr>
            <p:nvPr/>
          </p:nvSpPr>
          <p:spPr bwMode="auto">
            <a:xfrm>
              <a:off x="1451" y="153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90" name="Oval 162"/>
            <p:cNvSpPr>
              <a:spLocks noChangeArrowheads="1"/>
            </p:cNvSpPr>
            <p:nvPr/>
          </p:nvSpPr>
          <p:spPr bwMode="auto">
            <a:xfrm>
              <a:off x="1368" y="127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91" name="Oval 163"/>
            <p:cNvSpPr>
              <a:spLocks noChangeArrowheads="1"/>
            </p:cNvSpPr>
            <p:nvPr/>
          </p:nvSpPr>
          <p:spPr bwMode="auto">
            <a:xfrm>
              <a:off x="1587" y="153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92" name="Oval 164"/>
            <p:cNvSpPr>
              <a:spLocks noChangeArrowheads="1"/>
            </p:cNvSpPr>
            <p:nvPr/>
          </p:nvSpPr>
          <p:spPr bwMode="auto">
            <a:xfrm>
              <a:off x="1597" y="127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93" name="Oval 165"/>
            <p:cNvSpPr>
              <a:spLocks noChangeArrowheads="1"/>
            </p:cNvSpPr>
            <p:nvPr/>
          </p:nvSpPr>
          <p:spPr bwMode="auto">
            <a:xfrm>
              <a:off x="1641" y="144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94" name="Oval 166"/>
            <p:cNvSpPr>
              <a:spLocks noChangeArrowheads="1"/>
            </p:cNvSpPr>
            <p:nvPr/>
          </p:nvSpPr>
          <p:spPr bwMode="auto">
            <a:xfrm>
              <a:off x="1288" y="125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95" name="Oval 167"/>
            <p:cNvSpPr>
              <a:spLocks noChangeArrowheads="1"/>
            </p:cNvSpPr>
            <p:nvPr/>
          </p:nvSpPr>
          <p:spPr bwMode="auto">
            <a:xfrm>
              <a:off x="1632" y="12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96" name="Oval 168"/>
            <p:cNvSpPr>
              <a:spLocks noChangeArrowheads="1"/>
            </p:cNvSpPr>
            <p:nvPr/>
          </p:nvSpPr>
          <p:spPr bwMode="auto">
            <a:xfrm>
              <a:off x="1447" y="121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97" name="Oval 169"/>
            <p:cNvSpPr>
              <a:spLocks noChangeArrowheads="1"/>
            </p:cNvSpPr>
            <p:nvPr/>
          </p:nvSpPr>
          <p:spPr bwMode="auto">
            <a:xfrm>
              <a:off x="1690" y="148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98" name="Oval 170"/>
            <p:cNvSpPr>
              <a:spLocks noChangeArrowheads="1"/>
            </p:cNvSpPr>
            <p:nvPr/>
          </p:nvSpPr>
          <p:spPr bwMode="auto">
            <a:xfrm>
              <a:off x="1540" y="120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99" name="Oval 171"/>
            <p:cNvSpPr>
              <a:spLocks noChangeArrowheads="1"/>
            </p:cNvSpPr>
            <p:nvPr/>
          </p:nvSpPr>
          <p:spPr bwMode="auto">
            <a:xfrm>
              <a:off x="1685" y="133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00" name="Oval 172"/>
            <p:cNvSpPr>
              <a:spLocks noChangeArrowheads="1"/>
            </p:cNvSpPr>
            <p:nvPr/>
          </p:nvSpPr>
          <p:spPr bwMode="auto">
            <a:xfrm>
              <a:off x="1214" y="140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01" name="Oval 173"/>
            <p:cNvSpPr>
              <a:spLocks noChangeArrowheads="1"/>
            </p:cNvSpPr>
            <p:nvPr/>
          </p:nvSpPr>
          <p:spPr bwMode="auto">
            <a:xfrm>
              <a:off x="2819" y="156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02" name="Oval 174"/>
            <p:cNvSpPr>
              <a:spLocks noChangeArrowheads="1"/>
            </p:cNvSpPr>
            <p:nvPr/>
          </p:nvSpPr>
          <p:spPr bwMode="auto">
            <a:xfrm>
              <a:off x="2725" y="161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03" name="Oval 175"/>
            <p:cNvSpPr>
              <a:spLocks noChangeArrowheads="1"/>
            </p:cNvSpPr>
            <p:nvPr/>
          </p:nvSpPr>
          <p:spPr bwMode="auto">
            <a:xfrm>
              <a:off x="2912" y="163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04" name="Oval 176"/>
            <p:cNvSpPr>
              <a:spLocks noChangeArrowheads="1"/>
            </p:cNvSpPr>
            <p:nvPr/>
          </p:nvSpPr>
          <p:spPr bwMode="auto">
            <a:xfrm>
              <a:off x="2960" y="162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05" name="Oval 177"/>
            <p:cNvSpPr>
              <a:spLocks noChangeArrowheads="1"/>
            </p:cNvSpPr>
            <p:nvPr/>
          </p:nvSpPr>
          <p:spPr bwMode="auto">
            <a:xfrm>
              <a:off x="2863" y="164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06" name="Oval 178"/>
            <p:cNvSpPr>
              <a:spLocks noChangeArrowheads="1"/>
            </p:cNvSpPr>
            <p:nvPr/>
          </p:nvSpPr>
          <p:spPr bwMode="auto">
            <a:xfrm>
              <a:off x="2960" y="162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07" name="Oval 179"/>
            <p:cNvSpPr>
              <a:spLocks noChangeArrowheads="1"/>
            </p:cNvSpPr>
            <p:nvPr/>
          </p:nvSpPr>
          <p:spPr bwMode="auto">
            <a:xfrm>
              <a:off x="2933" y="166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08" name="Oval 180"/>
            <p:cNvSpPr>
              <a:spLocks noChangeArrowheads="1"/>
            </p:cNvSpPr>
            <p:nvPr/>
          </p:nvSpPr>
          <p:spPr bwMode="auto">
            <a:xfrm>
              <a:off x="2952" y="155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09" name="Oval 181"/>
            <p:cNvSpPr>
              <a:spLocks noChangeArrowheads="1"/>
            </p:cNvSpPr>
            <p:nvPr/>
          </p:nvSpPr>
          <p:spPr bwMode="auto">
            <a:xfrm>
              <a:off x="2971" y="167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10" name="Oval 182"/>
            <p:cNvSpPr>
              <a:spLocks noChangeArrowheads="1"/>
            </p:cNvSpPr>
            <p:nvPr/>
          </p:nvSpPr>
          <p:spPr bwMode="auto">
            <a:xfrm>
              <a:off x="2877" y="163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11" name="Oval 183"/>
            <p:cNvSpPr>
              <a:spLocks noChangeArrowheads="1"/>
            </p:cNvSpPr>
            <p:nvPr/>
          </p:nvSpPr>
          <p:spPr bwMode="auto">
            <a:xfrm>
              <a:off x="2913" y="150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12" name="Oval 184"/>
            <p:cNvSpPr>
              <a:spLocks noChangeArrowheads="1"/>
            </p:cNvSpPr>
            <p:nvPr/>
          </p:nvSpPr>
          <p:spPr bwMode="auto">
            <a:xfrm>
              <a:off x="2727" y="166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13" name="Oval 185"/>
            <p:cNvSpPr>
              <a:spLocks noChangeArrowheads="1"/>
            </p:cNvSpPr>
            <p:nvPr/>
          </p:nvSpPr>
          <p:spPr bwMode="auto">
            <a:xfrm>
              <a:off x="2810" y="177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14" name="Oval 186"/>
            <p:cNvSpPr>
              <a:spLocks noChangeArrowheads="1"/>
            </p:cNvSpPr>
            <p:nvPr/>
          </p:nvSpPr>
          <p:spPr bwMode="auto">
            <a:xfrm>
              <a:off x="2766" y="168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15" name="Oval 187"/>
            <p:cNvSpPr>
              <a:spLocks noChangeArrowheads="1"/>
            </p:cNvSpPr>
            <p:nvPr/>
          </p:nvSpPr>
          <p:spPr bwMode="auto">
            <a:xfrm>
              <a:off x="2842" y="173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16" name="Oval 188"/>
            <p:cNvSpPr>
              <a:spLocks noChangeArrowheads="1"/>
            </p:cNvSpPr>
            <p:nvPr/>
          </p:nvSpPr>
          <p:spPr bwMode="auto">
            <a:xfrm>
              <a:off x="2954" y="150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17" name="Oval 189"/>
            <p:cNvSpPr>
              <a:spLocks noChangeArrowheads="1"/>
            </p:cNvSpPr>
            <p:nvPr/>
          </p:nvSpPr>
          <p:spPr bwMode="auto">
            <a:xfrm>
              <a:off x="3031" y="156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18" name="Oval 190"/>
            <p:cNvSpPr>
              <a:spLocks noChangeArrowheads="1"/>
            </p:cNvSpPr>
            <p:nvPr/>
          </p:nvSpPr>
          <p:spPr bwMode="auto">
            <a:xfrm>
              <a:off x="2938" y="177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19" name="Oval 191"/>
            <p:cNvSpPr>
              <a:spLocks noChangeArrowheads="1"/>
            </p:cNvSpPr>
            <p:nvPr/>
          </p:nvSpPr>
          <p:spPr bwMode="auto">
            <a:xfrm>
              <a:off x="2805" y="161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20" name="Oval 192"/>
            <p:cNvSpPr>
              <a:spLocks noChangeArrowheads="1"/>
            </p:cNvSpPr>
            <p:nvPr/>
          </p:nvSpPr>
          <p:spPr bwMode="auto">
            <a:xfrm>
              <a:off x="2876" y="151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21" name="Oval 193"/>
            <p:cNvSpPr>
              <a:spLocks noChangeArrowheads="1"/>
            </p:cNvSpPr>
            <p:nvPr/>
          </p:nvSpPr>
          <p:spPr bwMode="auto">
            <a:xfrm>
              <a:off x="2924" y="158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22" name="Oval 194"/>
            <p:cNvSpPr>
              <a:spLocks noChangeArrowheads="1"/>
            </p:cNvSpPr>
            <p:nvPr/>
          </p:nvSpPr>
          <p:spPr bwMode="auto">
            <a:xfrm>
              <a:off x="2761" y="163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23" name="Oval 195"/>
            <p:cNvSpPr>
              <a:spLocks noChangeArrowheads="1"/>
            </p:cNvSpPr>
            <p:nvPr/>
          </p:nvSpPr>
          <p:spPr bwMode="auto">
            <a:xfrm>
              <a:off x="2892" y="157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24" name="Oval 196"/>
            <p:cNvSpPr>
              <a:spLocks noChangeArrowheads="1"/>
            </p:cNvSpPr>
            <p:nvPr/>
          </p:nvSpPr>
          <p:spPr bwMode="auto">
            <a:xfrm>
              <a:off x="2947" y="170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25" name="Oval 197"/>
            <p:cNvSpPr>
              <a:spLocks noChangeArrowheads="1"/>
            </p:cNvSpPr>
            <p:nvPr/>
          </p:nvSpPr>
          <p:spPr bwMode="auto">
            <a:xfrm>
              <a:off x="2783" y="155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26" name="Oval 198"/>
            <p:cNvSpPr>
              <a:spLocks noChangeArrowheads="1"/>
            </p:cNvSpPr>
            <p:nvPr/>
          </p:nvSpPr>
          <p:spPr bwMode="auto">
            <a:xfrm>
              <a:off x="2825" y="151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27" name="Oval 199"/>
            <p:cNvSpPr>
              <a:spLocks noChangeArrowheads="1"/>
            </p:cNvSpPr>
            <p:nvPr/>
          </p:nvSpPr>
          <p:spPr bwMode="auto">
            <a:xfrm>
              <a:off x="2991" y="152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28" name="Oval 200"/>
            <p:cNvSpPr>
              <a:spLocks noChangeArrowheads="1"/>
            </p:cNvSpPr>
            <p:nvPr/>
          </p:nvSpPr>
          <p:spPr bwMode="auto">
            <a:xfrm>
              <a:off x="2853" y="159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29" name="Oval 201"/>
            <p:cNvSpPr>
              <a:spLocks noChangeArrowheads="1"/>
            </p:cNvSpPr>
            <p:nvPr/>
          </p:nvSpPr>
          <p:spPr bwMode="auto">
            <a:xfrm>
              <a:off x="2778" y="159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30" name="Oval 202"/>
            <p:cNvSpPr>
              <a:spLocks noChangeArrowheads="1"/>
            </p:cNvSpPr>
            <p:nvPr/>
          </p:nvSpPr>
          <p:spPr bwMode="auto">
            <a:xfrm>
              <a:off x="2903" y="153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31" name="Oval 203"/>
            <p:cNvSpPr>
              <a:spLocks noChangeArrowheads="1"/>
            </p:cNvSpPr>
            <p:nvPr/>
          </p:nvSpPr>
          <p:spPr bwMode="auto">
            <a:xfrm>
              <a:off x="2990" y="161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32" name="Oval 204"/>
            <p:cNvSpPr>
              <a:spLocks noChangeArrowheads="1"/>
            </p:cNvSpPr>
            <p:nvPr/>
          </p:nvSpPr>
          <p:spPr bwMode="auto">
            <a:xfrm>
              <a:off x="2833" y="164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33" name="Oval 205"/>
            <p:cNvSpPr>
              <a:spLocks noChangeArrowheads="1"/>
            </p:cNvSpPr>
            <p:nvPr/>
          </p:nvSpPr>
          <p:spPr bwMode="auto">
            <a:xfrm>
              <a:off x="2851" y="154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34" name="Oval 206"/>
            <p:cNvSpPr>
              <a:spLocks noChangeArrowheads="1"/>
            </p:cNvSpPr>
            <p:nvPr/>
          </p:nvSpPr>
          <p:spPr bwMode="auto">
            <a:xfrm>
              <a:off x="2893" y="168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35" name="Oval 207"/>
            <p:cNvSpPr>
              <a:spLocks noChangeArrowheads="1"/>
            </p:cNvSpPr>
            <p:nvPr/>
          </p:nvSpPr>
          <p:spPr bwMode="auto">
            <a:xfrm>
              <a:off x="2804" y="169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36" name="Oval 208"/>
            <p:cNvSpPr>
              <a:spLocks noChangeArrowheads="1"/>
            </p:cNvSpPr>
            <p:nvPr/>
          </p:nvSpPr>
          <p:spPr bwMode="auto">
            <a:xfrm>
              <a:off x="3012" y="164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37" name="Oval 209"/>
            <p:cNvSpPr>
              <a:spLocks noChangeArrowheads="1"/>
            </p:cNvSpPr>
            <p:nvPr/>
          </p:nvSpPr>
          <p:spPr bwMode="auto">
            <a:xfrm>
              <a:off x="2935" y="173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38" name="Oval 210"/>
            <p:cNvSpPr>
              <a:spLocks noChangeArrowheads="1"/>
            </p:cNvSpPr>
            <p:nvPr/>
          </p:nvSpPr>
          <p:spPr bwMode="auto">
            <a:xfrm>
              <a:off x="2800" y="165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39" name="Oval 211"/>
            <p:cNvSpPr>
              <a:spLocks noChangeArrowheads="1"/>
            </p:cNvSpPr>
            <p:nvPr/>
          </p:nvSpPr>
          <p:spPr bwMode="auto">
            <a:xfrm>
              <a:off x="2852" y="168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40" name="Oval 212"/>
            <p:cNvSpPr>
              <a:spLocks noChangeArrowheads="1"/>
            </p:cNvSpPr>
            <p:nvPr/>
          </p:nvSpPr>
          <p:spPr bwMode="auto">
            <a:xfrm>
              <a:off x="3031" y="161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41" name="Oval 213"/>
            <p:cNvSpPr>
              <a:spLocks noChangeArrowheads="1"/>
            </p:cNvSpPr>
            <p:nvPr/>
          </p:nvSpPr>
          <p:spPr bwMode="auto">
            <a:xfrm>
              <a:off x="2984" y="176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42" name="Oval 214"/>
            <p:cNvSpPr>
              <a:spLocks noChangeArrowheads="1"/>
            </p:cNvSpPr>
            <p:nvPr/>
          </p:nvSpPr>
          <p:spPr bwMode="auto">
            <a:xfrm>
              <a:off x="3010" y="168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43" name="Oval 215"/>
            <p:cNvSpPr>
              <a:spLocks noChangeArrowheads="1"/>
            </p:cNvSpPr>
            <p:nvPr/>
          </p:nvSpPr>
          <p:spPr bwMode="auto">
            <a:xfrm>
              <a:off x="3028" y="167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44" name="Oval 216"/>
            <p:cNvSpPr>
              <a:spLocks noChangeArrowheads="1"/>
            </p:cNvSpPr>
            <p:nvPr/>
          </p:nvSpPr>
          <p:spPr bwMode="auto">
            <a:xfrm>
              <a:off x="2889" y="17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45" name="Oval 217"/>
            <p:cNvSpPr>
              <a:spLocks noChangeArrowheads="1"/>
            </p:cNvSpPr>
            <p:nvPr/>
          </p:nvSpPr>
          <p:spPr bwMode="auto">
            <a:xfrm>
              <a:off x="3004" y="156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46" name="Oval 218"/>
            <p:cNvSpPr>
              <a:spLocks noChangeArrowheads="1"/>
            </p:cNvSpPr>
            <p:nvPr/>
          </p:nvSpPr>
          <p:spPr bwMode="auto">
            <a:xfrm>
              <a:off x="2986" y="171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47" name="Oval 219"/>
            <p:cNvSpPr>
              <a:spLocks noChangeArrowheads="1"/>
            </p:cNvSpPr>
            <p:nvPr/>
          </p:nvSpPr>
          <p:spPr bwMode="auto">
            <a:xfrm>
              <a:off x="2756" y="173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48" name="Oval 220"/>
            <p:cNvSpPr>
              <a:spLocks noChangeArrowheads="1"/>
            </p:cNvSpPr>
            <p:nvPr/>
          </p:nvSpPr>
          <p:spPr bwMode="auto">
            <a:xfrm>
              <a:off x="2971" y="158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49" name="Oval 221"/>
            <p:cNvSpPr>
              <a:spLocks noChangeArrowheads="1"/>
            </p:cNvSpPr>
            <p:nvPr/>
          </p:nvSpPr>
          <p:spPr bwMode="auto">
            <a:xfrm>
              <a:off x="2855" y="177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50" name="Oval 222"/>
            <p:cNvSpPr>
              <a:spLocks noChangeArrowheads="1"/>
            </p:cNvSpPr>
            <p:nvPr/>
          </p:nvSpPr>
          <p:spPr bwMode="auto">
            <a:xfrm>
              <a:off x="2731" y="171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51" name="Oval 223"/>
            <p:cNvSpPr>
              <a:spLocks noChangeArrowheads="1"/>
            </p:cNvSpPr>
            <p:nvPr/>
          </p:nvSpPr>
          <p:spPr bwMode="auto">
            <a:xfrm>
              <a:off x="2795" y="174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52" name="Oval 224"/>
            <p:cNvSpPr>
              <a:spLocks noChangeArrowheads="1"/>
            </p:cNvSpPr>
            <p:nvPr/>
          </p:nvSpPr>
          <p:spPr bwMode="auto">
            <a:xfrm>
              <a:off x="3056" y="164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53" name="Oval 225"/>
            <p:cNvSpPr>
              <a:spLocks noChangeArrowheads="1"/>
            </p:cNvSpPr>
            <p:nvPr/>
          </p:nvSpPr>
          <p:spPr bwMode="auto">
            <a:xfrm>
              <a:off x="2753" y="15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54" name="Oval 226"/>
            <p:cNvSpPr>
              <a:spLocks noChangeArrowheads="1"/>
            </p:cNvSpPr>
            <p:nvPr/>
          </p:nvSpPr>
          <p:spPr bwMode="auto">
            <a:xfrm>
              <a:off x="3021" y="172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55" name="Oval 227"/>
            <p:cNvSpPr>
              <a:spLocks noChangeArrowheads="1"/>
            </p:cNvSpPr>
            <p:nvPr/>
          </p:nvSpPr>
          <p:spPr bwMode="auto">
            <a:xfrm>
              <a:off x="2898" y="176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56" name="Oval 228"/>
            <p:cNvSpPr>
              <a:spLocks noChangeArrowheads="1"/>
            </p:cNvSpPr>
            <p:nvPr/>
          </p:nvSpPr>
          <p:spPr bwMode="auto">
            <a:xfrm>
              <a:off x="1521" y="164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57" name="Oval 229"/>
            <p:cNvSpPr>
              <a:spLocks noChangeArrowheads="1"/>
            </p:cNvSpPr>
            <p:nvPr/>
          </p:nvSpPr>
          <p:spPr bwMode="auto">
            <a:xfrm>
              <a:off x="1698" y="152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58" name="Oval 230"/>
            <p:cNvSpPr>
              <a:spLocks noChangeArrowheads="1"/>
            </p:cNvSpPr>
            <p:nvPr/>
          </p:nvSpPr>
          <p:spPr bwMode="auto">
            <a:xfrm>
              <a:off x="1590" y="162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59" name="Oval 231"/>
            <p:cNvSpPr>
              <a:spLocks noChangeArrowheads="1"/>
            </p:cNvSpPr>
            <p:nvPr/>
          </p:nvSpPr>
          <p:spPr bwMode="auto">
            <a:xfrm>
              <a:off x="1431" y="165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60" name="Oval 232"/>
            <p:cNvSpPr>
              <a:spLocks noChangeArrowheads="1"/>
            </p:cNvSpPr>
            <p:nvPr/>
          </p:nvSpPr>
          <p:spPr bwMode="auto">
            <a:xfrm>
              <a:off x="1314" y="120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61" name="Oval 233"/>
            <p:cNvSpPr>
              <a:spLocks noChangeArrowheads="1"/>
            </p:cNvSpPr>
            <p:nvPr/>
          </p:nvSpPr>
          <p:spPr bwMode="auto">
            <a:xfrm>
              <a:off x="1476" y="115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62" name="Oval 234"/>
            <p:cNvSpPr>
              <a:spLocks noChangeArrowheads="1"/>
            </p:cNvSpPr>
            <p:nvPr/>
          </p:nvSpPr>
          <p:spPr bwMode="auto">
            <a:xfrm>
              <a:off x="3273" y="126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63" name="Oval 235"/>
            <p:cNvSpPr>
              <a:spLocks noChangeArrowheads="1"/>
            </p:cNvSpPr>
            <p:nvPr/>
          </p:nvSpPr>
          <p:spPr bwMode="auto">
            <a:xfrm>
              <a:off x="2898" y="198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64" name="Oval 236"/>
            <p:cNvSpPr>
              <a:spLocks noChangeArrowheads="1"/>
            </p:cNvSpPr>
            <p:nvPr/>
          </p:nvSpPr>
          <p:spPr bwMode="auto">
            <a:xfrm>
              <a:off x="2811" y="103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65" name="Oval 237"/>
            <p:cNvSpPr>
              <a:spLocks noChangeArrowheads="1"/>
            </p:cNvSpPr>
            <p:nvPr/>
          </p:nvSpPr>
          <p:spPr bwMode="auto">
            <a:xfrm>
              <a:off x="3033" y="114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66" name="Oval 238"/>
            <p:cNvSpPr>
              <a:spLocks noChangeArrowheads="1"/>
            </p:cNvSpPr>
            <p:nvPr/>
          </p:nvSpPr>
          <p:spPr bwMode="auto">
            <a:xfrm>
              <a:off x="3054" y="159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67" name="Oval 239"/>
            <p:cNvSpPr>
              <a:spLocks noChangeArrowheads="1"/>
            </p:cNvSpPr>
            <p:nvPr/>
          </p:nvSpPr>
          <p:spPr bwMode="auto">
            <a:xfrm>
              <a:off x="2838" y="77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68" name="Line 240"/>
            <p:cNvSpPr>
              <a:spLocks noChangeShapeType="1"/>
            </p:cNvSpPr>
            <p:nvPr/>
          </p:nvSpPr>
          <p:spPr bwMode="auto">
            <a:xfrm flipV="1">
              <a:off x="1860" y="1257"/>
              <a:ext cx="716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69" name="Line 241"/>
            <p:cNvSpPr>
              <a:spLocks noChangeShapeType="1"/>
            </p:cNvSpPr>
            <p:nvPr/>
          </p:nvSpPr>
          <p:spPr bwMode="auto">
            <a:xfrm>
              <a:off x="1853" y="1390"/>
              <a:ext cx="730" cy="2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70" name="Oval 242"/>
            <p:cNvSpPr>
              <a:spLocks noChangeArrowheads="1"/>
            </p:cNvSpPr>
            <p:nvPr/>
          </p:nvSpPr>
          <p:spPr bwMode="auto">
            <a:xfrm>
              <a:off x="768" y="141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71" name="Line 243"/>
            <p:cNvSpPr>
              <a:spLocks noChangeShapeType="1"/>
            </p:cNvSpPr>
            <p:nvPr/>
          </p:nvSpPr>
          <p:spPr bwMode="auto">
            <a:xfrm>
              <a:off x="843" y="1447"/>
              <a:ext cx="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72" name="Line 244"/>
            <p:cNvSpPr>
              <a:spLocks noChangeShapeType="1"/>
            </p:cNvSpPr>
            <p:nvPr/>
          </p:nvSpPr>
          <p:spPr bwMode="auto">
            <a:xfrm flipV="1">
              <a:off x="2880" y="691"/>
              <a:ext cx="151" cy="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73" name="Line 245"/>
            <p:cNvSpPr>
              <a:spLocks noChangeShapeType="1"/>
            </p:cNvSpPr>
            <p:nvPr/>
          </p:nvSpPr>
          <p:spPr bwMode="auto">
            <a:xfrm>
              <a:off x="3341" y="1296"/>
              <a:ext cx="2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74" name="Line 246"/>
            <p:cNvSpPr>
              <a:spLocks noChangeShapeType="1"/>
            </p:cNvSpPr>
            <p:nvPr/>
          </p:nvSpPr>
          <p:spPr bwMode="auto">
            <a:xfrm>
              <a:off x="2952" y="2030"/>
              <a:ext cx="16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47"/>
          <p:cNvGrpSpPr>
            <a:grpSpLocks/>
          </p:cNvGrpSpPr>
          <p:nvPr/>
        </p:nvGrpSpPr>
        <p:grpSpPr bwMode="auto">
          <a:xfrm rot="-754669">
            <a:off x="2085975" y="1641475"/>
            <a:ext cx="2052638" cy="1436688"/>
            <a:chOff x="768" y="568"/>
            <a:chExt cx="2782" cy="1720"/>
          </a:xfrm>
        </p:grpSpPr>
        <p:sp>
          <p:nvSpPr>
            <p:cNvPr id="131487" name="Freeform 248"/>
            <p:cNvSpPr>
              <a:spLocks/>
            </p:cNvSpPr>
            <p:nvPr/>
          </p:nvSpPr>
          <p:spPr bwMode="auto">
            <a:xfrm>
              <a:off x="2351" y="568"/>
              <a:ext cx="1148" cy="1720"/>
            </a:xfrm>
            <a:custGeom>
              <a:avLst/>
              <a:gdLst>
                <a:gd name="T0" fmla="*/ 359 w 1148"/>
                <a:gd name="T1" fmla="*/ 43 h 1720"/>
                <a:gd name="T2" fmla="*/ 443 w 1148"/>
                <a:gd name="T3" fmla="*/ 0 h 1720"/>
                <a:gd name="T4" fmla="*/ 443 w 1148"/>
                <a:gd name="T5" fmla="*/ 64 h 1720"/>
                <a:gd name="T6" fmla="*/ 618 w 1148"/>
                <a:gd name="T7" fmla="*/ 176 h 1720"/>
                <a:gd name="T8" fmla="*/ 752 w 1148"/>
                <a:gd name="T9" fmla="*/ 218 h 1720"/>
                <a:gd name="T10" fmla="*/ 759 w 1148"/>
                <a:gd name="T11" fmla="*/ 316 h 1720"/>
                <a:gd name="T12" fmla="*/ 935 w 1148"/>
                <a:gd name="T13" fmla="*/ 429 h 1720"/>
                <a:gd name="T14" fmla="*/ 1089 w 1148"/>
                <a:gd name="T15" fmla="*/ 604 h 1720"/>
                <a:gd name="T16" fmla="*/ 1138 w 1148"/>
                <a:gd name="T17" fmla="*/ 794 h 1720"/>
                <a:gd name="T18" fmla="*/ 1124 w 1148"/>
                <a:gd name="T19" fmla="*/ 822 h 1720"/>
                <a:gd name="T20" fmla="*/ 1054 w 1148"/>
                <a:gd name="T21" fmla="*/ 935 h 1720"/>
                <a:gd name="T22" fmla="*/ 1117 w 1148"/>
                <a:gd name="T23" fmla="*/ 977 h 1720"/>
                <a:gd name="T24" fmla="*/ 1061 w 1148"/>
                <a:gd name="T25" fmla="*/ 1138 h 1720"/>
                <a:gd name="T26" fmla="*/ 998 w 1148"/>
                <a:gd name="T27" fmla="*/ 1188 h 1720"/>
                <a:gd name="T28" fmla="*/ 1068 w 1148"/>
                <a:gd name="T29" fmla="*/ 1307 h 1720"/>
                <a:gd name="T30" fmla="*/ 857 w 1148"/>
                <a:gd name="T31" fmla="*/ 1419 h 1720"/>
                <a:gd name="T32" fmla="*/ 913 w 1148"/>
                <a:gd name="T33" fmla="*/ 1504 h 1720"/>
                <a:gd name="T34" fmla="*/ 815 w 1148"/>
                <a:gd name="T35" fmla="*/ 1574 h 1720"/>
                <a:gd name="T36" fmla="*/ 555 w 1148"/>
                <a:gd name="T37" fmla="*/ 1616 h 1720"/>
                <a:gd name="T38" fmla="*/ 499 w 1148"/>
                <a:gd name="T39" fmla="*/ 1679 h 1720"/>
                <a:gd name="T40" fmla="*/ 274 w 1148"/>
                <a:gd name="T41" fmla="*/ 1707 h 1720"/>
                <a:gd name="T42" fmla="*/ 253 w 1148"/>
                <a:gd name="T43" fmla="*/ 1665 h 1720"/>
                <a:gd name="T44" fmla="*/ 190 w 1148"/>
                <a:gd name="T45" fmla="*/ 1553 h 1720"/>
                <a:gd name="T46" fmla="*/ 148 w 1148"/>
                <a:gd name="T47" fmla="*/ 1461 h 1720"/>
                <a:gd name="T48" fmla="*/ 21 w 1148"/>
                <a:gd name="T49" fmla="*/ 1349 h 1720"/>
                <a:gd name="T50" fmla="*/ 85 w 1148"/>
                <a:gd name="T51" fmla="*/ 1314 h 1720"/>
                <a:gd name="T52" fmla="*/ 120 w 1148"/>
                <a:gd name="T53" fmla="*/ 1279 h 1720"/>
                <a:gd name="T54" fmla="*/ 28 w 1148"/>
                <a:gd name="T55" fmla="*/ 1124 h 1720"/>
                <a:gd name="T56" fmla="*/ 120 w 1148"/>
                <a:gd name="T57" fmla="*/ 956 h 1720"/>
                <a:gd name="T58" fmla="*/ 56 w 1148"/>
                <a:gd name="T59" fmla="*/ 604 h 1720"/>
                <a:gd name="T60" fmla="*/ 190 w 1148"/>
                <a:gd name="T61" fmla="*/ 401 h 1720"/>
                <a:gd name="T62" fmla="*/ 92 w 1148"/>
                <a:gd name="T63" fmla="*/ 190 h 1720"/>
                <a:gd name="T64" fmla="*/ 162 w 1148"/>
                <a:gd name="T65" fmla="*/ 155 h 17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8"/>
                <a:gd name="T100" fmla="*/ 0 h 1720"/>
                <a:gd name="T101" fmla="*/ 1148 w 1148"/>
                <a:gd name="T102" fmla="*/ 1720 h 17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8" h="1720">
                  <a:moveTo>
                    <a:pt x="162" y="155"/>
                  </a:moveTo>
                  <a:cubicBezTo>
                    <a:pt x="230" y="132"/>
                    <a:pt x="297" y="80"/>
                    <a:pt x="359" y="43"/>
                  </a:cubicBezTo>
                  <a:cubicBezTo>
                    <a:pt x="377" y="32"/>
                    <a:pt x="396" y="24"/>
                    <a:pt x="415" y="14"/>
                  </a:cubicBezTo>
                  <a:cubicBezTo>
                    <a:pt x="424" y="9"/>
                    <a:pt x="443" y="0"/>
                    <a:pt x="443" y="0"/>
                  </a:cubicBezTo>
                  <a:cubicBezTo>
                    <a:pt x="448" y="7"/>
                    <a:pt x="457" y="13"/>
                    <a:pt x="457" y="21"/>
                  </a:cubicBezTo>
                  <a:cubicBezTo>
                    <a:pt x="457" y="36"/>
                    <a:pt x="443" y="64"/>
                    <a:pt x="443" y="64"/>
                  </a:cubicBezTo>
                  <a:cubicBezTo>
                    <a:pt x="509" y="86"/>
                    <a:pt x="580" y="71"/>
                    <a:pt x="647" y="92"/>
                  </a:cubicBezTo>
                  <a:cubicBezTo>
                    <a:pt x="641" y="129"/>
                    <a:pt x="638" y="146"/>
                    <a:pt x="618" y="176"/>
                  </a:cubicBezTo>
                  <a:cubicBezTo>
                    <a:pt x="654" y="187"/>
                    <a:pt x="688" y="201"/>
                    <a:pt x="724" y="211"/>
                  </a:cubicBezTo>
                  <a:cubicBezTo>
                    <a:pt x="733" y="214"/>
                    <a:pt x="743" y="215"/>
                    <a:pt x="752" y="218"/>
                  </a:cubicBezTo>
                  <a:cubicBezTo>
                    <a:pt x="766" y="222"/>
                    <a:pt x="794" y="232"/>
                    <a:pt x="794" y="232"/>
                  </a:cubicBezTo>
                  <a:cubicBezTo>
                    <a:pt x="807" y="272"/>
                    <a:pt x="780" y="284"/>
                    <a:pt x="759" y="316"/>
                  </a:cubicBezTo>
                  <a:cubicBezTo>
                    <a:pt x="787" y="345"/>
                    <a:pt x="820" y="371"/>
                    <a:pt x="857" y="387"/>
                  </a:cubicBezTo>
                  <a:cubicBezTo>
                    <a:pt x="893" y="403"/>
                    <a:pt x="906" y="402"/>
                    <a:pt x="935" y="429"/>
                  </a:cubicBezTo>
                  <a:cubicBezTo>
                    <a:pt x="927" y="453"/>
                    <a:pt x="920" y="471"/>
                    <a:pt x="906" y="492"/>
                  </a:cubicBezTo>
                  <a:cubicBezTo>
                    <a:pt x="953" y="551"/>
                    <a:pt x="1028" y="564"/>
                    <a:pt x="1089" y="604"/>
                  </a:cubicBezTo>
                  <a:cubicBezTo>
                    <a:pt x="1101" y="641"/>
                    <a:pt x="1095" y="651"/>
                    <a:pt x="1061" y="668"/>
                  </a:cubicBezTo>
                  <a:cubicBezTo>
                    <a:pt x="1024" y="723"/>
                    <a:pt x="1103" y="759"/>
                    <a:pt x="1138" y="794"/>
                  </a:cubicBezTo>
                  <a:cubicBezTo>
                    <a:pt x="1140" y="801"/>
                    <a:pt x="1148" y="808"/>
                    <a:pt x="1145" y="815"/>
                  </a:cubicBezTo>
                  <a:cubicBezTo>
                    <a:pt x="1142" y="822"/>
                    <a:pt x="1131" y="819"/>
                    <a:pt x="1124" y="822"/>
                  </a:cubicBezTo>
                  <a:cubicBezTo>
                    <a:pt x="1096" y="836"/>
                    <a:pt x="1067" y="846"/>
                    <a:pt x="1040" y="864"/>
                  </a:cubicBezTo>
                  <a:cubicBezTo>
                    <a:pt x="1020" y="893"/>
                    <a:pt x="1025" y="912"/>
                    <a:pt x="1054" y="935"/>
                  </a:cubicBezTo>
                  <a:cubicBezTo>
                    <a:pt x="1067" y="945"/>
                    <a:pt x="1082" y="954"/>
                    <a:pt x="1096" y="963"/>
                  </a:cubicBezTo>
                  <a:cubicBezTo>
                    <a:pt x="1103" y="968"/>
                    <a:pt x="1117" y="977"/>
                    <a:pt x="1117" y="977"/>
                  </a:cubicBezTo>
                  <a:cubicBezTo>
                    <a:pt x="1089" y="996"/>
                    <a:pt x="1052" y="1011"/>
                    <a:pt x="1019" y="1019"/>
                  </a:cubicBezTo>
                  <a:cubicBezTo>
                    <a:pt x="955" y="1061"/>
                    <a:pt x="1008" y="1120"/>
                    <a:pt x="1061" y="1138"/>
                  </a:cubicBezTo>
                  <a:cubicBezTo>
                    <a:pt x="1063" y="1145"/>
                    <a:pt x="1072" y="1153"/>
                    <a:pt x="1068" y="1159"/>
                  </a:cubicBezTo>
                  <a:cubicBezTo>
                    <a:pt x="1060" y="1172"/>
                    <a:pt x="1013" y="1182"/>
                    <a:pt x="998" y="1188"/>
                  </a:cubicBezTo>
                  <a:cubicBezTo>
                    <a:pt x="985" y="1228"/>
                    <a:pt x="1007" y="1232"/>
                    <a:pt x="1033" y="1258"/>
                  </a:cubicBezTo>
                  <a:cubicBezTo>
                    <a:pt x="1042" y="1267"/>
                    <a:pt x="1060" y="1295"/>
                    <a:pt x="1068" y="1307"/>
                  </a:cubicBezTo>
                  <a:cubicBezTo>
                    <a:pt x="1054" y="1348"/>
                    <a:pt x="1019" y="1345"/>
                    <a:pt x="984" y="1363"/>
                  </a:cubicBezTo>
                  <a:cubicBezTo>
                    <a:pt x="942" y="1384"/>
                    <a:pt x="896" y="1393"/>
                    <a:pt x="857" y="1419"/>
                  </a:cubicBezTo>
                  <a:cubicBezTo>
                    <a:pt x="849" y="1443"/>
                    <a:pt x="849" y="1459"/>
                    <a:pt x="871" y="1476"/>
                  </a:cubicBezTo>
                  <a:cubicBezTo>
                    <a:pt x="884" y="1486"/>
                    <a:pt x="913" y="1504"/>
                    <a:pt x="913" y="1504"/>
                  </a:cubicBezTo>
                  <a:cubicBezTo>
                    <a:pt x="915" y="1511"/>
                    <a:pt x="924" y="1519"/>
                    <a:pt x="920" y="1525"/>
                  </a:cubicBezTo>
                  <a:cubicBezTo>
                    <a:pt x="899" y="1554"/>
                    <a:pt x="846" y="1565"/>
                    <a:pt x="815" y="1574"/>
                  </a:cubicBezTo>
                  <a:cubicBezTo>
                    <a:pt x="801" y="1578"/>
                    <a:pt x="773" y="1588"/>
                    <a:pt x="773" y="1588"/>
                  </a:cubicBezTo>
                  <a:cubicBezTo>
                    <a:pt x="737" y="1697"/>
                    <a:pt x="648" y="1631"/>
                    <a:pt x="555" y="1616"/>
                  </a:cubicBezTo>
                  <a:cubicBezTo>
                    <a:pt x="569" y="1625"/>
                    <a:pt x="611" y="1635"/>
                    <a:pt x="597" y="1644"/>
                  </a:cubicBezTo>
                  <a:cubicBezTo>
                    <a:pt x="567" y="1664"/>
                    <a:pt x="533" y="1668"/>
                    <a:pt x="499" y="1679"/>
                  </a:cubicBezTo>
                  <a:cubicBezTo>
                    <a:pt x="472" y="1720"/>
                    <a:pt x="424" y="1703"/>
                    <a:pt x="380" y="1714"/>
                  </a:cubicBezTo>
                  <a:cubicBezTo>
                    <a:pt x="345" y="1712"/>
                    <a:pt x="308" y="1716"/>
                    <a:pt x="274" y="1707"/>
                  </a:cubicBezTo>
                  <a:cubicBezTo>
                    <a:pt x="267" y="1705"/>
                    <a:pt x="270" y="1693"/>
                    <a:pt x="267" y="1686"/>
                  </a:cubicBezTo>
                  <a:cubicBezTo>
                    <a:pt x="263" y="1678"/>
                    <a:pt x="258" y="1671"/>
                    <a:pt x="253" y="1665"/>
                  </a:cubicBezTo>
                  <a:cubicBezTo>
                    <a:pt x="230" y="1638"/>
                    <a:pt x="202" y="1620"/>
                    <a:pt x="169" y="1609"/>
                  </a:cubicBezTo>
                  <a:cubicBezTo>
                    <a:pt x="155" y="1567"/>
                    <a:pt x="176" y="1596"/>
                    <a:pt x="190" y="1553"/>
                  </a:cubicBezTo>
                  <a:cubicBezTo>
                    <a:pt x="188" y="1530"/>
                    <a:pt x="189" y="1506"/>
                    <a:pt x="183" y="1483"/>
                  </a:cubicBezTo>
                  <a:cubicBezTo>
                    <a:pt x="179" y="1465"/>
                    <a:pt x="160" y="1468"/>
                    <a:pt x="148" y="1461"/>
                  </a:cubicBezTo>
                  <a:cubicBezTo>
                    <a:pt x="108" y="1439"/>
                    <a:pt x="79" y="1420"/>
                    <a:pt x="35" y="1405"/>
                  </a:cubicBezTo>
                  <a:cubicBezTo>
                    <a:pt x="16" y="1386"/>
                    <a:pt x="0" y="1381"/>
                    <a:pt x="21" y="1349"/>
                  </a:cubicBezTo>
                  <a:cubicBezTo>
                    <a:pt x="25" y="1343"/>
                    <a:pt x="36" y="1346"/>
                    <a:pt x="42" y="1342"/>
                  </a:cubicBezTo>
                  <a:cubicBezTo>
                    <a:pt x="57" y="1334"/>
                    <a:pt x="85" y="1314"/>
                    <a:pt x="85" y="1314"/>
                  </a:cubicBezTo>
                  <a:cubicBezTo>
                    <a:pt x="90" y="1307"/>
                    <a:pt x="93" y="1299"/>
                    <a:pt x="99" y="1293"/>
                  </a:cubicBezTo>
                  <a:cubicBezTo>
                    <a:pt x="105" y="1287"/>
                    <a:pt x="118" y="1287"/>
                    <a:pt x="120" y="1279"/>
                  </a:cubicBezTo>
                  <a:cubicBezTo>
                    <a:pt x="133" y="1226"/>
                    <a:pt x="80" y="1218"/>
                    <a:pt x="56" y="1188"/>
                  </a:cubicBezTo>
                  <a:cubicBezTo>
                    <a:pt x="41" y="1170"/>
                    <a:pt x="28" y="1124"/>
                    <a:pt x="28" y="1124"/>
                  </a:cubicBezTo>
                  <a:cubicBezTo>
                    <a:pt x="34" y="1085"/>
                    <a:pt x="41" y="1047"/>
                    <a:pt x="71" y="1019"/>
                  </a:cubicBezTo>
                  <a:cubicBezTo>
                    <a:pt x="81" y="990"/>
                    <a:pt x="94" y="973"/>
                    <a:pt x="120" y="956"/>
                  </a:cubicBezTo>
                  <a:cubicBezTo>
                    <a:pt x="146" y="877"/>
                    <a:pt x="65" y="763"/>
                    <a:pt x="49" y="682"/>
                  </a:cubicBezTo>
                  <a:cubicBezTo>
                    <a:pt x="51" y="656"/>
                    <a:pt x="52" y="630"/>
                    <a:pt x="56" y="604"/>
                  </a:cubicBezTo>
                  <a:cubicBezTo>
                    <a:pt x="65" y="543"/>
                    <a:pt x="148" y="541"/>
                    <a:pt x="190" y="513"/>
                  </a:cubicBezTo>
                  <a:cubicBezTo>
                    <a:pt x="205" y="467"/>
                    <a:pt x="203" y="483"/>
                    <a:pt x="190" y="401"/>
                  </a:cubicBezTo>
                  <a:cubicBezTo>
                    <a:pt x="178" y="323"/>
                    <a:pt x="109" y="283"/>
                    <a:pt x="85" y="211"/>
                  </a:cubicBezTo>
                  <a:cubicBezTo>
                    <a:pt x="87" y="204"/>
                    <a:pt x="86" y="194"/>
                    <a:pt x="92" y="190"/>
                  </a:cubicBezTo>
                  <a:cubicBezTo>
                    <a:pt x="113" y="175"/>
                    <a:pt x="159" y="170"/>
                    <a:pt x="183" y="162"/>
                  </a:cubicBezTo>
                  <a:cubicBezTo>
                    <a:pt x="204" y="131"/>
                    <a:pt x="205" y="138"/>
                    <a:pt x="162" y="155"/>
                  </a:cubicBezTo>
                  <a:close/>
                </a:path>
              </a:pathLst>
            </a:custGeom>
            <a:solidFill>
              <a:srgbClr val="F0AEE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88" name="Oval 249"/>
            <p:cNvSpPr>
              <a:spLocks noChangeArrowheads="1"/>
            </p:cNvSpPr>
            <p:nvPr/>
          </p:nvSpPr>
          <p:spPr bwMode="auto">
            <a:xfrm>
              <a:off x="1191" y="1150"/>
              <a:ext cx="568" cy="564"/>
            </a:xfrm>
            <a:prstGeom prst="ellipse">
              <a:avLst/>
            </a:prstGeom>
            <a:solidFill>
              <a:srgbClr val="DDFF7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89" name="Oval 250"/>
            <p:cNvSpPr>
              <a:spLocks noChangeArrowheads="1"/>
            </p:cNvSpPr>
            <p:nvPr/>
          </p:nvSpPr>
          <p:spPr bwMode="auto">
            <a:xfrm>
              <a:off x="1274" y="139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90" name="Oval 251"/>
            <p:cNvSpPr>
              <a:spLocks noChangeArrowheads="1"/>
            </p:cNvSpPr>
            <p:nvPr/>
          </p:nvSpPr>
          <p:spPr bwMode="auto">
            <a:xfrm>
              <a:off x="1276" y="148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91" name="Oval 252"/>
            <p:cNvSpPr>
              <a:spLocks noChangeArrowheads="1"/>
            </p:cNvSpPr>
            <p:nvPr/>
          </p:nvSpPr>
          <p:spPr bwMode="auto">
            <a:xfrm>
              <a:off x="1400" y="129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92" name="Oval 253"/>
            <p:cNvSpPr>
              <a:spLocks noChangeArrowheads="1"/>
            </p:cNvSpPr>
            <p:nvPr/>
          </p:nvSpPr>
          <p:spPr bwMode="auto">
            <a:xfrm>
              <a:off x="1646" y="149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93" name="Oval 254"/>
            <p:cNvSpPr>
              <a:spLocks noChangeArrowheads="1"/>
            </p:cNvSpPr>
            <p:nvPr/>
          </p:nvSpPr>
          <p:spPr bwMode="auto">
            <a:xfrm>
              <a:off x="1375" y="139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94" name="Oval 255"/>
            <p:cNvSpPr>
              <a:spLocks noChangeArrowheads="1"/>
            </p:cNvSpPr>
            <p:nvPr/>
          </p:nvSpPr>
          <p:spPr bwMode="auto">
            <a:xfrm>
              <a:off x="1367" y="144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95" name="Oval 256"/>
            <p:cNvSpPr>
              <a:spLocks noChangeArrowheads="1"/>
            </p:cNvSpPr>
            <p:nvPr/>
          </p:nvSpPr>
          <p:spPr bwMode="auto">
            <a:xfrm>
              <a:off x="1424" y="155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96" name="Oval 257"/>
            <p:cNvSpPr>
              <a:spLocks noChangeArrowheads="1"/>
            </p:cNvSpPr>
            <p:nvPr/>
          </p:nvSpPr>
          <p:spPr bwMode="auto">
            <a:xfrm>
              <a:off x="1404" y="146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97" name="Oval 258"/>
            <p:cNvSpPr>
              <a:spLocks noChangeArrowheads="1"/>
            </p:cNvSpPr>
            <p:nvPr/>
          </p:nvSpPr>
          <p:spPr bwMode="auto">
            <a:xfrm>
              <a:off x="1504" y="155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98" name="Oval 259"/>
            <p:cNvSpPr>
              <a:spLocks noChangeArrowheads="1"/>
            </p:cNvSpPr>
            <p:nvPr/>
          </p:nvSpPr>
          <p:spPr bwMode="auto">
            <a:xfrm>
              <a:off x="1419" y="125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99" name="Oval 260"/>
            <p:cNvSpPr>
              <a:spLocks noChangeArrowheads="1"/>
            </p:cNvSpPr>
            <p:nvPr/>
          </p:nvSpPr>
          <p:spPr bwMode="auto">
            <a:xfrm>
              <a:off x="1257" y="125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00" name="Oval 261"/>
            <p:cNvSpPr>
              <a:spLocks noChangeArrowheads="1"/>
            </p:cNvSpPr>
            <p:nvPr/>
          </p:nvSpPr>
          <p:spPr bwMode="auto">
            <a:xfrm>
              <a:off x="1314" y="139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01" name="Oval 262"/>
            <p:cNvSpPr>
              <a:spLocks noChangeArrowheads="1"/>
            </p:cNvSpPr>
            <p:nvPr/>
          </p:nvSpPr>
          <p:spPr bwMode="auto">
            <a:xfrm>
              <a:off x="1244" y="155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02" name="Oval 263"/>
            <p:cNvSpPr>
              <a:spLocks noChangeArrowheads="1"/>
            </p:cNvSpPr>
            <p:nvPr/>
          </p:nvSpPr>
          <p:spPr bwMode="auto">
            <a:xfrm>
              <a:off x="1218" y="145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03" name="Oval 264"/>
            <p:cNvSpPr>
              <a:spLocks noChangeArrowheads="1"/>
            </p:cNvSpPr>
            <p:nvPr/>
          </p:nvSpPr>
          <p:spPr bwMode="auto">
            <a:xfrm>
              <a:off x="1324" y="155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04" name="Oval 265"/>
            <p:cNvSpPr>
              <a:spLocks noChangeArrowheads="1"/>
            </p:cNvSpPr>
            <p:nvPr/>
          </p:nvSpPr>
          <p:spPr bwMode="auto">
            <a:xfrm>
              <a:off x="1550" y="160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05" name="Oval 266"/>
            <p:cNvSpPr>
              <a:spLocks noChangeArrowheads="1"/>
            </p:cNvSpPr>
            <p:nvPr/>
          </p:nvSpPr>
          <p:spPr bwMode="auto">
            <a:xfrm>
              <a:off x="1240" y="14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06" name="Oval 267"/>
            <p:cNvSpPr>
              <a:spLocks noChangeArrowheads="1"/>
            </p:cNvSpPr>
            <p:nvPr/>
          </p:nvSpPr>
          <p:spPr bwMode="auto">
            <a:xfrm>
              <a:off x="1432" y="161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07" name="Oval 268"/>
            <p:cNvSpPr>
              <a:spLocks noChangeArrowheads="1"/>
            </p:cNvSpPr>
            <p:nvPr/>
          </p:nvSpPr>
          <p:spPr bwMode="auto">
            <a:xfrm>
              <a:off x="1619" y="152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08" name="Oval 269"/>
            <p:cNvSpPr>
              <a:spLocks noChangeArrowheads="1"/>
            </p:cNvSpPr>
            <p:nvPr/>
          </p:nvSpPr>
          <p:spPr bwMode="auto">
            <a:xfrm>
              <a:off x="1521" y="132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09" name="Oval 270"/>
            <p:cNvSpPr>
              <a:spLocks noChangeArrowheads="1"/>
            </p:cNvSpPr>
            <p:nvPr/>
          </p:nvSpPr>
          <p:spPr bwMode="auto">
            <a:xfrm>
              <a:off x="1526" y="128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10" name="Oval 271"/>
            <p:cNvSpPr>
              <a:spLocks noChangeArrowheads="1"/>
            </p:cNvSpPr>
            <p:nvPr/>
          </p:nvSpPr>
          <p:spPr bwMode="auto">
            <a:xfrm>
              <a:off x="1646" y="135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11" name="Oval 272"/>
            <p:cNvSpPr>
              <a:spLocks noChangeArrowheads="1"/>
            </p:cNvSpPr>
            <p:nvPr/>
          </p:nvSpPr>
          <p:spPr bwMode="auto">
            <a:xfrm>
              <a:off x="1495" y="136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12" name="Oval 273"/>
            <p:cNvSpPr>
              <a:spLocks noChangeArrowheads="1"/>
            </p:cNvSpPr>
            <p:nvPr/>
          </p:nvSpPr>
          <p:spPr bwMode="auto">
            <a:xfrm>
              <a:off x="1587" y="149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13" name="Oval 274"/>
            <p:cNvSpPr>
              <a:spLocks noChangeArrowheads="1"/>
            </p:cNvSpPr>
            <p:nvPr/>
          </p:nvSpPr>
          <p:spPr bwMode="auto">
            <a:xfrm>
              <a:off x="1333" y="125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14" name="Oval 275"/>
            <p:cNvSpPr>
              <a:spLocks noChangeArrowheads="1"/>
            </p:cNvSpPr>
            <p:nvPr/>
          </p:nvSpPr>
          <p:spPr bwMode="auto">
            <a:xfrm>
              <a:off x="1610" y="141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15" name="Oval 276"/>
            <p:cNvSpPr>
              <a:spLocks noChangeArrowheads="1"/>
            </p:cNvSpPr>
            <p:nvPr/>
          </p:nvSpPr>
          <p:spPr bwMode="auto">
            <a:xfrm>
              <a:off x="1673" y="137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16" name="Oval 277"/>
            <p:cNvSpPr>
              <a:spLocks noChangeArrowheads="1"/>
            </p:cNvSpPr>
            <p:nvPr/>
          </p:nvSpPr>
          <p:spPr bwMode="auto">
            <a:xfrm>
              <a:off x="1350" y="121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17" name="Oval 278"/>
            <p:cNvSpPr>
              <a:spLocks noChangeArrowheads="1"/>
            </p:cNvSpPr>
            <p:nvPr/>
          </p:nvSpPr>
          <p:spPr bwMode="auto">
            <a:xfrm>
              <a:off x="1422" y="132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18" name="Oval 279"/>
            <p:cNvSpPr>
              <a:spLocks noChangeArrowheads="1"/>
            </p:cNvSpPr>
            <p:nvPr/>
          </p:nvSpPr>
          <p:spPr bwMode="auto">
            <a:xfrm>
              <a:off x="1428" y="138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19" name="Oval 280"/>
            <p:cNvSpPr>
              <a:spLocks noChangeArrowheads="1"/>
            </p:cNvSpPr>
            <p:nvPr/>
          </p:nvSpPr>
          <p:spPr bwMode="auto">
            <a:xfrm>
              <a:off x="1439" y="150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20" name="Oval 281"/>
            <p:cNvSpPr>
              <a:spLocks noChangeArrowheads="1"/>
            </p:cNvSpPr>
            <p:nvPr/>
          </p:nvSpPr>
          <p:spPr bwMode="auto">
            <a:xfrm>
              <a:off x="1541" y="151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21" name="Oval 282"/>
            <p:cNvSpPr>
              <a:spLocks noChangeArrowheads="1"/>
            </p:cNvSpPr>
            <p:nvPr/>
          </p:nvSpPr>
          <p:spPr bwMode="auto">
            <a:xfrm>
              <a:off x="1498" y="146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22" name="Oval 283"/>
            <p:cNvSpPr>
              <a:spLocks noChangeArrowheads="1"/>
            </p:cNvSpPr>
            <p:nvPr/>
          </p:nvSpPr>
          <p:spPr bwMode="auto">
            <a:xfrm>
              <a:off x="1462" y="142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23" name="Oval 284"/>
            <p:cNvSpPr>
              <a:spLocks noChangeArrowheads="1"/>
            </p:cNvSpPr>
            <p:nvPr/>
          </p:nvSpPr>
          <p:spPr bwMode="auto">
            <a:xfrm>
              <a:off x="1540" y="156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24" name="Oval 285"/>
            <p:cNvSpPr>
              <a:spLocks noChangeArrowheads="1"/>
            </p:cNvSpPr>
            <p:nvPr/>
          </p:nvSpPr>
          <p:spPr bwMode="auto">
            <a:xfrm>
              <a:off x="1538" y="143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25" name="Oval 286"/>
            <p:cNvSpPr>
              <a:spLocks noChangeArrowheads="1"/>
            </p:cNvSpPr>
            <p:nvPr/>
          </p:nvSpPr>
          <p:spPr bwMode="auto">
            <a:xfrm>
              <a:off x="1647" y="131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26" name="Oval 287"/>
            <p:cNvSpPr>
              <a:spLocks noChangeArrowheads="1"/>
            </p:cNvSpPr>
            <p:nvPr/>
          </p:nvSpPr>
          <p:spPr bwMode="auto">
            <a:xfrm>
              <a:off x="1675" y="146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27" name="Oval 288"/>
            <p:cNvSpPr>
              <a:spLocks noChangeArrowheads="1"/>
            </p:cNvSpPr>
            <p:nvPr/>
          </p:nvSpPr>
          <p:spPr bwMode="auto">
            <a:xfrm>
              <a:off x="1315" y="146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28" name="Oval 289"/>
            <p:cNvSpPr>
              <a:spLocks noChangeArrowheads="1"/>
            </p:cNvSpPr>
            <p:nvPr/>
          </p:nvSpPr>
          <p:spPr bwMode="auto">
            <a:xfrm>
              <a:off x="1370" y="153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29" name="Oval 290"/>
            <p:cNvSpPr>
              <a:spLocks noChangeArrowheads="1"/>
            </p:cNvSpPr>
            <p:nvPr/>
          </p:nvSpPr>
          <p:spPr bwMode="auto">
            <a:xfrm>
              <a:off x="1354" y="161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30" name="Oval 291"/>
            <p:cNvSpPr>
              <a:spLocks noChangeArrowheads="1"/>
            </p:cNvSpPr>
            <p:nvPr/>
          </p:nvSpPr>
          <p:spPr bwMode="auto">
            <a:xfrm>
              <a:off x="1256" y="133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31" name="Oval 292"/>
            <p:cNvSpPr>
              <a:spLocks noChangeArrowheads="1"/>
            </p:cNvSpPr>
            <p:nvPr/>
          </p:nvSpPr>
          <p:spPr bwMode="auto">
            <a:xfrm>
              <a:off x="1471" y="162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32" name="Oval 293"/>
            <p:cNvSpPr>
              <a:spLocks noChangeArrowheads="1"/>
            </p:cNvSpPr>
            <p:nvPr/>
          </p:nvSpPr>
          <p:spPr bwMode="auto">
            <a:xfrm>
              <a:off x="1318" y="159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33" name="Oval 294"/>
            <p:cNvSpPr>
              <a:spLocks noChangeArrowheads="1"/>
            </p:cNvSpPr>
            <p:nvPr/>
          </p:nvSpPr>
          <p:spPr bwMode="auto">
            <a:xfrm>
              <a:off x="1317" y="129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34" name="Oval 295"/>
            <p:cNvSpPr>
              <a:spLocks noChangeArrowheads="1"/>
            </p:cNvSpPr>
            <p:nvPr/>
          </p:nvSpPr>
          <p:spPr bwMode="auto">
            <a:xfrm>
              <a:off x="1582" y="157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35" name="Oval 296"/>
            <p:cNvSpPr>
              <a:spLocks noChangeArrowheads="1"/>
            </p:cNvSpPr>
            <p:nvPr/>
          </p:nvSpPr>
          <p:spPr bwMode="auto">
            <a:xfrm>
              <a:off x="1513" y="123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36" name="Oval 297"/>
            <p:cNvSpPr>
              <a:spLocks noChangeArrowheads="1"/>
            </p:cNvSpPr>
            <p:nvPr/>
          </p:nvSpPr>
          <p:spPr bwMode="auto">
            <a:xfrm>
              <a:off x="1598" y="132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37" name="Oval 298"/>
            <p:cNvSpPr>
              <a:spLocks noChangeArrowheads="1"/>
            </p:cNvSpPr>
            <p:nvPr/>
          </p:nvSpPr>
          <p:spPr bwMode="auto">
            <a:xfrm>
              <a:off x="1570" y="139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38" name="Oval 299"/>
            <p:cNvSpPr>
              <a:spLocks noChangeArrowheads="1"/>
            </p:cNvSpPr>
            <p:nvPr/>
          </p:nvSpPr>
          <p:spPr bwMode="auto">
            <a:xfrm>
              <a:off x="1490" y="120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39" name="Oval 300"/>
            <p:cNvSpPr>
              <a:spLocks noChangeArrowheads="1"/>
            </p:cNvSpPr>
            <p:nvPr/>
          </p:nvSpPr>
          <p:spPr bwMode="auto">
            <a:xfrm>
              <a:off x="1582" y="123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40" name="Oval 301"/>
            <p:cNvSpPr>
              <a:spLocks noChangeArrowheads="1"/>
            </p:cNvSpPr>
            <p:nvPr/>
          </p:nvSpPr>
          <p:spPr bwMode="auto">
            <a:xfrm>
              <a:off x="1250" y="130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41" name="Oval 302"/>
            <p:cNvSpPr>
              <a:spLocks noChangeArrowheads="1"/>
            </p:cNvSpPr>
            <p:nvPr/>
          </p:nvSpPr>
          <p:spPr bwMode="auto">
            <a:xfrm>
              <a:off x="1658" y="153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42" name="Oval 303"/>
            <p:cNvSpPr>
              <a:spLocks noChangeArrowheads="1"/>
            </p:cNvSpPr>
            <p:nvPr/>
          </p:nvSpPr>
          <p:spPr bwMode="auto">
            <a:xfrm>
              <a:off x="1406" y="119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43" name="Oval 304"/>
            <p:cNvSpPr>
              <a:spLocks noChangeArrowheads="1"/>
            </p:cNvSpPr>
            <p:nvPr/>
          </p:nvSpPr>
          <p:spPr bwMode="auto">
            <a:xfrm>
              <a:off x="1611" y="123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44" name="Oval 305"/>
            <p:cNvSpPr>
              <a:spLocks noChangeArrowheads="1"/>
            </p:cNvSpPr>
            <p:nvPr/>
          </p:nvSpPr>
          <p:spPr bwMode="auto">
            <a:xfrm>
              <a:off x="1449" y="117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45" name="Oval 306"/>
            <p:cNvSpPr>
              <a:spLocks noChangeArrowheads="1"/>
            </p:cNvSpPr>
            <p:nvPr/>
          </p:nvSpPr>
          <p:spPr bwMode="auto">
            <a:xfrm>
              <a:off x="2786" y="112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46" name="Oval 307"/>
            <p:cNvSpPr>
              <a:spLocks noChangeArrowheads="1"/>
            </p:cNvSpPr>
            <p:nvPr/>
          </p:nvSpPr>
          <p:spPr bwMode="auto">
            <a:xfrm>
              <a:off x="2692" y="117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47" name="Oval 308"/>
            <p:cNvSpPr>
              <a:spLocks noChangeArrowheads="1"/>
            </p:cNvSpPr>
            <p:nvPr/>
          </p:nvSpPr>
          <p:spPr bwMode="auto">
            <a:xfrm>
              <a:off x="2879" y="119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48" name="Oval 309"/>
            <p:cNvSpPr>
              <a:spLocks noChangeArrowheads="1"/>
            </p:cNvSpPr>
            <p:nvPr/>
          </p:nvSpPr>
          <p:spPr bwMode="auto">
            <a:xfrm>
              <a:off x="2927" y="118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49" name="Oval 310"/>
            <p:cNvSpPr>
              <a:spLocks noChangeArrowheads="1"/>
            </p:cNvSpPr>
            <p:nvPr/>
          </p:nvSpPr>
          <p:spPr bwMode="auto">
            <a:xfrm>
              <a:off x="2830" y="120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50" name="Oval 311"/>
            <p:cNvSpPr>
              <a:spLocks noChangeArrowheads="1"/>
            </p:cNvSpPr>
            <p:nvPr/>
          </p:nvSpPr>
          <p:spPr bwMode="auto">
            <a:xfrm>
              <a:off x="2927" y="118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51" name="Oval 312"/>
            <p:cNvSpPr>
              <a:spLocks noChangeArrowheads="1"/>
            </p:cNvSpPr>
            <p:nvPr/>
          </p:nvSpPr>
          <p:spPr bwMode="auto">
            <a:xfrm>
              <a:off x="2900" y="122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52" name="Oval 313"/>
            <p:cNvSpPr>
              <a:spLocks noChangeArrowheads="1"/>
            </p:cNvSpPr>
            <p:nvPr/>
          </p:nvSpPr>
          <p:spPr bwMode="auto">
            <a:xfrm>
              <a:off x="2919" y="111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53" name="Oval 314"/>
            <p:cNvSpPr>
              <a:spLocks noChangeArrowheads="1"/>
            </p:cNvSpPr>
            <p:nvPr/>
          </p:nvSpPr>
          <p:spPr bwMode="auto">
            <a:xfrm>
              <a:off x="2938" y="123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54" name="Oval 315"/>
            <p:cNvSpPr>
              <a:spLocks noChangeArrowheads="1"/>
            </p:cNvSpPr>
            <p:nvPr/>
          </p:nvSpPr>
          <p:spPr bwMode="auto">
            <a:xfrm>
              <a:off x="2844" y="118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55" name="Oval 316"/>
            <p:cNvSpPr>
              <a:spLocks noChangeArrowheads="1"/>
            </p:cNvSpPr>
            <p:nvPr/>
          </p:nvSpPr>
          <p:spPr bwMode="auto">
            <a:xfrm>
              <a:off x="2880" y="106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56" name="Oval 317"/>
            <p:cNvSpPr>
              <a:spLocks noChangeArrowheads="1"/>
            </p:cNvSpPr>
            <p:nvPr/>
          </p:nvSpPr>
          <p:spPr bwMode="auto">
            <a:xfrm>
              <a:off x="2694" y="122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57" name="Oval 318"/>
            <p:cNvSpPr>
              <a:spLocks noChangeArrowheads="1"/>
            </p:cNvSpPr>
            <p:nvPr/>
          </p:nvSpPr>
          <p:spPr bwMode="auto">
            <a:xfrm>
              <a:off x="2777" y="133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58" name="Oval 319"/>
            <p:cNvSpPr>
              <a:spLocks noChangeArrowheads="1"/>
            </p:cNvSpPr>
            <p:nvPr/>
          </p:nvSpPr>
          <p:spPr bwMode="auto">
            <a:xfrm>
              <a:off x="2733" y="124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59" name="Oval 320"/>
            <p:cNvSpPr>
              <a:spLocks noChangeArrowheads="1"/>
            </p:cNvSpPr>
            <p:nvPr/>
          </p:nvSpPr>
          <p:spPr bwMode="auto">
            <a:xfrm>
              <a:off x="2809" y="129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60" name="Oval 321"/>
            <p:cNvSpPr>
              <a:spLocks noChangeArrowheads="1"/>
            </p:cNvSpPr>
            <p:nvPr/>
          </p:nvSpPr>
          <p:spPr bwMode="auto">
            <a:xfrm>
              <a:off x="2921" y="106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61" name="Oval 322"/>
            <p:cNvSpPr>
              <a:spLocks noChangeArrowheads="1"/>
            </p:cNvSpPr>
            <p:nvPr/>
          </p:nvSpPr>
          <p:spPr bwMode="auto">
            <a:xfrm>
              <a:off x="2998" y="112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62" name="Oval 323"/>
            <p:cNvSpPr>
              <a:spLocks noChangeArrowheads="1"/>
            </p:cNvSpPr>
            <p:nvPr/>
          </p:nvSpPr>
          <p:spPr bwMode="auto">
            <a:xfrm>
              <a:off x="2905" y="133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63" name="Oval 324"/>
            <p:cNvSpPr>
              <a:spLocks noChangeArrowheads="1"/>
            </p:cNvSpPr>
            <p:nvPr/>
          </p:nvSpPr>
          <p:spPr bwMode="auto">
            <a:xfrm>
              <a:off x="2772" y="117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64" name="Oval 325"/>
            <p:cNvSpPr>
              <a:spLocks noChangeArrowheads="1"/>
            </p:cNvSpPr>
            <p:nvPr/>
          </p:nvSpPr>
          <p:spPr bwMode="auto">
            <a:xfrm>
              <a:off x="2843" y="107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65" name="Oval 326"/>
            <p:cNvSpPr>
              <a:spLocks noChangeArrowheads="1"/>
            </p:cNvSpPr>
            <p:nvPr/>
          </p:nvSpPr>
          <p:spPr bwMode="auto">
            <a:xfrm>
              <a:off x="2891" y="114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66" name="Oval 327"/>
            <p:cNvSpPr>
              <a:spLocks noChangeArrowheads="1"/>
            </p:cNvSpPr>
            <p:nvPr/>
          </p:nvSpPr>
          <p:spPr bwMode="auto">
            <a:xfrm>
              <a:off x="2728" y="119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67" name="Oval 328"/>
            <p:cNvSpPr>
              <a:spLocks noChangeArrowheads="1"/>
            </p:cNvSpPr>
            <p:nvPr/>
          </p:nvSpPr>
          <p:spPr bwMode="auto">
            <a:xfrm>
              <a:off x="2859" y="113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68" name="Oval 329"/>
            <p:cNvSpPr>
              <a:spLocks noChangeArrowheads="1"/>
            </p:cNvSpPr>
            <p:nvPr/>
          </p:nvSpPr>
          <p:spPr bwMode="auto">
            <a:xfrm>
              <a:off x="2914" y="126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69" name="Oval 330"/>
            <p:cNvSpPr>
              <a:spLocks noChangeArrowheads="1"/>
            </p:cNvSpPr>
            <p:nvPr/>
          </p:nvSpPr>
          <p:spPr bwMode="auto">
            <a:xfrm>
              <a:off x="2750" y="111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70" name="Oval 331"/>
            <p:cNvSpPr>
              <a:spLocks noChangeArrowheads="1"/>
            </p:cNvSpPr>
            <p:nvPr/>
          </p:nvSpPr>
          <p:spPr bwMode="auto">
            <a:xfrm>
              <a:off x="2792" y="107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71" name="Oval 332"/>
            <p:cNvSpPr>
              <a:spLocks noChangeArrowheads="1"/>
            </p:cNvSpPr>
            <p:nvPr/>
          </p:nvSpPr>
          <p:spPr bwMode="auto">
            <a:xfrm>
              <a:off x="2958" y="108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72" name="Oval 333"/>
            <p:cNvSpPr>
              <a:spLocks noChangeArrowheads="1"/>
            </p:cNvSpPr>
            <p:nvPr/>
          </p:nvSpPr>
          <p:spPr bwMode="auto">
            <a:xfrm>
              <a:off x="2820" y="115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73" name="Oval 334"/>
            <p:cNvSpPr>
              <a:spLocks noChangeArrowheads="1"/>
            </p:cNvSpPr>
            <p:nvPr/>
          </p:nvSpPr>
          <p:spPr bwMode="auto">
            <a:xfrm>
              <a:off x="2745" y="115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74" name="Oval 335"/>
            <p:cNvSpPr>
              <a:spLocks noChangeArrowheads="1"/>
            </p:cNvSpPr>
            <p:nvPr/>
          </p:nvSpPr>
          <p:spPr bwMode="auto">
            <a:xfrm>
              <a:off x="2870" y="109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75" name="Oval 336"/>
            <p:cNvSpPr>
              <a:spLocks noChangeArrowheads="1"/>
            </p:cNvSpPr>
            <p:nvPr/>
          </p:nvSpPr>
          <p:spPr bwMode="auto">
            <a:xfrm>
              <a:off x="2957" y="11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76" name="Oval 337"/>
            <p:cNvSpPr>
              <a:spLocks noChangeArrowheads="1"/>
            </p:cNvSpPr>
            <p:nvPr/>
          </p:nvSpPr>
          <p:spPr bwMode="auto">
            <a:xfrm>
              <a:off x="2800" y="120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77" name="Oval 338"/>
            <p:cNvSpPr>
              <a:spLocks noChangeArrowheads="1"/>
            </p:cNvSpPr>
            <p:nvPr/>
          </p:nvSpPr>
          <p:spPr bwMode="auto">
            <a:xfrm>
              <a:off x="2818" y="110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78" name="Oval 339"/>
            <p:cNvSpPr>
              <a:spLocks noChangeArrowheads="1"/>
            </p:cNvSpPr>
            <p:nvPr/>
          </p:nvSpPr>
          <p:spPr bwMode="auto">
            <a:xfrm>
              <a:off x="2860" y="124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79" name="Oval 340"/>
            <p:cNvSpPr>
              <a:spLocks noChangeArrowheads="1"/>
            </p:cNvSpPr>
            <p:nvPr/>
          </p:nvSpPr>
          <p:spPr bwMode="auto">
            <a:xfrm>
              <a:off x="2771" y="125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80" name="Oval 341"/>
            <p:cNvSpPr>
              <a:spLocks noChangeArrowheads="1"/>
            </p:cNvSpPr>
            <p:nvPr/>
          </p:nvSpPr>
          <p:spPr bwMode="auto">
            <a:xfrm>
              <a:off x="2979" y="120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81" name="Oval 342"/>
            <p:cNvSpPr>
              <a:spLocks noChangeArrowheads="1"/>
            </p:cNvSpPr>
            <p:nvPr/>
          </p:nvSpPr>
          <p:spPr bwMode="auto">
            <a:xfrm>
              <a:off x="2902" y="128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82" name="Oval 343"/>
            <p:cNvSpPr>
              <a:spLocks noChangeArrowheads="1"/>
            </p:cNvSpPr>
            <p:nvPr/>
          </p:nvSpPr>
          <p:spPr bwMode="auto">
            <a:xfrm>
              <a:off x="2767" y="121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83" name="Oval 344"/>
            <p:cNvSpPr>
              <a:spLocks noChangeArrowheads="1"/>
            </p:cNvSpPr>
            <p:nvPr/>
          </p:nvSpPr>
          <p:spPr bwMode="auto">
            <a:xfrm>
              <a:off x="2819" y="124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84" name="Oval 345"/>
            <p:cNvSpPr>
              <a:spLocks noChangeArrowheads="1"/>
            </p:cNvSpPr>
            <p:nvPr/>
          </p:nvSpPr>
          <p:spPr bwMode="auto">
            <a:xfrm>
              <a:off x="2998" y="117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85" name="Oval 346"/>
            <p:cNvSpPr>
              <a:spLocks noChangeArrowheads="1"/>
            </p:cNvSpPr>
            <p:nvPr/>
          </p:nvSpPr>
          <p:spPr bwMode="auto">
            <a:xfrm>
              <a:off x="2951" y="132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86" name="Oval 347"/>
            <p:cNvSpPr>
              <a:spLocks noChangeArrowheads="1"/>
            </p:cNvSpPr>
            <p:nvPr/>
          </p:nvSpPr>
          <p:spPr bwMode="auto">
            <a:xfrm>
              <a:off x="2977" y="124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87" name="Oval 348"/>
            <p:cNvSpPr>
              <a:spLocks noChangeArrowheads="1"/>
            </p:cNvSpPr>
            <p:nvPr/>
          </p:nvSpPr>
          <p:spPr bwMode="auto">
            <a:xfrm>
              <a:off x="2995" y="123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88" name="Oval 349"/>
            <p:cNvSpPr>
              <a:spLocks noChangeArrowheads="1"/>
            </p:cNvSpPr>
            <p:nvPr/>
          </p:nvSpPr>
          <p:spPr bwMode="auto">
            <a:xfrm>
              <a:off x="2856" y="128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89" name="Oval 350"/>
            <p:cNvSpPr>
              <a:spLocks noChangeArrowheads="1"/>
            </p:cNvSpPr>
            <p:nvPr/>
          </p:nvSpPr>
          <p:spPr bwMode="auto">
            <a:xfrm>
              <a:off x="2971" y="112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90" name="Oval 351"/>
            <p:cNvSpPr>
              <a:spLocks noChangeArrowheads="1"/>
            </p:cNvSpPr>
            <p:nvPr/>
          </p:nvSpPr>
          <p:spPr bwMode="auto">
            <a:xfrm>
              <a:off x="2953" y="127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91" name="Oval 352"/>
            <p:cNvSpPr>
              <a:spLocks noChangeArrowheads="1"/>
            </p:cNvSpPr>
            <p:nvPr/>
          </p:nvSpPr>
          <p:spPr bwMode="auto">
            <a:xfrm>
              <a:off x="2723" y="129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92" name="Oval 353"/>
            <p:cNvSpPr>
              <a:spLocks noChangeArrowheads="1"/>
            </p:cNvSpPr>
            <p:nvPr/>
          </p:nvSpPr>
          <p:spPr bwMode="auto">
            <a:xfrm>
              <a:off x="2938" y="114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93" name="Oval 354"/>
            <p:cNvSpPr>
              <a:spLocks noChangeArrowheads="1"/>
            </p:cNvSpPr>
            <p:nvPr/>
          </p:nvSpPr>
          <p:spPr bwMode="auto">
            <a:xfrm>
              <a:off x="2822" y="133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94" name="Oval 355"/>
            <p:cNvSpPr>
              <a:spLocks noChangeArrowheads="1"/>
            </p:cNvSpPr>
            <p:nvPr/>
          </p:nvSpPr>
          <p:spPr bwMode="auto">
            <a:xfrm>
              <a:off x="2698" y="127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95" name="Oval 356"/>
            <p:cNvSpPr>
              <a:spLocks noChangeArrowheads="1"/>
            </p:cNvSpPr>
            <p:nvPr/>
          </p:nvSpPr>
          <p:spPr bwMode="auto">
            <a:xfrm>
              <a:off x="2762" y="130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96" name="Oval 357"/>
            <p:cNvSpPr>
              <a:spLocks noChangeArrowheads="1"/>
            </p:cNvSpPr>
            <p:nvPr/>
          </p:nvSpPr>
          <p:spPr bwMode="auto">
            <a:xfrm>
              <a:off x="3023" y="120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97" name="Oval 358"/>
            <p:cNvSpPr>
              <a:spLocks noChangeArrowheads="1"/>
            </p:cNvSpPr>
            <p:nvPr/>
          </p:nvSpPr>
          <p:spPr bwMode="auto">
            <a:xfrm>
              <a:off x="2720" y="113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98" name="Oval 359"/>
            <p:cNvSpPr>
              <a:spLocks noChangeArrowheads="1"/>
            </p:cNvSpPr>
            <p:nvPr/>
          </p:nvSpPr>
          <p:spPr bwMode="auto">
            <a:xfrm>
              <a:off x="2988" y="128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99" name="Oval 360"/>
            <p:cNvSpPr>
              <a:spLocks noChangeArrowheads="1"/>
            </p:cNvSpPr>
            <p:nvPr/>
          </p:nvSpPr>
          <p:spPr bwMode="auto">
            <a:xfrm>
              <a:off x="2865" y="132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00" name="Oval 361"/>
            <p:cNvSpPr>
              <a:spLocks noChangeArrowheads="1"/>
            </p:cNvSpPr>
            <p:nvPr/>
          </p:nvSpPr>
          <p:spPr bwMode="auto">
            <a:xfrm>
              <a:off x="3020" y="125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01" name="Oval 362"/>
            <p:cNvSpPr>
              <a:spLocks noChangeArrowheads="1"/>
            </p:cNvSpPr>
            <p:nvPr/>
          </p:nvSpPr>
          <p:spPr bwMode="auto">
            <a:xfrm>
              <a:off x="1300" y="134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02" name="Oval 363"/>
            <p:cNvSpPr>
              <a:spLocks noChangeArrowheads="1"/>
            </p:cNvSpPr>
            <p:nvPr/>
          </p:nvSpPr>
          <p:spPr bwMode="auto">
            <a:xfrm>
              <a:off x="1284" y="143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03" name="Oval 364"/>
            <p:cNvSpPr>
              <a:spLocks noChangeArrowheads="1"/>
            </p:cNvSpPr>
            <p:nvPr/>
          </p:nvSpPr>
          <p:spPr bwMode="auto">
            <a:xfrm>
              <a:off x="1378" y="134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04" name="Oval 365"/>
            <p:cNvSpPr>
              <a:spLocks noChangeArrowheads="1"/>
            </p:cNvSpPr>
            <p:nvPr/>
          </p:nvSpPr>
          <p:spPr bwMode="auto">
            <a:xfrm>
              <a:off x="1357" y="148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05" name="Oval 366"/>
            <p:cNvSpPr>
              <a:spLocks noChangeArrowheads="1"/>
            </p:cNvSpPr>
            <p:nvPr/>
          </p:nvSpPr>
          <p:spPr bwMode="auto">
            <a:xfrm>
              <a:off x="1452" y="128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06" name="Oval 367"/>
            <p:cNvSpPr>
              <a:spLocks noChangeArrowheads="1"/>
            </p:cNvSpPr>
            <p:nvPr/>
          </p:nvSpPr>
          <p:spPr bwMode="auto">
            <a:xfrm>
              <a:off x="1339" y="141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07" name="Oval 368"/>
            <p:cNvSpPr>
              <a:spLocks noChangeArrowheads="1"/>
            </p:cNvSpPr>
            <p:nvPr/>
          </p:nvSpPr>
          <p:spPr bwMode="auto">
            <a:xfrm>
              <a:off x="1402" y="151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08" name="Oval 369"/>
            <p:cNvSpPr>
              <a:spLocks noChangeArrowheads="1"/>
            </p:cNvSpPr>
            <p:nvPr/>
          </p:nvSpPr>
          <p:spPr bwMode="auto">
            <a:xfrm>
              <a:off x="1415" y="136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09" name="Oval 370"/>
            <p:cNvSpPr>
              <a:spLocks noChangeArrowheads="1"/>
            </p:cNvSpPr>
            <p:nvPr/>
          </p:nvSpPr>
          <p:spPr bwMode="auto">
            <a:xfrm>
              <a:off x="1479" y="151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10" name="Oval 371"/>
            <p:cNvSpPr>
              <a:spLocks noChangeArrowheads="1"/>
            </p:cNvSpPr>
            <p:nvPr/>
          </p:nvSpPr>
          <p:spPr bwMode="auto">
            <a:xfrm>
              <a:off x="1550" y="125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11" name="Oval 372"/>
            <p:cNvSpPr>
              <a:spLocks noChangeArrowheads="1"/>
            </p:cNvSpPr>
            <p:nvPr/>
          </p:nvSpPr>
          <p:spPr bwMode="auto">
            <a:xfrm>
              <a:off x="1211" y="132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12" name="Oval 373"/>
            <p:cNvSpPr>
              <a:spLocks noChangeArrowheads="1"/>
            </p:cNvSpPr>
            <p:nvPr/>
          </p:nvSpPr>
          <p:spPr bwMode="auto">
            <a:xfrm>
              <a:off x="1355" y="131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13" name="Oval 374"/>
            <p:cNvSpPr>
              <a:spLocks noChangeArrowheads="1"/>
            </p:cNvSpPr>
            <p:nvPr/>
          </p:nvSpPr>
          <p:spPr bwMode="auto">
            <a:xfrm>
              <a:off x="1228" y="150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14" name="Oval 375"/>
            <p:cNvSpPr>
              <a:spLocks noChangeArrowheads="1"/>
            </p:cNvSpPr>
            <p:nvPr/>
          </p:nvSpPr>
          <p:spPr bwMode="auto">
            <a:xfrm>
              <a:off x="1241" y="146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15" name="Oval 376"/>
            <p:cNvSpPr>
              <a:spLocks noChangeArrowheads="1"/>
            </p:cNvSpPr>
            <p:nvPr/>
          </p:nvSpPr>
          <p:spPr bwMode="auto">
            <a:xfrm>
              <a:off x="1284" y="153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16" name="Oval 377"/>
            <p:cNvSpPr>
              <a:spLocks noChangeArrowheads="1"/>
            </p:cNvSpPr>
            <p:nvPr/>
          </p:nvSpPr>
          <p:spPr bwMode="auto">
            <a:xfrm>
              <a:off x="1279" y="157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17" name="Oval 378"/>
            <p:cNvSpPr>
              <a:spLocks noChangeArrowheads="1"/>
            </p:cNvSpPr>
            <p:nvPr/>
          </p:nvSpPr>
          <p:spPr bwMode="auto">
            <a:xfrm>
              <a:off x="1242" y="13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18" name="Oval 379"/>
            <p:cNvSpPr>
              <a:spLocks noChangeArrowheads="1"/>
            </p:cNvSpPr>
            <p:nvPr/>
          </p:nvSpPr>
          <p:spPr bwMode="auto">
            <a:xfrm>
              <a:off x="1395" y="162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19" name="Oval 380"/>
            <p:cNvSpPr>
              <a:spLocks noChangeArrowheads="1"/>
            </p:cNvSpPr>
            <p:nvPr/>
          </p:nvSpPr>
          <p:spPr bwMode="auto">
            <a:xfrm>
              <a:off x="1627" y="156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20" name="Oval 381"/>
            <p:cNvSpPr>
              <a:spLocks noChangeArrowheads="1"/>
            </p:cNvSpPr>
            <p:nvPr/>
          </p:nvSpPr>
          <p:spPr bwMode="auto">
            <a:xfrm>
              <a:off x="1493" y="129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21" name="Oval 382"/>
            <p:cNvSpPr>
              <a:spLocks noChangeArrowheads="1"/>
            </p:cNvSpPr>
            <p:nvPr/>
          </p:nvSpPr>
          <p:spPr bwMode="auto">
            <a:xfrm>
              <a:off x="1561" y="129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22" name="Oval 383"/>
            <p:cNvSpPr>
              <a:spLocks noChangeArrowheads="1"/>
            </p:cNvSpPr>
            <p:nvPr/>
          </p:nvSpPr>
          <p:spPr bwMode="auto">
            <a:xfrm>
              <a:off x="1618" y="137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23" name="Oval 384"/>
            <p:cNvSpPr>
              <a:spLocks noChangeArrowheads="1"/>
            </p:cNvSpPr>
            <p:nvPr/>
          </p:nvSpPr>
          <p:spPr bwMode="auto">
            <a:xfrm>
              <a:off x="1464" y="132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24" name="Oval 385"/>
            <p:cNvSpPr>
              <a:spLocks noChangeArrowheads="1"/>
            </p:cNvSpPr>
            <p:nvPr/>
          </p:nvSpPr>
          <p:spPr bwMode="auto">
            <a:xfrm>
              <a:off x="1574" y="145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25" name="Oval 386"/>
            <p:cNvSpPr>
              <a:spLocks noChangeArrowheads="1"/>
            </p:cNvSpPr>
            <p:nvPr/>
          </p:nvSpPr>
          <p:spPr bwMode="auto">
            <a:xfrm>
              <a:off x="1689" y="142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26" name="Oval 387"/>
            <p:cNvSpPr>
              <a:spLocks noChangeArrowheads="1"/>
            </p:cNvSpPr>
            <p:nvPr/>
          </p:nvSpPr>
          <p:spPr bwMode="auto">
            <a:xfrm>
              <a:off x="1570" y="135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27" name="Oval 388"/>
            <p:cNvSpPr>
              <a:spLocks noChangeArrowheads="1"/>
            </p:cNvSpPr>
            <p:nvPr/>
          </p:nvSpPr>
          <p:spPr bwMode="auto">
            <a:xfrm>
              <a:off x="1651" y="139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28" name="Oval 389"/>
            <p:cNvSpPr>
              <a:spLocks noChangeArrowheads="1"/>
            </p:cNvSpPr>
            <p:nvPr/>
          </p:nvSpPr>
          <p:spPr bwMode="auto">
            <a:xfrm>
              <a:off x="1391" y="123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29" name="Oval 390"/>
            <p:cNvSpPr>
              <a:spLocks noChangeArrowheads="1"/>
            </p:cNvSpPr>
            <p:nvPr/>
          </p:nvSpPr>
          <p:spPr bwMode="auto">
            <a:xfrm>
              <a:off x="1475" y="124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30" name="Oval 391"/>
            <p:cNvSpPr>
              <a:spLocks noChangeArrowheads="1"/>
            </p:cNvSpPr>
            <p:nvPr/>
          </p:nvSpPr>
          <p:spPr bwMode="auto">
            <a:xfrm>
              <a:off x="1457" y="137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31" name="Oval 392"/>
            <p:cNvSpPr>
              <a:spLocks noChangeArrowheads="1"/>
            </p:cNvSpPr>
            <p:nvPr/>
          </p:nvSpPr>
          <p:spPr bwMode="auto">
            <a:xfrm>
              <a:off x="1411" y="142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32" name="Oval 393"/>
            <p:cNvSpPr>
              <a:spLocks noChangeArrowheads="1"/>
            </p:cNvSpPr>
            <p:nvPr/>
          </p:nvSpPr>
          <p:spPr bwMode="auto">
            <a:xfrm>
              <a:off x="1537" y="147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33" name="Oval 394"/>
            <p:cNvSpPr>
              <a:spLocks noChangeArrowheads="1"/>
            </p:cNvSpPr>
            <p:nvPr/>
          </p:nvSpPr>
          <p:spPr bwMode="auto">
            <a:xfrm>
              <a:off x="1503" y="141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34" name="Oval 395"/>
            <p:cNvSpPr>
              <a:spLocks noChangeArrowheads="1"/>
            </p:cNvSpPr>
            <p:nvPr/>
          </p:nvSpPr>
          <p:spPr bwMode="auto">
            <a:xfrm>
              <a:off x="1449" y="145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35" name="Oval 396"/>
            <p:cNvSpPr>
              <a:spLocks noChangeArrowheads="1"/>
            </p:cNvSpPr>
            <p:nvPr/>
          </p:nvSpPr>
          <p:spPr bwMode="auto">
            <a:xfrm>
              <a:off x="1509" y="151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36" name="Oval 397"/>
            <p:cNvSpPr>
              <a:spLocks noChangeArrowheads="1"/>
            </p:cNvSpPr>
            <p:nvPr/>
          </p:nvSpPr>
          <p:spPr bwMode="auto">
            <a:xfrm>
              <a:off x="1534" y="137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37" name="Oval 398"/>
            <p:cNvSpPr>
              <a:spLocks noChangeArrowheads="1"/>
            </p:cNvSpPr>
            <p:nvPr/>
          </p:nvSpPr>
          <p:spPr bwMode="auto">
            <a:xfrm>
              <a:off x="1601" y="146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38" name="Oval 399"/>
            <p:cNvSpPr>
              <a:spLocks noChangeArrowheads="1"/>
            </p:cNvSpPr>
            <p:nvPr/>
          </p:nvSpPr>
          <p:spPr bwMode="auto">
            <a:xfrm>
              <a:off x="1281" y="129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39" name="Oval 400"/>
            <p:cNvSpPr>
              <a:spLocks noChangeArrowheads="1"/>
            </p:cNvSpPr>
            <p:nvPr/>
          </p:nvSpPr>
          <p:spPr bwMode="auto">
            <a:xfrm>
              <a:off x="1338" y="136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40" name="Oval 401"/>
            <p:cNvSpPr>
              <a:spLocks noChangeArrowheads="1"/>
            </p:cNvSpPr>
            <p:nvPr/>
          </p:nvSpPr>
          <p:spPr bwMode="auto">
            <a:xfrm>
              <a:off x="1324" y="151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41" name="Oval 402"/>
            <p:cNvSpPr>
              <a:spLocks noChangeArrowheads="1"/>
            </p:cNvSpPr>
            <p:nvPr/>
          </p:nvSpPr>
          <p:spPr bwMode="auto">
            <a:xfrm>
              <a:off x="1395" y="158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42" name="Oval 403"/>
            <p:cNvSpPr>
              <a:spLocks noChangeArrowheads="1"/>
            </p:cNvSpPr>
            <p:nvPr/>
          </p:nvSpPr>
          <p:spPr bwMode="auto">
            <a:xfrm>
              <a:off x="1354" y="157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43" name="Oval 404"/>
            <p:cNvSpPr>
              <a:spLocks noChangeArrowheads="1"/>
            </p:cNvSpPr>
            <p:nvPr/>
          </p:nvSpPr>
          <p:spPr bwMode="auto">
            <a:xfrm>
              <a:off x="1461" y="158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44" name="Oval 405"/>
            <p:cNvSpPr>
              <a:spLocks noChangeArrowheads="1"/>
            </p:cNvSpPr>
            <p:nvPr/>
          </p:nvSpPr>
          <p:spPr bwMode="auto">
            <a:xfrm>
              <a:off x="1506" y="160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45" name="Oval 406"/>
            <p:cNvSpPr>
              <a:spLocks noChangeArrowheads="1"/>
            </p:cNvSpPr>
            <p:nvPr/>
          </p:nvSpPr>
          <p:spPr bwMode="auto">
            <a:xfrm>
              <a:off x="1451" y="153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46" name="Oval 407"/>
            <p:cNvSpPr>
              <a:spLocks noChangeArrowheads="1"/>
            </p:cNvSpPr>
            <p:nvPr/>
          </p:nvSpPr>
          <p:spPr bwMode="auto">
            <a:xfrm>
              <a:off x="1368" y="127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47" name="Oval 408"/>
            <p:cNvSpPr>
              <a:spLocks noChangeArrowheads="1"/>
            </p:cNvSpPr>
            <p:nvPr/>
          </p:nvSpPr>
          <p:spPr bwMode="auto">
            <a:xfrm>
              <a:off x="1587" y="153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48" name="Oval 409"/>
            <p:cNvSpPr>
              <a:spLocks noChangeArrowheads="1"/>
            </p:cNvSpPr>
            <p:nvPr/>
          </p:nvSpPr>
          <p:spPr bwMode="auto">
            <a:xfrm>
              <a:off x="1597" y="127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49" name="Oval 410"/>
            <p:cNvSpPr>
              <a:spLocks noChangeArrowheads="1"/>
            </p:cNvSpPr>
            <p:nvPr/>
          </p:nvSpPr>
          <p:spPr bwMode="auto">
            <a:xfrm>
              <a:off x="1641" y="144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50" name="Oval 411"/>
            <p:cNvSpPr>
              <a:spLocks noChangeArrowheads="1"/>
            </p:cNvSpPr>
            <p:nvPr/>
          </p:nvSpPr>
          <p:spPr bwMode="auto">
            <a:xfrm>
              <a:off x="1288" y="125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51" name="Oval 412"/>
            <p:cNvSpPr>
              <a:spLocks noChangeArrowheads="1"/>
            </p:cNvSpPr>
            <p:nvPr/>
          </p:nvSpPr>
          <p:spPr bwMode="auto">
            <a:xfrm>
              <a:off x="1632" y="12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52" name="Oval 413"/>
            <p:cNvSpPr>
              <a:spLocks noChangeArrowheads="1"/>
            </p:cNvSpPr>
            <p:nvPr/>
          </p:nvSpPr>
          <p:spPr bwMode="auto">
            <a:xfrm>
              <a:off x="1447" y="121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53" name="Oval 414"/>
            <p:cNvSpPr>
              <a:spLocks noChangeArrowheads="1"/>
            </p:cNvSpPr>
            <p:nvPr/>
          </p:nvSpPr>
          <p:spPr bwMode="auto">
            <a:xfrm>
              <a:off x="1690" y="148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54" name="Oval 415"/>
            <p:cNvSpPr>
              <a:spLocks noChangeArrowheads="1"/>
            </p:cNvSpPr>
            <p:nvPr/>
          </p:nvSpPr>
          <p:spPr bwMode="auto">
            <a:xfrm>
              <a:off x="1540" y="120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55" name="Oval 416"/>
            <p:cNvSpPr>
              <a:spLocks noChangeArrowheads="1"/>
            </p:cNvSpPr>
            <p:nvPr/>
          </p:nvSpPr>
          <p:spPr bwMode="auto">
            <a:xfrm>
              <a:off x="1685" y="133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56" name="Oval 417"/>
            <p:cNvSpPr>
              <a:spLocks noChangeArrowheads="1"/>
            </p:cNvSpPr>
            <p:nvPr/>
          </p:nvSpPr>
          <p:spPr bwMode="auto">
            <a:xfrm>
              <a:off x="1214" y="140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57" name="Oval 418"/>
            <p:cNvSpPr>
              <a:spLocks noChangeArrowheads="1"/>
            </p:cNvSpPr>
            <p:nvPr/>
          </p:nvSpPr>
          <p:spPr bwMode="auto">
            <a:xfrm>
              <a:off x="2819" y="156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58" name="Oval 419"/>
            <p:cNvSpPr>
              <a:spLocks noChangeArrowheads="1"/>
            </p:cNvSpPr>
            <p:nvPr/>
          </p:nvSpPr>
          <p:spPr bwMode="auto">
            <a:xfrm>
              <a:off x="2725" y="161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59" name="Oval 420"/>
            <p:cNvSpPr>
              <a:spLocks noChangeArrowheads="1"/>
            </p:cNvSpPr>
            <p:nvPr/>
          </p:nvSpPr>
          <p:spPr bwMode="auto">
            <a:xfrm>
              <a:off x="2912" y="163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60" name="Oval 421"/>
            <p:cNvSpPr>
              <a:spLocks noChangeArrowheads="1"/>
            </p:cNvSpPr>
            <p:nvPr/>
          </p:nvSpPr>
          <p:spPr bwMode="auto">
            <a:xfrm>
              <a:off x="2960" y="162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61" name="Oval 422"/>
            <p:cNvSpPr>
              <a:spLocks noChangeArrowheads="1"/>
            </p:cNvSpPr>
            <p:nvPr/>
          </p:nvSpPr>
          <p:spPr bwMode="auto">
            <a:xfrm>
              <a:off x="2863" y="164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62" name="Oval 423"/>
            <p:cNvSpPr>
              <a:spLocks noChangeArrowheads="1"/>
            </p:cNvSpPr>
            <p:nvPr/>
          </p:nvSpPr>
          <p:spPr bwMode="auto">
            <a:xfrm>
              <a:off x="2960" y="162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63" name="Oval 424"/>
            <p:cNvSpPr>
              <a:spLocks noChangeArrowheads="1"/>
            </p:cNvSpPr>
            <p:nvPr/>
          </p:nvSpPr>
          <p:spPr bwMode="auto">
            <a:xfrm>
              <a:off x="2933" y="166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64" name="Oval 425"/>
            <p:cNvSpPr>
              <a:spLocks noChangeArrowheads="1"/>
            </p:cNvSpPr>
            <p:nvPr/>
          </p:nvSpPr>
          <p:spPr bwMode="auto">
            <a:xfrm>
              <a:off x="2952" y="155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65" name="Oval 426"/>
            <p:cNvSpPr>
              <a:spLocks noChangeArrowheads="1"/>
            </p:cNvSpPr>
            <p:nvPr/>
          </p:nvSpPr>
          <p:spPr bwMode="auto">
            <a:xfrm>
              <a:off x="2971" y="167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66" name="Oval 427"/>
            <p:cNvSpPr>
              <a:spLocks noChangeArrowheads="1"/>
            </p:cNvSpPr>
            <p:nvPr/>
          </p:nvSpPr>
          <p:spPr bwMode="auto">
            <a:xfrm>
              <a:off x="2877" y="163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67" name="Oval 428"/>
            <p:cNvSpPr>
              <a:spLocks noChangeArrowheads="1"/>
            </p:cNvSpPr>
            <p:nvPr/>
          </p:nvSpPr>
          <p:spPr bwMode="auto">
            <a:xfrm>
              <a:off x="2913" y="150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68" name="Oval 429"/>
            <p:cNvSpPr>
              <a:spLocks noChangeArrowheads="1"/>
            </p:cNvSpPr>
            <p:nvPr/>
          </p:nvSpPr>
          <p:spPr bwMode="auto">
            <a:xfrm>
              <a:off x="2727" y="166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69" name="Oval 430"/>
            <p:cNvSpPr>
              <a:spLocks noChangeArrowheads="1"/>
            </p:cNvSpPr>
            <p:nvPr/>
          </p:nvSpPr>
          <p:spPr bwMode="auto">
            <a:xfrm>
              <a:off x="2810" y="177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70" name="Oval 431"/>
            <p:cNvSpPr>
              <a:spLocks noChangeArrowheads="1"/>
            </p:cNvSpPr>
            <p:nvPr/>
          </p:nvSpPr>
          <p:spPr bwMode="auto">
            <a:xfrm>
              <a:off x="2766" y="168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71" name="Oval 432"/>
            <p:cNvSpPr>
              <a:spLocks noChangeArrowheads="1"/>
            </p:cNvSpPr>
            <p:nvPr/>
          </p:nvSpPr>
          <p:spPr bwMode="auto">
            <a:xfrm>
              <a:off x="2842" y="173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72" name="Oval 433"/>
            <p:cNvSpPr>
              <a:spLocks noChangeArrowheads="1"/>
            </p:cNvSpPr>
            <p:nvPr/>
          </p:nvSpPr>
          <p:spPr bwMode="auto">
            <a:xfrm>
              <a:off x="2954" y="150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73" name="Oval 434"/>
            <p:cNvSpPr>
              <a:spLocks noChangeArrowheads="1"/>
            </p:cNvSpPr>
            <p:nvPr/>
          </p:nvSpPr>
          <p:spPr bwMode="auto">
            <a:xfrm>
              <a:off x="3031" y="156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74" name="Oval 435"/>
            <p:cNvSpPr>
              <a:spLocks noChangeArrowheads="1"/>
            </p:cNvSpPr>
            <p:nvPr/>
          </p:nvSpPr>
          <p:spPr bwMode="auto">
            <a:xfrm>
              <a:off x="2938" y="177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75" name="Oval 436"/>
            <p:cNvSpPr>
              <a:spLocks noChangeArrowheads="1"/>
            </p:cNvSpPr>
            <p:nvPr/>
          </p:nvSpPr>
          <p:spPr bwMode="auto">
            <a:xfrm>
              <a:off x="2805" y="161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76" name="Oval 437"/>
            <p:cNvSpPr>
              <a:spLocks noChangeArrowheads="1"/>
            </p:cNvSpPr>
            <p:nvPr/>
          </p:nvSpPr>
          <p:spPr bwMode="auto">
            <a:xfrm>
              <a:off x="2876" y="151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77" name="Oval 438"/>
            <p:cNvSpPr>
              <a:spLocks noChangeArrowheads="1"/>
            </p:cNvSpPr>
            <p:nvPr/>
          </p:nvSpPr>
          <p:spPr bwMode="auto">
            <a:xfrm>
              <a:off x="2924" y="158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78" name="Oval 439"/>
            <p:cNvSpPr>
              <a:spLocks noChangeArrowheads="1"/>
            </p:cNvSpPr>
            <p:nvPr/>
          </p:nvSpPr>
          <p:spPr bwMode="auto">
            <a:xfrm>
              <a:off x="2761" y="163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79" name="Oval 440"/>
            <p:cNvSpPr>
              <a:spLocks noChangeArrowheads="1"/>
            </p:cNvSpPr>
            <p:nvPr/>
          </p:nvSpPr>
          <p:spPr bwMode="auto">
            <a:xfrm>
              <a:off x="2892" y="157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80" name="Oval 441"/>
            <p:cNvSpPr>
              <a:spLocks noChangeArrowheads="1"/>
            </p:cNvSpPr>
            <p:nvPr/>
          </p:nvSpPr>
          <p:spPr bwMode="auto">
            <a:xfrm>
              <a:off x="2947" y="170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81" name="Oval 442"/>
            <p:cNvSpPr>
              <a:spLocks noChangeArrowheads="1"/>
            </p:cNvSpPr>
            <p:nvPr/>
          </p:nvSpPr>
          <p:spPr bwMode="auto">
            <a:xfrm>
              <a:off x="2783" y="155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82" name="Oval 443"/>
            <p:cNvSpPr>
              <a:spLocks noChangeArrowheads="1"/>
            </p:cNvSpPr>
            <p:nvPr/>
          </p:nvSpPr>
          <p:spPr bwMode="auto">
            <a:xfrm>
              <a:off x="2825" y="151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83" name="Oval 444"/>
            <p:cNvSpPr>
              <a:spLocks noChangeArrowheads="1"/>
            </p:cNvSpPr>
            <p:nvPr/>
          </p:nvSpPr>
          <p:spPr bwMode="auto">
            <a:xfrm>
              <a:off x="2991" y="152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84" name="Oval 445"/>
            <p:cNvSpPr>
              <a:spLocks noChangeArrowheads="1"/>
            </p:cNvSpPr>
            <p:nvPr/>
          </p:nvSpPr>
          <p:spPr bwMode="auto">
            <a:xfrm>
              <a:off x="2853" y="159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85" name="Oval 446"/>
            <p:cNvSpPr>
              <a:spLocks noChangeArrowheads="1"/>
            </p:cNvSpPr>
            <p:nvPr/>
          </p:nvSpPr>
          <p:spPr bwMode="auto">
            <a:xfrm>
              <a:off x="2778" y="159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86" name="Oval 447"/>
            <p:cNvSpPr>
              <a:spLocks noChangeArrowheads="1"/>
            </p:cNvSpPr>
            <p:nvPr/>
          </p:nvSpPr>
          <p:spPr bwMode="auto">
            <a:xfrm>
              <a:off x="2903" y="153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87" name="Oval 448"/>
            <p:cNvSpPr>
              <a:spLocks noChangeArrowheads="1"/>
            </p:cNvSpPr>
            <p:nvPr/>
          </p:nvSpPr>
          <p:spPr bwMode="auto">
            <a:xfrm>
              <a:off x="2990" y="161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88" name="Oval 449"/>
            <p:cNvSpPr>
              <a:spLocks noChangeArrowheads="1"/>
            </p:cNvSpPr>
            <p:nvPr/>
          </p:nvSpPr>
          <p:spPr bwMode="auto">
            <a:xfrm>
              <a:off x="2833" y="164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89" name="Oval 450"/>
            <p:cNvSpPr>
              <a:spLocks noChangeArrowheads="1"/>
            </p:cNvSpPr>
            <p:nvPr/>
          </p:nvSpPr>
          <p:spPr bwMode="auto">
            <a:xfrm>
              <a:off x="2851" y="154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90" name="Oval 451"/>
            <p:cNvSpPr>
              <a:spLocks noChangeArrowheads="1"/>
            </p:cNvSpPr>
            <p:nvPr/>
          </p:nvSpPr>
          <p:spPr bwMode="auto">
            <a:xfrm>
              <a:off x="2893" y="168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91" name="Oval 452"/>
            <p:cNvSpPr>
              <a:spLocks noChangeArrowheads="1"/>
            </p:cNvSpPr>
            <p:nvPr/>
          </p:nvSpPr>
          <p:spPr bwMode="auto">
            <a:xfrm>
              <a:off x="2804" y="169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92" name="Oval 453"/>
            <p:cNvSpPr>
              <a:spLocks noChangeArrowheads="1"/>
            </p:cNvSpPr>
            <p:nvPr/>
          </p:nvSpPr>
          <p:spPr bwMode="auto">
            <a:xfrm>
              <a:off x="3012" y="164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93" name="Oval 454"/>
            <p:cNvSpPr>
              <a:spLocks noChangeArrowheads="1"/>
            </p:cNvSpPr>
            <p:nvPr/>
          </p:nvSpPr>
          <p:spPr bwMode="auto">
            <a:xfrm>
              <a:off x="2935" y="173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94" name="Oval 455"/>
            <p:cNvSpPr>
              <a:spLocks noChangeArrowheads="1"/>
            </p:cNvSpPr>
            <p:nvPr/>
          </p:nvSpPr>
          <p:spPr bwMode="auto">
            <a:xfrm>
              <a:off x="2800" y="165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95" name="Oval 456"/>
            <p:cNvSpPr>
              <a:spLocks noChangeArrowheads="1"/>
            </p:cNvSpPr>
            <p:nvPr/>
          </p:nvSpPr>
          <p:spPr bwMode="auto">
            <a:xfrm>
              <a:off x="2852" y="168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96" name="Oval 457"/>
            <p:cNvSpPr>
              <a:spLocks noChangeArrowheads="1"/>
            </p:cNvSpPr>
            <p:nvPr/>
          </p:nvSpPr>
          <p:spPr bwMode="auto">
            <a:xfrm>
              <a:off x="3031" y="161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97" name="Oval 458"/>
            <p:cNvSpPr>
              <a:spLocks noChangeArrowheads="1"/>
            </p:cNvSpPr>
            <p:nvPr/>
          </p:nvSpPr>
          <p:spPr bwMode="auto">
            <a:xfrm>
              <a:off x="2984" y="176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98" name="Oval 459"/>
            <p:cNvSpPr>
              <a:spLocks noChangeArrowheads="1"/>
            </p:cNvSpPr>
            <p:nvPr/>
          </p:nvSpPr>
          <p:spPr bwMode="auto">
            <a:xfrm>
              <a:off x="3010" y="168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99" name="Oval 460"/>
            <p:cNvSpPr>
              <a:spLocks noChangeArrowheads="1"/>
            </p:cNvSpPr>
            <p:nvPr/>
          </p:nvSpPr>
          <p:spPr bwMode="auto">
            <a:xfrm>
              <a:off x="3028" y="167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00" name="Oval 461"/>
            <p:cNvSpPr>
              <a:spLocks noChangeArrowheads="1"/>
            </p:cNvSpPr>
            <p:nvPr/>
          </p:nvSpPr>
          <p:spPr bwMode="auto">
            <a:xfrm>
              <a:off x="2889" y="17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01" name="Oval 462"/>
            <p:cNvSpPr>
              <a:spLocks noChangeArrowheads="1"/>
            </p:cNvSpPr>
            <p:nvPr/>
          </p:nvSpPr>
          <p:spPr bwMode="auto">
            <a:xfrm>
              <a:off x="3004" y="156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02" name="Oval 463"/>
            <p:cNvSpPr>
              <a:spLocks noChangeArrowheads="1"/>
            </p:cNvSpPr>
            <p:nvPr/>
          </p:nvSpPr>
          <p:spPr bwMode="auto">
            <a:xfrm>
              <a:off x="2986" y="171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03" name="Oval 464"/>
            <p:cNvSpPr>
              <a:spLocks noChangeArrowheads="1"/>
            </p:cNvSpPr>
            <p:nvPr/>
          </p:nvSpPr>
          <p:spPr bwMode="auto">
            <a:xfrm>
              <a:off x="2756" y="173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04" name="Oval 465"/>
            <p:cNvSpPr>
              <a:spLocks noChangeArrowheads="1"/>
            </p:cNvSpPr>
            <p:nvPr/>
          </p:nvSpPr>
          <p:spPr bwMode="auto">
            <a:xfrm>
              <a:off x="2971" y="158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05" name="Oval 466"/>
            <p:cNvSpPr>
              <a:spLocks noChangeArrowheads="1"/>
            </p:cNvSpPr>
            <p:nvPr/>
          </p:nvSpPr>
          <p:spPr bwMode="auto">
            <a:xfrm>
              <a:off x="2855" y="177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06" name="Oval 467"/>
            <p:cNvSpPr>
              <a:spLocks noChangeArrowheads="1"/>
            </p:cNvSpPr>
            <p:nvPr/>
          </p:nvSpPr>
          <p:spPr bwMode="auto">
            <a:xfrm>
              <a:off x="2731" y="171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07" name="Oval 468"/>
            <p:cNvSpPr>
              <a:spLocks noChangeArrowheads="1"/>
            </p:cNvSpPr>
            <p:nvPr/>
          </p:nvSpPr>
          <p:spPr bwMode="auto">
            <a:xfrm>
              <a:off x="2795" y="174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08" name="Oval 469"/>
            <p:cNvSpPr>
              <a:spLocks noChangeArrowheads="1"/>
            </p:cNvSpPr>
            <p:nvPr/>
          </p:nvSpPr>
          <p:spPr bwMode="auto">
            <a:xfrm>
              <a:off x="3056" y="164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09" name="Oval 470"/>
            <p:cNvSpPr>
              <a:spLocks noChangeArrowheads="1"/>
            </p:cNvSpPr>
            <p:nvPr/>
          </p:nvSpPr>
          <p:spPr bwMode="auto">
            <a:xfrm>
              <a:off x="2753" y="15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10" name="Oval 471"/>
            <p:cNvSpPr>
              <a:spLocks noChangeArrowheads="1"/>
            </p:cNvSpPr>
            <p:nvPr/>
          </p:nvSpPr>
          <p:spPr bwMode="auto">
            <a:xfrm>
              <a:off x="3021" y="172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11" name="Oval 472"/>
            <p:cNvSpPr>
              <a:spLocks noChangeArrowheads="1"/>
            </p:cNvSpPr>
            <p:nvPr/>
          </p:nvSpPr>
          <p:spPr bwMode="auto">
            <a:xfrm>
              <a:off x="2898" y="176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12" name="Oval 473"/>
            <p:cNvSpPr>
              <a:spLocks noChangeArrowheads="1"/>
            </p:cNvSpPr>
            <p:nvPr/>
          </p:nvSpPr>
          <p:spPr bwMode="auto">
            <a:xfrm>
              <a:off x="1521" y="164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13" name="Oval 474"/>
            <p:cNvSpPr>
              <a:spLocks noChangeArrowheads="1"/>
            </p:cNvSpPr>
            <p:nvPr/>
          </p:nvSpPr>
          <p:spPr bwMode="auto">
            <a:xfrm>
              <a:off x="1698" y="152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14" name="Oval 475"/>
            <p:cNvSpPr>
              <a:spLocks noChangeArrowheads="1"/>
            </p:cNvSpPr>
            <p:nvPr/>
          </p:nvSpPr>
          <p:spPr bwMode="auto">
            <a:xfrm>
              <a:off x="1590" y="162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15" name="Oval 476"/>
            <p:cNvSpPr>
              <a:spLocks noChangeArrowheads="1"/>
            </p:cNvSpPr>
            <p:nvPr/>
          </p:nvSpPr>
          <p:spPr bwMode="auto">
            <a:xfrm>
              <a:off x="1431" y="165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16" name="Oval 477"/>
            <p:cNvSpPr>
              <a:spLocks noChangeArrowheads="1"/>
            </p:cNvSpPr>
            <p:nvPr/>
          </p:nvSpPr>
          <p:spPr bwMode="auto">
            <a:xfrm>
              <a:off x="1314" y="120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17" name="Oval 478"/>
            <p:cNvSpPr>
              <a:spLocks noChangeArrowheads="1"/>
            </p:cNvSpPr>
            <p:nvPr/>
          </p:nvSpPr>
          <p:spPr bwMode="auto">
            <a:xfrm>
              <a:off x="1476" y="115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18" name="Oval 479"/>
            <p:cNvSpPr>
              <a:spLocks noChangeArrowheads="1"/>
            </p:cNvSpPr>
            <p:nvPr/>
          </p:nvSpPr>
          <p:spPr bwMode="auto">
            <a:xfrm>
              <a:off x="3273" y="126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19" name="Oval 480"/>
            <p:cNvSpPr>
              <a:spLocks noChangeArrowheads="1"/>
            </p:cNvSpPr>
            <p:nvPr/>
          </p:nvSpPr>
          <p:spPr bwMode="auto">
            <a:xfrm>
              <a:off x="2898" y="198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20" name="Oval 481"/>
            <p:cNvSpPr>
              <a:spLocks noChangeArrowheads="1"/>
            </p:cNvSpPr>
            <p:nvPr/>
          </p:nvSpPr>
          <p:spPr bwMode="auto">
            <a:xfrm>
              <a:off x="2811" y="103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21" name="Oval 482"/>
            <p:cNvSpPr>
              <a:spLocks noChangeArrowheads="1"/>
            </p:cNvSpPr>
            <p:nvPr/>
          </p:nvSpPr>
          <p:spPr bwMode="auto">
            <a:xfrm>
              <a:off x="3033" y="114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22" name="Oval 483"/>
            <p:cNvSpPr>
              <a:spLocks noChangeArrowheads="1"/>
            </p:cNvSpPr>
            <p:nvPr/>
          </p:nvSpPr>
          <p:spPr bwMode="auto">
            <a:xfrm>
              <a:off x="3054" y="159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23" name="Oval 484"/>
            <p:cNvSpPr>
              <a:spLocks noChangeArrowheads="1"/>
            </p:cNvSpPr>
            <p:nvPr/>
          </p:nvSpPr>
          <p:spPr bwMode="auto">
            <a:xfrm>
              <a:off x="2838" y="77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24" name="Line 485"/>
            <p:cNvSpPr>
              <a:spLocks noChangeShapeType="1"/>
            </p:cNvSpPr>
            <p:nvPr/>
          </p:nvSpPr>
          <p:spPr bwMode="auto">
            <a:xfrm flipV="1">
              <a:off x="1860" y="1257"/>
              <a:ext cx="716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25" name="Line 486"/>
            <p:cNvSpPr>
              <a:spLocks noChangeShapeType="1"/>
            </p:cNvSpPr>
            <p:nvPr/>
          </p:nvSpPr>
          <p:spPr bwMode="auto">
            <a:xfrm>
              <a:off x="1853" y="1390"/>
              <a:ext cx="730" cy="2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26" name="Oval 487"/>
            <p:cNvSpPr>
              <a:spLocks noChangeArrowheads="1"/>
            </p:cNvSpPr>
            <p:nvPr/>
          </p:nvSpPr>
          <p:spPr bwMode="auto">
            <a:xfrm>
              <a:off x="768" y="141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27" name="Line 488"/>
            <p:cNvSpPr>
              <a:spLocks noChangeShapeType="1"/>
            </p:cNvSpPr>
            <p:nvPr/>
          </p:nvSpPr>
          <p:spPr bwMode="auto">
            <a:xfrm>
              <a:off x="843" y="1447"/>
              <a:ext cx="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28" name="Line 489"/>
            <p:cNvSpPr>
              <a:spLocks noChangeShapeType="1"/>
            </p:cNvSpPr>
            <p:nvPr/>
          </p:nvSpPr>
          <p:spPr bwMode="auto">
            <a:xfrm flipV="1">
              <a:off x="2880" y="691"/>
              <a:ext cx="151" cy="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29" name="Line 490"/>
            <p:cNvSpPr>
              <a:spLocks noChangeShapeType="1"/>
            </p:cNvSpPr>
            <p:nvPr/>
          </p:nvSpPr>
          <p:spPr bwMode="auto">
            <a:xfrm>
              <a:off x="3341" y="1296"/>
              <a:ext cx="2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30" name="Line 491"/>
            <p:cNvSpPr>
              <a:spLocks noChangeShapeType="1"/>
            </p:cNvSpPr>
            <p:nvPr/>
          </p:nvSpPr>
          <p:spPr bwMode="auto">
            <a:xfrm>
              <a:off x="2952" y="2030"/>
              <a:ext cx="16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492"/>
          <p:cNvGrpSpPr>
            <a:grpSpLocks/>
          </p:cNvGrpSpPr>
          <p:nvPr/>
        </p:nvGrpSpPr>
        <p:grpSpPr bwMode="auto">
          <a:xfrm>
            <a:off x="2439988" y="2476500"/>
            <a:ext cx="2052637" cy="1436688"/>
            <a:chOff x="768" y="568"/>
            <a:chExt cx="2782" cy="1720"/>
          </a:xfrm>
        </p:grpSpPr>
        <p:sp>
          <p:nvSpPr>
            <p:cNvPr id="131243" name="Freeform 493"/>
            <p:cNvSpPr>
              <a:spLocks/>
            </p:cNvSpPr>
            <p:nvPr/>
          </p:nvSpPr>
          <p:spPr bwMode="auto">
            <a:xfrm>
              <a:off x="2351" y="568"/>
              <a:ext cx="1148" cy="1720"/>
            </a:xfrm>
            <a:custGeom>
              <a:avLst/>
              <a:gdLst>
                <a:gd name="T0" fmla="*/ 359 w 1148"/>
                <a:gd name="T1" fmla="*/ 43 h 1720"/>
                <a:gd name="T2" fmla="*/ 443 w 1148"/>
                <a:gd name="T3" fmla="*/ 0 h 1720"/>
                <a:gd name="T4" fmla="*/ 443 w 1148"/>
                <a:gd name="T5" fmla="*/ 64 h 1720"/>
                <a:gd name="T6" fmla="*/ 618 w 1148"/>
                <a:gd name="T7" fmla="*/ 176 h 1720"/>
                <a:gd name="T8" fmla="*/ 752 w 1148"/>
                <a:gd name="T9" fmla="*/ 218 h 1720"/>
                <a:gd name="T10" fmla="*/ 759 w 1148"/>
                <a:gd name="T11" fmla="*/ 316 h 1720"/>
                <a:gd name="T12" fmla="*/ 935 w 1148"/>
                <a:gd name="T13" fmla="*/ 429 h 1720"/>
                <a:gd name="T14" fmla="*/ 1089 w 1148"/>
                <a:gd name="T15" fmla="*/ 604 h 1720"/>
                <a:gd name="T16" fmla="*/ 1138 w 1148"/>
                <a:gd name="T17" fmla="*/ 794 h 1720"/>
                <a:gd name="T18" fmla="*/ 1124 w 1148"/>
                <a:gd name="T19" fmla="*/ 822 h 1720"/>
                <a:gd name="T20" fmla="*/ 1054 w 1148"/>
                <a:gd name="T21" fmla="*/ 935 h 1720"/>
                <a:gd name="T22" fmla="*/ 1117 w 1148"/>
                <a:gd name="T23" fmla="*/ 977 h 1720"/>
                <a:gd name="T24" fmla="*/ 1061 w 1148"/>
                <a:gd name="T25" fmla="*/ 1138 h 1720"/>
                <a:gd name="T26" fmla="*/ 998 w 1148"/>
                <a:gd name="T27" fmla="*/ 1188 h 1720"/>
                <a:gd name="T28" fmla="*/ 1068 w 1148"/>
                <a:gd name="T29" fmla="*/ 1307 h 1720"/>
                <a:gd name="T30" fmla="*/ 857 w 1148"/>
                <a:gd name="T31" fmla="*/ 1419 h 1720"/>
                <a:gd name="T32" fmla="*/ 913 w 1148"/>
                <a:gd name="T33" fmla="*/ 1504 h 1720"/>
                <a:gd name="T34" fmla="*/ 815 w 1148"/>
                <a:gd name="T35" fmla="*/ 1574 h 1720"/>
                <a:gd name="T36" fmla="*/ 555 w 1148"/>
                <a:gd name="T37" fmla="*/ 1616 h 1720"/>
                <a:gd name="T38" fmla="*/ 499 w 1148"/>
                <a:gd name="T39" fmla="*/ 1679 h 1720"/>
                <a:gd name="T40" fmla="*/ 274 w 1148"/>
                <a:gd name="T41" fmla="*/ 1707 h 1720"/>
                <a:gd name="T42" fmla="*/ 253 w 1148"/>
                <a:gd name="T43" fmla="*/ 1665 h 1720"/>
                <a:gd name="T44" fmla="*/ 190 w 1148"/>
                <a:gd name="T45" fmla="*/ 1553 h 1720"/>
                <a:gd name="T46" fmla="*/ 148 w 1148"/>
                <a:gd name="T47" fmla="*/ 1461 h 1720"/>
                <a:gd name="T48" fmla="*/ 21 w 1148"/>
                <a:gd name="T49" fmla="*/ 1349 h 1720"/>
                <a:gd name="T50" fmla="*/ 85 w 1148"/>
                <a:gd name="T51" fmla="*/ 1314 h 1720"/>
                <a:gd name="T52" fmla="*/ 120 w 1148"/>
                <a:gd name="T53" fmla="*/ 1279 h 1720"/>
                <a:gd name="T54" fmla="*/ 28 w 1148"/>
                <a:gd name="T55" fmla="*/ 1124 h 1720"/>
                <a:gd name="T56" fmla="*/ 120 w 1148"/>
                <a:gd name="T57" fmla="*/ 956 h 1720"/>
                <a:gd name="T58" fmla="*/ 56 w 1148"/>
                <a:gd name="T59" fmla="*/ 604 h 1720"/>
                <a:gd name="T60" fmla="*/ 190 w 1148"/>
                <a:gd name="T61" fmla="*/ 401 h 1720"/>
                <a:gd name="T62" fmla="*/ 92 w 1148"/>
                <a:gd name="T63" fmla="*/ 190 h 1720"/>
                <a:gd name="T64" fmla="*/ 162 w 1148"/>
                <a:gd name="T65" fmla="*/ 155 h 17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8"/>
                <a:gd name="T100" fmla="*/ 0 h 1720"/>
                <a:gd name="T101" fmla="*/ 1148 w 1148"/>
                <a:gd name="T102" fmla="*/ 1720 h 17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8" h="1720">
                  <a:moveTo>
                    <a:pt x="162" y="155"/>
                  </a:moveTo>
                  <a:cubicBezTo>
                    <a:pt x="230" y="132"/>
                    <a:pt x="297" y="80"/>
                    <a:pt x="359" y="43"/>
                  </a:cubicBezTo>
                  <a:cubicBezTo>
                    <a:pt x="377" y="32"/>
                    <a:pt x="396" y="24"/>
                    <a:pt x="415" y="14"/>
                  </a:cubicBezTo>
                  <a:cubicBezTo>
                    <a:pt x="424" y="9"/>
                    <a:pt x="443" y="0"/>
                    <a:pt x="443" y="0"/>
                  </a:cubicBezTo>
                  <a:cubicBezTo>
                    <a:pt x="448" y="7"/>
                    <a:pt x="457" y="13"/>
                    <a:pt x="457" y="21"/>
                  </a:cubicBezTo>
                  <a:cubicBezTo>
                    <a:pt x="457" y="36"/>
                    <a:pt x="443" y="64"/>
                    <a:pt x="443" y="64"/>
                  </a:cubicBezTo>
                  <a:cubicBezTo>
                    <a:pt x="509" y="86"/>
                    <a:pt x="580" y="71"/>
                    <a:pt x="647" y="92"/>
                  </a:cubicBezTo>
                  <a:cubicBezTo>
                    <a:pt x="641" y="129"/>
                    <a:pt x="638" y="146"/>
                    <a:pt x="618" y="176"/>
                  </a:cubicBezTo>
                  <a:cubicBezTo>
                    <a:pt x="654" y="187"/>
                    <a:pt x="688" y="201"/>
                    <a:pt x="724" y="211"/>
                  </a:cubicBezTo>
                  <a:cubicBezTo>
                    <a:pt x="733" y="214"/>
                    <a:pt x="743" y="215"/>
                    <a:pt x="752" y="218"/>
                  </a:cubicBezTo>
                  <a:cubicBezTo>
                    <a:pt x="766" y="222"/>
                    <a:pt x="794" y="232"/>
                    <a:pt x="794" y="232"/>
                  </a:cubicBezTo>
                  <a:cubicBezTo>
                    <a:pt x="807" y="272"/>
                    <a:pt x="780" y="284"/>
                    <a:pt x="759" y="316"/>
                  </a:cubicBezTo>
                  <a:cubicBezTo>
                    <a:pt x="787" y="345"/>
                    <a:pt x="820" y="371"/>
                    <a:pt x="857" y="387"/>
                  </a:cubicBezTo>
                  <a:cubicBezTo>
                    <a:pt x="893" y="403"/>
                    <a:pt x="906" y="402"/>
                    <a:pt x="935" y="429"/>
                  </a:cubicBezTo>
                  <a:cubicBezTo>
                    <a:pt x="927" y="453"/>
                    <a:pt x="920" y="471"/>
                    <a:pt x="906" y="492"/>
                  </a:cubicBezTo>
                  <a:cubicBezTo>
                    <a:pt x="953" y="551"/>
                    <a:pt x="1028" y="564"/>
                    <a:pt x="1089" y="604"/>
                  </a:cubicBezTo>
                  <a:cubicBezTo>
                    <a:pt x="1101" y="641"/>
                    <a:pt x="1095" y="651"/>
                    <a:pt x="1061" y="668"/>
                  </a:cubicBezTo>
                  <a:cubicBezTo>
                    <a:pt x="1024" y="723"/>
                    <a:pt x="1103" y="759"/>
                    <a:pt x="1138" y="794"/>
                  </a:cubicBezTo>
                  <a:cubicBezTo>
                    <a:pt x="1140" y="801"/>
                    <a:pt x="1148" y="808"/>
                    <a:pt x="1145" y="815"/>
                  </a:cubicBezTo>
                  <a:cubicBezTo>
                    <a:pt x="1142" y="822"/>
                    <a:pt x="1131" y="819"/>
                    <a:pt x="1124" y="822"/>
                  </a:cubicBezTo>
                  <a:cubicBezTo>
                    <a:pt x="1096" y="836"/>
                    <a:pt x="1067" y="846"/>
                    <a:pt x="1040" y="864"/>
                  </a:cubicBezTo>
                  <a:cubicBezTo>
                    <a:pt x="1020" y="893"/>
                    <a:pt x="1025" y="912"/>
                    <a:pt x="1054" y="935"/>
                  </a:cubicBezTo>
                  <a:cubicBezTo>
                    <a:pt x="1067" y="945"/>
                    <a:pt x="1082" y="954"/>
                    <a:pt x="1096" y="963"/>
                  </a:cubicBezTo>
                  <a:cubicBezTo>
                    <a:pt x="1103" y="968"/>
                    <a:pt x="1117" y="977"/>
                    <a:pt x="1117" y="977"/>
                  </a:cubicBezTo>
                  <a:cubicBezTo>
                    <a:pt x="1089" y="996"/>
                    <a:pt x="1052" y="1011"/>
                    <a:pt x="1019" y="1019"/>
                  </a:cubicBezTo>
                  <a:cubicBezTo>
                    <a:pt x="955" y="1061"/>
                    <a:pt x="1008" y="1120"/>
                    <a:pt x="1061" y="1138"/>
                  </a:cubicBezTo>
                  <a:cubicBezTo>
                    <a:pt x="1063" y="1145"/>
                    <a:pt x="1072" y="1153"/>
                    <a:pt x="1068" y="1159"/>
                  </a:cubicBezTo>
                  <a:cubicBezTo>
                    <a:pt x="1060" y="1172"/>
                    <a:pt x="1013" y="1182"/>
                    <a:pt x="998" y="1188"/>
                  </a:cubicBezTo>
                  <a:cubicBezTo>
                    <a:pt x="985" y="1228"/>
                    <a:pt x="1007" y="1232"/>
                    <a:pt x="1033" y="1258"/>
                  </a:cubicBezTo>
                  <a:cubicBezTo>
                    <a:pt x="1042" y="1267"/>
                    <a:pt x="1060" y="1295"/>
                    <a:pt x="1068" y="1307"/>
                  </a:cubicBezTo>
                  <a:cubicBezTo>
                    <a:pt x="1054" y="1348"/>
                    <a:pt x="1019" y="1345"/>
                    <a:pt x="984" y="1363"/>
                  </a:cubicBezTo>
                  <a:cubicBezTo>
                    <a:pt x="942" y="1384"/>
                    <a:pt x="896" y="1393"/>
                    <a:pt x="857" y="1419"/>
                  </a:cubicBezTo>
                  <a:cubicBezTo>
                    <a:pt x="849" y="1443"/>
                    <a:pt x="849" y="1459"/>
                    <a:pt x="871" y="1476"/>
                  </a:cubicBezTo>
                  <a:cubicBezTo>
                    <a:pt x="884" y="1486"/>
                    <a:pt x="913" y="1504"/>
                    <a:pt x="913" y="1504"/>
                  </a:cubicBezTo>
                  <a:cubicBezTo>
                    <a:pt x="915" y="1511"/>
                    <a:pt x="924" y="1519"/>
                    <a:pt x="920" y="1525"/>
                  </a:cubicBezTo>
                  <a:cubicBezTo>
                    <a:pt x="899" y="1554"/>
                    <a:pt x="846" y="1565"/>
                    <a:pt x="815" y="1574"/>
                  </a:cubicBezTo>
                  <a:cubicBezTo>
                    <a:pt x="801" y="1578"/>
                    <a:pt x="773" y="1588"/>
                    <a:pt x="773" y="1588"/>
                  </a:cubicBezTo>
                  <a:cubicBezTo>
                    <a:pt x="737" y="1697"/>
                    <a:pt x="648" y="1631"/>
                    <a:pt x="555" y="1616"/>
                  </a:cubicBezTo>
                  <a:cubicBezTo>
                    <a:pt x="569" y="1625"/>
                    <a:pt x="611" y="1635"/>
                    <a:pt x="597" y="1644"/>
                  </a:cubicBezTo>
                  <a:cubicBezTo>
                    <a:pt x="567" y="1664"/>
                    <a:pt x="533" y="1668"/>
                    <a:pt x="499" y="1679"/>
                  </a:cubicBezTo>
                  <a:cubicBezTo>
                    <a:pt x="472" y="1720"/>
                    <a:pt x="424" y="1703"/>
                    <a:pt x="380" y="1714"/>
                  </a:cubicBezTo>
                  <a:cubicBezTo>
                    <a:pt x="345" y="1712"/>
                    <a:pt x="308" y="1716"/>
                    <a:pt x="274" y="1707"/>
                  </a:cubicBezTo>
                  <a:cubicBezTo>
                    <a:pt x="267" y="1705"/>
                    <a:pt x="270" y="1693"/>
                    <a:pt x="267" y="1686"/>
                  </a:cubicBezTo>
                  <a:cubicBezTo>
                    <a:pt x="263" y="1678"/>
                    <a:pt x="258" y="1671"/>
                    <a:pt x="253" y="1665"/>
                  </a:cubicBezTo>
                  <a:cubicBezTo>
                    <a:pt x="230" y="1638"/>
                    <a:pt x="202" y="1620"/>
                    <a:pt x="169" y="1609"/>
                  </a:cubicBezTo>
                  <a:cubicBezTo>
                    <a:pt x="155" y="1567"/>
                    <a:pt x="176" y="1596"/>
                    <a:pt x="190" y="1553"/>
                  </a:cubicBezTo>
                  <a:cubicBezTo>
                    <a:pt x="188" y="1530"/>
                    <a:pt x="189" y="1506"/>
                    <a:pt x="183" y="1483"/>
                  </a:cubicBezTo>
                  <a:cubicBezTo>
                    <a:pt x="179" y="1465"/>
                    <a:pt x="160" y="1468"/>
                    <a:pt x="148" y="1461"/>
                  </a:cubicBezTo>
                  <a:cubicBezTo>
                    <a:pt x="108" y="1439"/>
                    <a:pt x="79" y="1420"/>
                    <a:pt x="35" y="1405"/>
                  </a:cubicBezTo>
                  <a:cubicBezTo>
                    <a:pt x="16" y="1386"/>
                    <a:pt x="0" y="1381"/>
                    <a:pt x="21" y="1349"/>
                  </a:cubicBezTo>
                  <a:cubicBezTo>
                    <a:pt x="25" y="1343"/>
                    <a:pt x="36" y="1346"/>
                    <a:pt x="42" y="1342"/>
                  </a:cubicBezTo>
                  <a:cubicBezTo>
                    <a:pt x="57" y="1334"/>
                    <a:pt x="85" y="1314"/>
                    <a:pt x="85" y="1314"/>
                  </a:cubicBezTo>
                  <a:cubicBezTo>
                    <a:pt x="90" y="1307"/>
                    <a:pt x="93" y="1299"/>
                    <a:pt x="99" y="1293"/>
                  </a:cubicBezTo>
                  <a:cubicBezTo>
                    <a:pt x="105" y="1287"/>
                    <a:pt x="118" y="1287"/>
                    <a:pt x="120" y="1279"/>
                  </a:cubicBezTo>
                  <a:cubicBezTo>
                    <a:pt x="133" y="1226"/>
                    <a:pt x="80" y="1218"/>
                    <a:pt x="56" y="1188"/>
                  </a:cubicBezTo>
                  <a:cubicBezTo>
                    <a:pt x="41" y="1170"/>
                    <a:pt x="28" y="1124"/>
                    <a:pt x="28" y="1124"/>
                  </a:cubicBezTo>
                  <a:cubicBezTo>
                    <a:pt x="34" y="1085"/>
                    <a:pt x="41" y="1047"/>
                    <a:pt x="71" y="1019"/>
                  </a:cubicBezTo>
                  <a:cubicBezTo>
                    <a:pt x="81" y="990"/>
                    <a:pt x="94" y="973"/>
                    <a:pt x="120" y="956"/>
                  </a:cubicBezTo>
                  <a:cubicBezTo>
                    <a:pt x="146" y="877"/>
                    <a:pt x="65" y="763"/>
                    <a:pt x="49" y="682"/>
                  </a:cubicBezTo>
                  <a:cubicBezTo>
                    <a:pt x="51" y="656"/>
                    <a:pt x="52" y="630"/>
                    <a:pt x="56" y="604"/>
                  </a:cubicBezTo>
                  <a:cubicBezTo>
                    <a:pt x="65" y="543"/>
                    <a:pt x="148" y="541"/>
                    <a:pt x="190" y="513"/>
                  </a:cubicBezTo>
                  <a:cubicBezTo>
                    <a:pt x="205" y="467"/>
                    <a:pt x="203" y="483"/>
                    <a:pt x="190" y="401"/>
                  </a:cubicBezTo>
                  <a:cubicBezTo>
                    <a:pt x="178" y="323"/>
                    <a:pt x="109" y="283"/>
                    <a:pt x="85" y="211"/>
                  </a:cubicBezTo>
                  <a:cubicBezTo>
                    <a:pt x="87" y="204"/>
                    <a:pt x="86" y="194"/>
                    <a:pt x="92" y="190"/>
                  </a:cubicBezTo>
                  <a:cubicBezTo>
                    <a:pt x="113" y="175"/>
                    <a:pt x="159" y="170"/>
                    <a:pt x="183" y="162"/>
                  </a:cubicBezTo>
                  <a:cubicBezTo>
                    <a:pt x="204" y="131"/>
                    <a:pt x="205" y="138"/>
                    <a:pt x="162" y="155"/>
                  </a:cubicBezTo>
                  <a:close/>
                </a:path>
              </a:pathLst>
            </a:custGeom>
            <a:solidFill>
              <a:srgbClr val="F0AEE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44" name="Oval 494"/>
            <p:cNvSpPr>
              <a:spLocks noChangeArrowheads="1"/>
            </p:cNvSpPr>
            <p:nvPr/>
          </p:nvSpPr>
          <p:spPr bwMode="auto">
            <a:xfrm>
              <a:off x="1191" y="1150"/>
              <a:ext cx="568" cy="564"/>
            </a:xfrm>
            <a:prstGeom prst="ellipse">
              <a:avLst/>
            </a:prstGeom>
            <a:solidFill>
              <a:srgbClr val="DDFF7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45" name="Oval 495"/>
            <p:cNvSpPr>
              <a:spLocks noChangeArrowheads="1"/>
            </p:cNvSpPr>
            <p:nvPr/>
          </p:nvSpPr>
          <p:spPr bwMode="auto">
            <a:xfrm>
              <a:off x="1274" y="139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46" name="Oval 496"/>
            <p:cNvSpPr>
              <a:spLocks noChangeArrowheads="1"/>
            </p:cNvSpPr>
            <p:nvPr/>
          </p:nvSpPr>
          <p:spPr bwMode="auto">
            <a:xfrm>
              <a:off x="1276" y="148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47" name="Oval 497"/>
            <p:cNvSpPr>
              <a:spLocks noChangeArrowheads="1"/>
            </p:cNvSpPr>
            <p:nvPr/>
          </p:nvSpPr>
          <p:spPr bwMode="auto">
            <a:xfrm>
              <a:off x="1400" y="129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48" name="Oval 498"/>
            <p:cNvSpPr>
              <a:spLocks noChangeArrowheads="1"/>
            </p:cNvSpPr>
            <p:nvPr/>
          </p:nvSpPr>
          <p:spPr bwMode="auto">
            <a:xfrm>
              <a:off x="1646" y="149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49" name="Oval 499"/>
            <p:cNvSpPr>
              <a:spLocks noChangeArrowheads="1"/>
            </p:cNvSpPr>
            <p:nvPr/>
          </p:nvSpPr>
          <p:spPr bwMode="auto">
            <a:xfrm>
              <a:off x="1375" y="139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50" name="Oval 500"/>
            <p:cNvSpPr>
              <a:spLocks noChangeArrowheads="1"/>
            </p:cNvSpPr>
            <p:nvPr/>
          </p:nvSpPr>
          <p:spPr bwMode="auto">
            <a:xfrm>
              <a:off x="1367" y="144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51" name="Oval 501"/>
            <p:cNvSpPr>
              <a:spLocks noChangeArrowheads="1"/>
            </p:cNvSpPr>
            <p:nvPr/>
          </p:nvSpPr>
          <p:spPr bwMode="auto">
            <a:xfrm>
              <a:off x="1424" y="155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52" name="Oval 502"/>
            <p:cNvSpPr>
              <a:spLocks noChangeArrowheads="1"/>
            </p:cNvSpPr>
            <p:nvPr/>
          </p:nvSpPr>
          <p:spPr bwMode="auto">
            <a:xfrm>
              <a:off x="1404" y="146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53" name="Oval 503"/>
            <p:cNvSpPr>
              <a:spLocks noChangeArrowheads="1"/>
            </p:cNvSpPr>
            <p:nvPr/>
          </p:nvSpPr>
          <p:spPr bwMode="auto">
            <a:xfrm>
              <a:off x="1504" y="155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54" name="Oval 504"/>
            <p:cNvSpPr>
              <a:spLocks noChangeArrowheads="1"/>
            </p:cNvSpPr>
            <p:nvPr/>
          </p:nvSpPr>
          <p:spPr bwMode="auto">
            <a:xfrm>
              <a:off x="1419" y="125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55" name="Oval 505"/>
            <p:cNvSpPr>
              <a:spLocks noChangeArrowheads="1"/>
            </p:cNvSpPr>
            <p:nvPr/>
          </p:nvSpPr>
          <p:spPr bwMode="auto">
            <a:xfrm>
              <a:off x="1257" y="125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56" name="Oval 506"/>
            <p:cNvSpPr>
              <a:spLocks noChangeArrowheads="1"/>
            </p:cNvSpPr>
            <p:nvPr/>
          </p:nvSpPr>
          <p:spPr bwMode="auto">
            <a:xfrm>
              <a:off x="1314" y="139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57" name="Oval 507"/>
            <p:cNvSpPr>
              <a:spLocks noChangeArrowheads="1"/>
            </p:cNvSpPr>
            <p:nvPr/>
          </p:nvSpPr>
          <p:spPr bwMode="auto">
            <a:xfrm>
              <a:off x="1244" y="155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58" name="Oval 508"/>
            <p:cNvSpPr>
              <a:spLocks noChangeArrowheads="1"/>
            </p:cNvSpPr>
            <p:nvPr/>
          </p:nvSpPr>
          <p:spPr bwMode="auto">
            <a:xfrm>
              <a:off x="1218" y="145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59" name="Oval 509"/>
            <p:cNvSpPr>
              <a:spLocks noChangeArrowheads="1"/>
            </p:cNvSpPr>
            <p:nvPr/>
          </p:nvSpPr>
          <p:spPr bwMode="auto">
            <a:xfrm>
              <a:off x="1324" y="155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60" name="Oval 510"/>
            <p:cNvSpPr>
              <a:spLocks noChangeArrowheads="1"/>
            </p:cNvSpPr>
            <p:nvPr/>
          </p:nvSpPr>
          <p:spPr bwMode="auto">
            <a:xfrm>
              <a:off x="1550" y="160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61" name="Oval 511"/>
            <p:cNvSpPr>
              <a:spLocks noChangeArrowheads="1"/>
            </p:cNvSpPr>
            <p:nvPr/>
          </p:nvSpPr>
          <p:spPr bwMode="auto">
            <a:xfrm>
              <a:off x="1240" y="14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62" name="Oval 512"/>
            <p:cNvSpPr>
              <a:spLocks noChangeArrowheads="1"/>
            </p:cNvSpPr>
            <p:nvPr/>
          </p:nvSpPr>
          <p:spPr bwMode="auto">
            <a:xfrm>
              <a:off x="1432" y="161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63" name="Oval 513"/>
            <p:cNvSpPr>
              <a:spLocks noChangeArrowheads="1"/>
            </p:cNvSpPr>
            <p:nvPr/>
          </p:nvSpPr>
          <p:spPr bwMode="auto">
            <a:xfrm>
              <a:off x="1619" y="152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64" name="Oval 514"/>
            <p:cNvSpPr>
              <a:spLocks noChangeArrowheads="1"/>
            </p:cNvSpPr>
            <p:nvPr/>
          </p:nvSpPr>
          <p:spPr bwMode="auto">
            <a:xfrm>
              <a:off x="1521" y="132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65" name="Oval 515"/>
            <p:cNvSpPr>
              <a:spLocks noChangeArrowheads="1"/>
            </p:cNvSpPr>
            <p:nvPr/>
          </p:nvSpPr>
          <p:spPr bwMode="auto">
            <a:xfrm>
              <a:off x="1526" y="128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66" name="Oval 516"/>
            <p:cNvSpPr>
              <a:spLocks noChangeArrowheads="1"/>
            </p:cNvSpPr>
            <p:nvPr/>
          </p:nvSpPr>
          <p:spPr bwMode="auto">
            <a:xfrm>
              <a:off x="1646" y="135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67" name="Oval 517"/>
            <p:cNvSpPr>
              <a:spLocks noChangeArrowheads="1"/>
            </p:cNvSpPr>
            <p:nvPr/>
          </p:nvSpPr>
          <p:spPr bwMode="auto">
            <a:xfrm>
              <a:off x="1495" y="136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68" name="Oval 518"/>
            <p:cNvSpPr>
              <a:spLocks noChangeArrowheads="1"/>
            </p:cNvSpPr>
            <p:nvPr/>
          </p:nvSpPr>
          <p:spPr bwMode="auto">
            <a:xfrm>
              <a:off x="1587" y="149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69" name="Oval 519"/>
            <p:cNvSpPr>
              <a:spLocks noChangeArrowheads="1"/>
            </p:cNvSpPr>
            <p:nvPr/>
          </p:nvSpPr>
          <p:spPr bwMode="auto">
            <a:xfrm>
              <a:off x="1333" y="125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70" name="Oval 520"/>
            <p:cNvSpPr>
              <a:spLocks noChangeArrowheads="1"/>
            </p:cNvSpPr>
            <p:nvPr/>
          </p:nvSpPr>
          <p:spPr bwMode="auto">
            <a:xfrm>
              <a:off x="1610" y="141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71" name="Oval 521"/>
            <p:cNvSpPr>
              <a:spLocks noChangeArrowheads="1"/>
            </p:cNvSpPr>
            <p:nvPr/>
          </p:nvSpPr>
          <p:spPr bwMode="auto">
            <a:xfrm>
              <a:off x="1673" y="137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72" name="Oval 522"/>
            <p:cNvSpPr>
              <a:spLocks noChangeArrowheads="1"/>
            </p:cNvSpPr>
            <p:nvPr/>
          </p:nvSpPr>
          <p:spPr bwMode="auto">
            <a:xfrm>
              <a:off x="1350" y="121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73" name="Oval 523"/>
            <p:cNvSpPr>
              <a:spLocks noChangeArrowheads="1"/>
            </p:cNvSpPr>
            <p:nvPr/>
          </p:nvSpPr>
          <p:spPr bwMode="auto">
            <a:xfrm>
              <a:off x="1422" y="132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74" name="Oval 524"/>
            <p:cNvSpPr>
              <a:spLocks noChangeArrowheads="1"/>
            </p:cNvSpPr>
            <p:nvPr/>
          </p:nvSpPr>
          <p:spPr bwMode="auto">
            <a:xfrm>
              <a:off x="1428" y="138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75" name="Oval 525"/>
            <p:cNvSpPr>
              <a:spLocks noChangeArrowheads="1"/>
            </p:cNvSpPr>
            <p:nvPr/>
          </p:nvSpPr>
          <p:spPr bwMode="auto">
            <a:xfrm>
              <a:off x="1439" y="150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76" name="Oval 526"/>
            <p:cNvSpPr>
              <a:spLocks noChangeArrowheads="1"/>
            </p:cNvSpPr>
            <p:nvPr/>
          </p:nvSpPr>
          <p:spPr bwMode="auto">
            <a:xfrm>
              <a:off x="1541" y="151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77" name="Oval 527"/>
            <p:cNvSpPr>
              <a:spLocks noChangeArrowheads="1"/>
            </p:cNvSpPr>
            <p:nvPr/>
          </p:nvSpPr>
          <p:spPr bwMode="auto">
            <a:xfrm>
              <a:off x="1498" y="146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78" name="Oval 528"/>
            <p:cNvSpPr>
              <a:spLocks noChangeArrowheads="1"/>
            </p:cNvSpPr>
            <p:nvPr/>
          </p:nvSpPr>
          <p:spPr bwMode="auto">
            <a:xfrm>
              <a:off x="1462" y="142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79" name="Oval 529"/>
            <p:cNvSpPr>
              <a:spLocks noChangeArrowheads="1"/>
            </p:cNvSpPr>
            <p:nvPr/>
          </p:nvSpPr>
          <p:spPr bwMode="auto">
            <a:xfrm>
              <a:off x="1540" y="156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80" name="Oval 530"/>
            <p:cNvSpPr>
              <a:spLocks noChangeArrowheads="1"/>
            </p:cNvSpPr>
            <p:nvPr/>
          </p:nvSpPr>
          <p:spPr bwMode="auto">
            <a:xfrm>
              <a:off x="1538" y="143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81" name="Oval 531"/>
            <p:cNvSpPr>
              <a:spLocks noChangeArrowheads="1"/>
            </p:cNvSpPr>
            <p:nvPr/>
          </p:nvSpPr>
          <p:spPr bwMode="auto">
            <a:xfrm>
              <a:off x="1647" y="131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82" name="Oval 532"/>
            <p:cNvSpPr>
              <a:spLocks noChangeArrowheads="1"/>
            </p:cNvSpPr>
            <p:nvPr/>
          </p:nvSpPr>
          <p:spPr bwMode="auto">
            <a:xfrm>
              <a:off x="1675" y="146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83" name="Oval 533"/>
            <p:cNvSpPr>
              <a:spLocks noChangeArrowheads="1"/>
            </p:cNvSpPr>
            <p:nvPr/>
          </p:nvSpPr>
          <p:spPr bwMode="auto">
            <a:xfrm>
              <a:off x="1315" y="146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84" name="Oval 534"/>
            <p:cNvSpPr>
              <a:spLocks noChangeArrowheads="1"/>
            </p:cNvSpPr>
            <p:nvPr/>
          </p:nvSpPr>
          <p:spPr bwMode="auto">
            <a:xfrm>
              <a:off x="1370" y="153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85" name="Oval 535"/>
            <p:cNvSpPr>
              <a:spLocks noChangeArrowheads="1"/>
            </p:cNvSpPr>
            <p:nvPr/>
          </p:nvSpPr>
          <p:spPr bwMode="auto">
            <a:xfrm>
              <a:off x="1354" y="161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86" name="Oval 536"/>
            <p:cNvSpPr>
              <a:spLocks noChangeArrowheads="1"/>
            </p:cNvSpPr>
            <p:nvPr/>
          </p:nvSpPr>
          <p:spPr bwMode="auto">
            <a:xfrm>
              <a:off x="1256" y="133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87" name="Oval 537"/>
            <p:cNvSpPr>
              <a:spLocks noChangeArrowheads="1"/>
            </p:cNvSpPr>
            <p:nvPr/>
          </p:nvSpPr>
          <p:spPr bwMode="auto">
            <a:xfrm>
              <a:off x="1471" y="162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88" name="Oval 538"/>
            <p:cNvSpPr>
              <a:spLocks noChangeArrowheads="1"/>
            </p:cNvSpPr>
            <p:nvPr/>
          </p:nvSpPr>
          <p:spPr bwMode="auto">
            <a:xfrm>
              <a:off x="1318" y="159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89" name="Oval 539"/>
            <p:cNvSpPr>
              <a:spLocks noChangeArrowheads="1"/>
            </p:cNvSpPr>
            <p:nvPr/>
          </p:nvSpPr>
          <p:spPr bwMode="auto">
            <a:xfrm>
              <a:off x="1317" y="129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90" name="Oval 540"/>
            <p:cNvSpPr>
              <a:spLocks noChangeArrowheads="1"/>
            </p:cNvSpPr>
            <p:nvPr/>
          </p:nvSpPr>
          <p:spPr bwMode="auto">
            <a:xfrm>
              <a:off x="1582" y="157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91" name="Oval 541"/>
            <p:cNvSpPr>
              <a:spLocks noChangeArrowheads="1"/>
            </p:cNvSpPr>
            <p:nvPr/>
          </p:nvSpPr>
          <p:spPr bwMode="auto">
            <a:xfrm>
              <a:off x="1513" y="123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92" name="Oval 542"/>
            <p:cNvSpPr>
              <a:spLocks noChangeArrowheads="1"/>
            </p:cNvSpPr>
            <p:nvPr/>
          </p:nvSpPr>
          <p:spPr bwMode="auto">
            <a:xfrm>
              <a:off x="1598" y="132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93" name="Oval 543"/>
            <p:cNvSpPr>
              <a:spLocks noChangeArrowheads="1"/>
            </p:cNvSpPr>
            <p:nvPr/>
          </p:nvSpPr>
          <p:spPr bwMode="auto">
            <a:xfrm>
              <a:off x="1570" y="139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94" name="Oval 544"/>
            <p:cNvSpPr>
              <a:spLocks noChangeArrowheads="1"/>
            </p:cNvSpPr>
            <p:nvPr/>
          </p:nvSpPr>
          <p:spPr bwMode="auto">
            <a:xfrm>
              <a:off x="1490" y="120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95" name="Oval 545"/>
            <p:cNvSpPr>
              <a:spLocks noChangeArrowheads="1"/>
            </p:cNvSpPr>
            <p:nvPr/>
          </p:nvSpPr>
          <p:spPr bwMode="auto">
            <a:xfrm>
              <a:off x="1582" y="123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96" name="Oval 546"/>
            <p:cNvSpPr>
              <a:spLocks noChangeArrowheads="1"/>
            </p:cNvSpPr>
            <p:nvPr/>
          </p:nvSpPr>
          <p:spPr bwMode="auto">
            <a:xfrm>
              <a:off x="1250" y="130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97" name="Oval 547"/>
            <p:cNvSpPr>
              <a:spLocks noChangeArrowheads="1"/>
            </p:cNvSpPr>
            <p:nvPr/>
          </p:nvSpPr>
          <p:spPr bwMode="auto">
            <a:xfrm>
              <a:off x="1658" y="153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98" name="Oval 548"/>
            <p:cNvSpPr>
              <a:spLocks noChangeArrowheads="1"/>
            </p:cNvSpPr>
            <p:nvPr/>
          </p:nvSpPr>
          <p:spPr bwMode="auto">
            <a:xfrm>
              <a:off x="1406" y="119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99" name="Oval 549"/>
            <p:cNvSpPr>
              <a:spLocks noChangeArrowheads="1"/>
            </p:cNvSpPr>
            <p:nvPr/>
          </p:nvSpPr>
          <p:spPr bwMode="auto">
            <a:xfrm>
              <a:off x="1611" y="123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00" name="Oval 550"/>
            <p:cNvSpPr>
              <a:spLocks noChangeArrowheads="1"/>
            </p:cNvSpPr>
            <p:nvPr/>
          </p:nvSpPr>
          <p:spPr bwMode="auto">
            <a:xfrm>
              <a:off x="1449" y="117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01" name="Oval 551"/>
            <p:cNvSpPr>
              <a:spLocks noChangeArrowheads="1"/>
            </p:cNvSpPr>
            <p:nvPr/>
          </p:nvSpPr>
          <p:spPr bwMode="auto">
            <a:xfrm>
              <a:off x="2786" y="112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02" name="Oval 552"/>
            <p:cNvSpPr>
              <a:spLocks noChangeArrowheads="1"/>
            </p:cNvSpPr>
            <p:nvPr/>
          </p:nvSpPr>
          <p:spPr bwMode="auto">
            <a:xfrm>
              <a:off x="2692" y="117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03" name="Oval 553"/>
            <p:cNvSpPr>
              <a:spLocks noChangeArrowheads="1"/>
            </p:cNvSpPr>
            <p:nvPr/>
          </p:nvSpPr>
          <p:spPr bwMode="auto">
            <a:xfrm>
              <a:off x="2879" y="119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04" name="Oval 554"/>
            <p:cNvSpPr>
              <a:spLocks noChangeArrowheads="1"/>
            </p:cNvSpPr>
            <p:nvPr/>
          </p:nvSpPr>
          <p:spPr bwMode="auto">
            <a:xfrm>
              <a:off x="2927" y="118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05" name="Oval 555"/>
            <p:cNvSpPr>
              <a:spLocks noChangeArrowheads="1"/>
            </p:cNvSpPr>
            <p:nvPr/>
          </p:nvSpPr>
          <p:spPr bwMode="auto">
            <a:xfrm>
              <a:off x="2830" y="120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06" name="Oval 556"/>
            <p:cNvSpPr>
              <a:spLocks noChangeArrowheads="1"/>
            </p:cNvSpPr>
            <p:nvPr/>
          </p:nvSpPr>
          <p:spPr bwMode="auto">
            <a:xfrm>
              <a:off x="2927" y="118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07" name="Oval 557"/>
            <p:cNvSpPr>
              <a:spLocks noChangeArrowheads="1"/>
            </p:cNvSpPr>
            <p:nvPr/>
          </p:nvSpPr>
          <p:spPr bwMode="auto">
            <a:xfrm>
              <a:off x="2900" y="122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08" name="Oval 558"/>
            <p:cNvSpPr>
              <a:spLocks noChangeArrowheads="1"/>
            </p:cNvSpPr>
            <p:nvPr/>
          </p:nvSpPr>
          <p:spPr bwMode="auto">
            <a:xfrm>
              <a:off x="2919" y="111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09" name="Oval 559"/>
            <p:cNvSpPr>
              <a:spLocks noChangeArrowheads="1"/>
            </p:cNvSpPr>
            <p:nvPr/>
          </p:nvSpPr>
          <p:spPr bwMode="auto">
            <a:xfrm>
              <a:off x="2938" y="123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10" name="Oval 560"/>
            <p:cNvSpPr>
              <a:spLocks noChangeArrowheads="1"/>
            </p:cNvSpPr>
            <p:nvPr/>
          </p:nvSpPr>
          <p:spPr bwMode="auto">
            <a:xfrm>
              <a:off x="2844" y="118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11" name="Oval 561"/>
            <p:cNvSpPr>
              <a:spLocks noChangeArrowheads="1"/>
            </p:cNvSpPr>
            <p:nvPr/>
          </p:nvSpPr>
          <p:spPr bwMode="auto">
            <a:xfrm>
              <a:off x="2880" y="106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12" name="Oval 562"/>
            <p:cNvSpPr>
              <a:spLocks noChangeArrowheads="1"/>
            </p:cNvSpPr>
            <p:nvPr/>
          </p:nvSpPr>
          <p:spPr bwMode="auto">
            <a:xfrm>
              <a:off x="2694" y="122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13" name="Oval 563"/>
            <p:cNvSpPr>
              <a:spLocks noChangeArrowheads="1"/>
            </p:cNvSpPr>
            <p:nvPr/>
          </p:nvSpPr>
          <p:spPr bwMode="auto">
            <a:xfrm>
              <a:off x="2777" y="133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14" name="Oval 564"/>
            <p:cNvSpPr>
              <a:spLocks noChangeArrowheads="1"/>
            </p:cNvSpPr>
            <p:nvPr/>
          </p:nvSpPr>
          <p:spPr bwMode="auto">
            <a:xfrm>
              <a:off x="2733" y="124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15" name="Oval 565"/>
            <p:cNvSpPr>
              <a:spLocks noChangeArrowheads="1"/>
            </p:cNvSpPr>
            <p:nvPr/>
          </p:nvSpPr>
          <p:spPr bwMode="auto">
            <a:xfrm>
              <a:off x="2809" y="129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16" name="Oval 566"/>
            <p:cNvSpPr>
              <a:spLocks noChangeArrowheads="1"/>
            </p:cNvSpPr>
            <p:nvPr/>
          </p:nvSpPr>
          <p:spPr bwMode="auto">
            <a:xfrm>
              <a:off x="2921" y="106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17" name="Oval 567"/>
            <p:cNvSpPr>
              <a:spLocks noChangeArrowheads="1"/>
            </p:cNvSpPr>
            <p:nvPr/>
          </p:nvSpPr>
          <p:spPr bwMode="auto">
            <a:xfrm>
              <a:off x="2998" y="112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18" name="Oval 568"/>
            <p:cNvSpPr>
              <a:spLocks noChangeArrowheads="1"/>
            </p:cNvSpPr>
            <p:nvPr/>
          </p:nvSpPr>
          <p:spPr bwMode="auto">
            <a:xfrm>
              <a:off x="2905" y="133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19" name="Oval 569"/>
            <p:cNvSpPr>
              <a:spLocks noChangeArrowheads="1"/>
            </p:cNvSpPr>
            <p:nvPr/>
          </p:nvSpPr>
          <p:spPr bwMode="auto">
            <a:xfrm>
              <a:off x="2772" y="117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20" name="Oval 570"/>
            <p:cNvSpPr>
              <a:spLocks noChangeArrowheads="1"/>
            </p:cNvSpPr>
            <p:nvPr/>
          </p:nvSpPr>
          <p:spPr bwMode="auto">
            <a:xfrm>
              <a:off x="2843" y="107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21" name="Oval 571"/>
            <p:cNvSpPr>
              <a:spLocks noChangeArrowheads="1"/>
            </p:cNvSpPr>
            <p:nvPr/>
          </p:nvSpPr>
          <p:spPr bwMode="auto">
            <a:xfrm>
              <a:off x="2891" y="114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22" name="Oval 572"/>
            <p:cNvSpPr>
              <a:spLocks noChangeArrowheads="1"/>
            </p:cNvSpPr>
            <p:nvPr/>
          </p:nvSpPr>
          <p:spPr bwMode="auto">
            <a:xfrm>
              <a:off x="2728" y="119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23" name="Oval 573"/>
            <p:cNvSpPr>
              <a:spLocks noChangeArrowheads="1"/>
            </p:cNvSpPr>
            <p:nvPr/>
          </p:nvSpPr>
          <p:spPr bwMode="auto">
            <a:xfrm>
              <a:off x="2859" y="113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24" name="Oval 574"/>
            <p:cNvSpPr>
              <a:spLocks noChangeArrowheads="1"/>
            </p:cNvSpPr>
            <p:nvPr/>
          </p:nvSpPr>
          <p:spPr bwMode="auto">
            <a:xfrm>
              <a:off x="2914" y="126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25" name="Oval 575"/>
            <p:cNvSpPr>
              <a:spLocks noChangeArrowheads="1"/>
            </p:cNvSpPr>
            <p:nvPr/>
          </p:nvSpPr>
          <p:spPr bwMode="auto">
            <a:xfrm>
              <a:off x="2750" y="111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26" name="Oval 576"/>
            <p:cNvSpPr>
              <a:spLocks noChangeArrowheads="1"/>
            </p:cNvSpPr>
            <p:nvPr/>
          </p:nvSpPr>
          <p:spPr bwMode="auto">
            <a:xfrm>
              <a:off x="2792" y="107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27" name="Oval 577"/>
            <p:cNvSpPr>
              <a:spLocks noChangeArrowheads="1"/>
            </p:cNvSpPr>
            <p:nvPr/>
          </p:nvSpPr>
          <p:spPr bwMode="auto">
            <a:xfrm>
              <a:off x="2958" y="108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28" name="Oval 578"/>
            <p:cNvSpPr>
              <a:spLocks noChangeArrowheads="1"/>
            </p:cNvSpPr>
            <p:nvPr/>
          </p:nvSpPr>
          <p:spPr bwMode="auto">
            <a:xfrm>
              <a:off x="2820" y="115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29" name="Oval 579"/>
            <p:cNvSpPr>
              <a:spLocks noChangeArrowheads="1"/>
            </p:cNvSpPr>
            <p:nvPr/>
          </p:nvSpPr>
          <p:spPr bwMode="auto">
            <a:xfrm>
              <a:off x="2745" y="115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30" name="Oval 580"/>
            <p:cNvSpPr>
              <a:spLocks noChangeArrowheads="1"/>
            </p:cNvSpPr>
            <p:nvPr/>
          </p:nvSpPr>
          <p:spPr bwMode="auto">
            <a:xfrm>
              <a:off x="2870" y="109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31" name="Oval 581"/>
            <p:cNvSpPr>
              <a:spLocks noChangeArrowheads="1"/>
            </p:cNvSpPr>
            <p:nvPr/>
          </p:nvSpPr>
          <p:spPr bwMode="auto">
            <a:xfrm>
              <a:off x="2957" y="11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32" name="Oval 582"/>
            <p:cNvSpPr>
              <a:spLocks noChangeArrowheads="1"/>
            </p:cNvSpPr>
            <p:nvPr/>
          </p:nvSpPr>
          <p:spPr bwMode="auto">
            <a:xfrm>
              <a:off x="2800" y="120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33" name="Oval 583"/>
            <p:cNvSpPr>
              <a:spLocks noChangeArrowheads="1"/>
            </p:cNvSpPr>
            <p:nvPr/>
          </p:nvSpPr>
          <p:spPr bwMode="auto">
            <a:xfrm>
              <a:off x="2818" y="110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34" name="Oval 584"/>
            <p:cNvSpPr>
              <a:spLocks noChangeArrowheads="1"/>
            </p:cNvSpPr>
            <p:nvPr/>
          </p:nvSpPr>
          <p:spPr bwMode="auto">
            <a:xfrm>
              <a:off x="2860" y="124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35" name="Oval 585"/>
            <p:cNvSpPr>
              <a:spLocks noChangeArrowheads="1"/>
            </p:cNvSpPr>
            <p:nvPr/>
          </p:nvSpPr>
          <p:spPr bwMode="auto">
            <a:xfrm>
              <a:off x="2771" y="125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36" name="Oval 586"/>
            <p:cNvSpPr>
              <a:spLocks noChangeArrowheads="1"/>
            </p:cNvSpPr>
            <p:nvPr/>
          </p:nvSpPr>
          <p:spPr bwMode="auto">
            <a:xfrm>
              <a:off x="2979" y="120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37" name="Oval 587"/>
            <p:cNvSpPr>
              <a:spLocks noChangeArrowheads="1"/>
            </p:cNvSpPr>
            <p:nvPr/>
          </p:nvSpPr>
          <p:spPr bwMode="auto">
            <a:xfrm>
              <a:off x="2902" y="128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38" name="Oval 588"/>
            <p:cNvSpPr>
              <a:spLocks noChangeArrowheads="1"/>
            </p:cNvSpPr>
            <p:nvPr/>
          </p:nvSpPr>
          <p:spPr bwMode="auto">
            <a:xfrm>
              <a:off x="2767" y="121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39" name="Oval 589"/>
            <p:cNvSpPr>
              <a:spLocks noChangeArrowheads="1"/>
            </p:cNvSpPr>
            <p:nvPr/>
          </p:nvSpPr>
          <p:spPr bwMode="auto">
            <a:xfrm>
              <a:off x="2819" y="124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40" name="Oval 590"/>
            <p:cNvSpPr>
              <a:spLocks noChangeArrowheads="1"/>
            </p:cNvSpPr>
            <p:nvPr/>
          </p:nvSpPr>
          <p:spPr bwMode="auto">
            <a:xfrm>
              <a:off x="2998" y="117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41" name="Oval 591"/>
            <p:cNvSpPr>
              <a:spLocks noChangeArrowheads="1"/>
            </p:cNvSpPr>
            <p:nvPr/>
          </p:nvSpPr>
          <p:spPr bwMode="auto">
            <a:xfrm>
              <a:off x="2951" y="132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42" name="Oval 592"/>
            <p:cNvSpPr>
              <a:spLocks noChangeArrowheads="1"/>
            </p:cNvSpPr>
            <p:nvPr/>
          </p:nvSpPr>
          <p:spPr bwMode="auto">
            <a:xfrm>
              <a:off x="2977" y="124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43" name="Oval 593"/>
            <p:cNvSpPr>
              <a:spLocks noChangeArrowheads="1"/>
            </p:cNvSpPr>
            <p:nvPr/>
          </p:nvSpPr>
          <p:spPr bwMode="auto">
            <a:xfrm>
              <a:off x="2995" y="123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44" name="Oval 594"/>
            <p:cNvSpPr>
              <a:spLocks noChangeArrowheads="1"/>
            </p:cNvSpPr>
            <p:nvPr/>
          </p:nvSpPr>
          <p:spPr bwMode="auto">
            <a:xfrm>
              <a:off x="2856" y="128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45" name="Oval 595"/>
            <p:cNvSpPr>
              <a:spLocks noChangeArrowheads="1"/>
            </p:cNvSpPr>
            <p:nvPr/>
          </p:nvSpPr>
          <p:spPr bwMode="auto">
            <a:xfrm>
              <a:off x="2971" y="112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46" name="Oval 596"/>
            <p:cNvSpPr>
              <a:spLocks noChangeArrowheads="1"/>
            </p:cNvSpPr>
            <p:nvPr/>
          </p:nvSpPr>
          <p:spPr bwMode="auto">
            <a:xfrm>
              <a:off x="2953" y="127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47" name="Oval 597"/>
            <p:cNvSpPr>
              <a:spLocks noChangeArrowheads="1"/>
            </p:cNvSpPr>
            <p:nvPr/>
          </p:nvSpPr>
          <p:spPr bwMode="auto">
            <a:xfrm>
              <a:off x="2723" y="129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48" name="Oval 598"/>
            <p:cNvSpPr>
              <a:spLocks noChangeArrowheads="1"/>
            </p:cNvSpPr>
            <p:nvPr/>
          </p:nvSpPr>
          <p:spPr bwMode="auto">
            <a:xfrm>
              <a:off x="2938" y="114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49" name="Oval 599"/>
            <p:cNvSpPr>
              <a:spLocks noChangeArrowheads="1"/>
            </p:cNvSpPr>
            <p:nvPr/>
          </p:nvSpPr>
          <p:spPr bwMode="auto">
            <a:xfrm>
              <a:off x="2822" y="133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50" name="Oval 600"/>
            <p:cNvSpPr>
              <a:spLocks noChangeArrowheads="1"/>
            </p:cNvSpPr>
            <p:nvPr/>
          </p:nvSpPr>
          <p:spPr bwMode="auto">
            <a:xfrm>
              <a:off x="2698" y="127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51" name="Oval 601"/>
            <p:cNvSpPr>
              <a:spLocks noChangeArrowheads="1"/>
            </p:cNvSpPr>
            <p:nvPr/>
          </p:nvSpPr>
          <p:spPr bwMode="auto">
            <a:xfrm>
              <a:off x="2762" y="130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52" name="Oval 602"/>
            <p:cNvSpPr>
              <a:spLocks noChangeArrowheads="1"/>
            </p:cNvSpPr>
            <p:nvPr/>
          </p:nvSpPr>
          <p:spPr bwMode="auto">
            <a:xfrm>
              <a:off x="3023" y="120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53" name="Oval 603"/>
            <p:cNvSpPr>
              <a:spLocks noChangeArrowheads="1"/>
            </p:cNvSpPr>
            <p:nvPr/>
          </p:nvSpPr>
          <p:spPr bwMode="auto">
            <a:xfrm>
              <a:off x="2720" y="113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54" name="Oval 604"/>
            <p:cNvSpPr>
              <a:spLocks noChangeArrowheads="1"/>
            </p:cNvSpPr>
            <p:nvPr/>
          </p:nvSpPr>
          <p:spPr bwMode="auto">
            <a:xfrm>
              <a:off x="2988" y="128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55" name="Oval 605"/>
            <p:cNvSpPr>
              <a:spLocks noChangeArrowheads="1"/>
            </p:cNvSpPr>
            <p:nvPr/>
          </p:nvSpPr>
          <p:spPr bwMode="auto">
            <a:xfrm>
              <a:off x="2865" y="132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56" name="Oval 606"/>
            <p:cNvSpPr>
              <a:spLocks noChangeArrowheads="1"/>
            </p:cNvSpPr>
            <p:nvPr/>
          </p:nvSpPr>
          <p:spPr bwMode="auto">
            <a:xfrm>
              <a:off x="3020" y="125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57" name="Oval 607"/>
            <p:cNvSpPr>
              <a:spLocks noChangeArrowheads="1"/>
            </p:cNvSpPr>
            <p:nvPr/>
          </p:nvSpPr>
          <p:spPr bwMode="auto">
            <a:xfrm>
              <a:off x="1300" y="134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58" name="Oval 608"/>
            <p:cNvSpPr>
              <a:spLocks noChangeArrowheads="1"/>
            </p:cNvSpPr>
            <p:nvPr/>
          </p:nvSpPr>
          <p:spPr bwMode="auto">
            <a:xfrm>
              <a:off x="1284" y="143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59" name="Oval 609"/>
            <p:cNvSpPr>
              <a:spLocks noChangeArrowheads="1"/>
            </p:cNvSpPr>
            <p:nvPr/>
          </p:nvSpPr>
          <p:spPr bwMode="auto">
            <a:xfrm>
              <a:off x="1378" y="134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60" name="Oval 610"/>
            <p:cNvSpPr>
              <a:spLocks noChangeArrowheads="1"/>
            </p:cNvSpPr>
            <p:nvPr/>
          </p:nvSpPr>
          <p:spPr bwMode="auto">
            <a:xfrm>
              <a:off x="1357" y="148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61" name="Oval 611"/>
            <p:cNvSpPr>
              <a:spLocks noChangeArrowheads="1"/>
            </p:cNvSpPr>
            <p:nvPr/>
          </p:nvSpPr>
          <p:spPr bwMode="auto">
            <a:xfrm>
              <a:off x="1452" y="128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62" name="Oval 612"/>
            <p:cNvSpPr>
              <a:spLocks noChangeArrowheads="1"/>
            </p:cNvSpPr>
            <p:nvPr/>
          </p:nvSpPr>
          <p:spPr bwMode="auto">
            <a:xfrm>
              <a:off x="1339" y="141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63" name="Oval 613"/>
            <p:cNvSpPr>
              <a:spLocks noChangeArrowheads="1"/>
            </p:cNvSpPr>
            <p:nvPr/>
          </p:nvSpPr>
          <p:spPr bwMode="auto">
            <a:xfrm>
              <a:off x="1402" y="151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64" name="Oval 614"/>
            <p:cNvSpPr>
              <a:spLocks noChangeArrowheads="1"/>
            </p:cNvSpPr>
            <p:nvPr/>
          </p:nvSpPr>
          <p:spPr bwMode="auto">
            <a:xfrm>
              <a:off x="1415" y="136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65" name="Oval 615"/>
            <p:cNvSpPr>
              <a:spLocks noChangeArrowheads="1"/>
            </p:cNvSpPr>
            <p:nvPr/>
          </p:nvSpPr>
          <p:spPr bwMode="auto">
            <a:xfrm>
              <a:off x="1479" y="151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66" name="Oval 616"/>
            <p:cNvSpPr>
              <a:spLocks noChangeArrowheads="1"/>
            </p:cNvSpPr>
            <p:nvPr/>
          </p:nvSpPr>
          <p:spPr bwMode="auto">
            <a:xfrm>
              <a:off x="1550" y="125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67" name="Oval 617"/>
            <p:cNvSpPr>
              <a:spLocks noChangeArrowheads="1"/>
            </p:cNvSpPr>
            <p:nvPr/>
          </p:nvSpPr>
          <p:spPr bwMode="auto">
            <a:xfrm>
              <a:off x="1211" y="132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68" name="Oval 618"/>
            <p:cNvSpPr>
              <a:spLocks noChangeArrowheads="1"/>
            </p:cNvSpPr>
            <p:nvPr/>
          </p:nvSpPr>
          <p:spPr bwMode="auto">
            <a:xfrm>
              <a:off x="1355" y="131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69" name="Oval 619"/>
            <p:cNvSpPr>
              <a:spLocks noChangeArrowheads="1"/>
            </p:cNvSpPr>
            <p:nvPr/>
          </p:nvSpPr>
          <p:spPr bwMode="auto">
            <a:xfrm>
              <a:off x="1228" y="150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70" name="Oval 620"/>
            <p:cNvSpPr>
              <a:spLocks noChangeArrowheads="1"/>
            </p:cNvSpPr>
            <p:nvPr/>
          </p:nvSpPr>
          <p:spPr bwMode="auto">
            <a:xfrm>
              <a:off x="1241" y="146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71" name="Oval 621"/>
            <p:cNvSpPr>
              <a:spLocks noChangeArrowheads="1"/>
            </p:cNvSpPr>
            <p:nvPr/>
          </p:nvSpPr>
          <p:spPr bwMode="auto">
            <a:xfrm>
              <a:off x="1284" y="153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72" name="Oval 622"/>
            <p:cNvSpPr>
              <a:spLocks noChangeArrowheads="1"/>
            </p:cNvSpPr>
            <p:nvPr/>
          </p:nvSpPr>
          <p:spPr bwMode="auto">
            <a:xfrm>
              <a:off x="1279" y="157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73" name="Oval 623"/>
            <p:cNvSpPr>
              <a:spLocks noChangeArrowheads="1"/>
            </p:cNvSpPr>
            <p:nvPr/>
          </p:nvSpPr>
          <p:spPr bwMode="auto">
            <a:xfrm>
              <a:off x="1242" y="13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74" name="Oval 624"/>
            <p:cNvSpPr>
              <a:spLocks noChangeArrowheads="1"/>
            </p:cNvSpPr>
            <p:nvPr/>
          </p:nvSpPr>
          <p:spPr bwMode="auto">
            <a:xfrm>
              <a:off x="1395" y="162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75" name="Oval 625"/>
            <p:cNvSpPr>
              <a:spLocks noChangeArrowheads="1"/>
            </p:cNvSpPr>
            <p:nvPr/>
          </p:nvSpPr>
          <p:spPr bwMode="auto">
            <a:xfrm>
              <a:off x="1627" y="156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76" name="Oval 626"/>
            <p:cNvSpPr>
              <a:spLocks noChangeArrowheads="1"/>
            </p:cNvSpPr>
            <p:nvPr/>
          </p:nvSpPr>
          <p:spPr bwMode="auto">
            <a:xfrm>
              <a:off x="1493" y="129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77" name="Oval 627"/>
            <p:cNvSpPr>
              <a:spLocks noChangeArrowheads="1"/>
            </p:cNvSpPr>
            <p:nvPr/>
          </p:nvSpPr>
          <p:spPr bwMode="auto">
            <a:xfrm>
              <a:off x="1561" y="129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78" name="Oval 628"/>
            <p:cNvSpPr>
              <a:spLocks noChangeArrowheads="1"/>
            </p:cNvSpPr>
            <p:nvPr/>
          </p:nvSpPr>
          <p:spPr bwMode="auto">
            <a:xfrm>
              <a:off x="1618" y="137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79" name="Oval 629"/>
            <p:cNvSpPr>
              <a:spLocks noChangeArrowheads="1"/>
            </p:cNvSpPr>
            <p:nvPr/>
          </p:nvSpPr>
          <p:spPr bwMode="auto">
            <a:xfrm>
              <a:off x="1464" y="132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80" name="Oval 630"/>
            <p:cNvSpPr>
              <a:spLocks noChangeArrowheads="1"/>
            </p:cNvSpPr>
            <p:nvPr/>
          </p:nvSpPr>
          <p:spPr bwMode="auto">
            <a:xfrm>
              <a:off x="1574" y="145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81" name="Oval 631"/>
            <p:cNvSpPr>
              <a:spLocks noChangeArrowheads="1"/>
            </p:cNvSpPr>
            <p:nvPr/>
          </p:nvSpPr>
          <p:spPr bwMode="auto">
            <a:xfrm>
              <a:off x="1689" y="142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82" name="Oval 632"/>
            <p:cNvSpPr>
              <a:spLocks noChangeArrowheads="1"/>
            </p:cNvSpPr>
            <p:nvPr/>
          </p:nvSpPr>
          <p:spPr bwMode="auto">
            <a:xfrm>
              <a:off x="1570" y="135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83" name="Oval 633"/>
            <p:cNvSpPr>
              <a:spLocks noChangeArrowheads="1"/>
            </p:cNvSpPr>
            <p:nvPr/>
          </p:nvSpPr>
          <p:spPr bwMode="auto">
            <a:xfrm>
              <a:off x="1651" y="139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84" name="Oval 634"/>
            <p:cNvSpPr>
              <a:spLocks noChangeArrowheads="1"/>
            </p:cNvSpPr>
            <p:nvPr/>
          </p:nvSpPr>
          <p:spPr bwMode="auto">
            <a:xfrm>
              <a:off x="1391" y="123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85" name="Oval 635"/>
            <p:cNvSpPr>
              <a:spLocks noChangeArrowheads="1"/>
            </p:cNvSpPr>
            <p:nvPr/>
          </p:nvSpPr>
          <p:spPr bwMode="auto">
            <a:xfrm>
              <a:off x="1475" y="124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86" name="Oval 636"/>
            <p:cNvSpPr>
              <a:spLocks noChangeArrowheads="1"/>
            </p:cNvSpPr>
            <p:nvPr/>
          </p:nvSpPr>
          <p:spPr bwMode="auto">
            <a:xfrm>
              <a:off x="1457" y="137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87" name="Oval 637"/>
            <p:cNvSpPr>
              <a:spLocks noChangeArrowheads="1"/>
            </p:cNvSpPr>
            <p:nvPr/>
          </p:nvSpPr>
          <p:spPr bwMode="auto">
            <a:xfrm>
              <a:off x="1411" y="142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88" name="Oval 638"/>
            <p:cNvSpPr>
              <a:spLocks noChangeArrowheads="1"/>
            </p:cNvSpPr>
            <p:nvPr/>
          </p:nvSpPr>
          <p:spPr bwMode="auto">
            <a:xfrm>
              <a:off x="1537" y="147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89" name="Oval 639"/>
            <p:cNvSpPr>
              <a:spLocks noChangeArrowheads="1"/>
            </p:cNvSpPr>
            <p:nvPr/>
          </p:nvSpPr>
          <p:spPr bwMode="auto">
            <a:xfrm>
              <a:off x="1503" y="141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90" name="Oval 640"/>
            <p:cNvSpPr>
              <a:spLocks noChangeArrowheads="1"/>
            </p:cNvSpPr>
            <p:nvPr/>
          </p:nvSpPr>
          <p:spPr bwMode="auto">
            <a:xfrm>
              <a:off x="1449" y="145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91" name="Oval 641"/>
            <p:cNvSpPr>
              <a:spLocks noChangeArrowheads="1"/>
            </p:cNvSpPr>
            <p:nvPr/>
          </p:nvSpPr>
          <p:spPr bwMode="auto">
            <a:xfrm>
              <a:off x="1509" y="151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92" name="Oval 642"/>
            <p:cNvSpPr>
              <a:spLocks noChangeArrowheads="1"/>
            </p:cNvSpPr>
            <p:nvPr/>
          </p:nvSpPr>
          <p:spPr bwMode="auto">
            <a:xfrm>
              <a:off x="1534" y="137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93" name="Oval 643"/>
            <p:cNvSpPr>
              <a:spLocks noChangeArrowheads="1"/>
            </p:cNvSpPr>
            <p:nvPr/>
          </p:nvSpPr>
          <p:spPr bwMode="auto">
            <a:xfrm>
              <a:off x="1601" y="146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94" name="Oval 644"/>
            <p:cNvSpPr>
              <a:spLocks noChangeArrowheads="1"/>
            </p:cNvSpPr>
            <p:nvPr/>
          </p:nvSpPr>
          <p:spPr bwMode="auto">
            <a:xfrm>
              <a:off x="1281" y="129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95" name="Oval 645"/>
            <p:cNvSpPr>
              <a:spLocks noChangeArrowheads="1"/>
            </p:cNvSpPr>
            <p:nvPr/>
          </p:nvSpPr>
          <p:spPr bwMode="auto">
            <a:xfrm>
              <a:off x="1338" y="136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96" name="Oval 646"/>
            <p:cNvSpPr>
              <a:spLocks noChangeArrowheads="1"/>
            </p:cNvSpPr>
            <p:nvPr/>
          </p:nvSpPr>
          <p:spPr bwMode="auto">
            <a:xfrm>
              <a:off x="1324" y="151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97" name="Oval 647"/>
            <p:cNvSpPr>
              <a:spLocks noChangeArrowheads="1"/>
            </p:cNvSpPr>
            <p:nvPr/>
          </p:nvSpPr>
          <p:spPr bwMode="auto">
            <a:xfrm>
              <a:off x="1395" y="158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98" name="Oval 648"/>
            <p:cNvSpPr>
              <a:spLocks noChangeArrowheads="1"/>
            </p:cNvSpPr>
            <p:nvPr/>
          </p:nvSpPr>
          <p:spPr bwMode="auto">
            <a:xfrm>
              <a:off x="1354" y="157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99" name="Oval 649"/>
            <p:cNvSpPr>
              <a:spLocks noChangeArrowheads="1"/>
            </p:cNvSpPr>
            <p:nvPr/>
          </p:nvSpPr>
          <p:spPr bwMode="auto">
            <a:xfrm>
              <a:off x="1461" y="158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00" name="Oval 650"/>
            <p:cNvSpPr>
              <a:spLocks noChangeArrowheads="1"/>
            </p:cNvSpPr>
            <p:nvPr/>
          </p:nvSpPr>
          <p:spPr bwMode="auto">
            <a:xfrm>
              <a:off x="1506" y="160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01" name="Oval 651"/>
            <p:cNvSpPr>
              <a:spLocks noChangeArrowheads="1"/>
            </p:cNvSpPr>
            <p:nvPr/>
          </p:nvSpPr>
          <p:spPr bwMode="auto">
            <a:xfrm>
              <a:off x="1451" y="153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02" name="Oval 652"/>
            <p:cNvSpPr>
              <a:spLocks noChangeArrowheads="1"/>
            </p:cNvSpPr>
            <p:nvPr/>
          </p:nvSpPr>
          <p:spPr bwMode="auto">
            <a:xfrm>
              <a:off x="1368" y="127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03" name="Oval 653"/>
            <p:cNvSpPr>
              <a:spLocks noChangeArrowheads="1"/>
            </p:cNvSpPr>
            <p:nvPr/>
          </p:nvSpPr>
          <p:spPr bwMode="auto">
            <a:xfrm>
              <a:off x="1587" y="153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04" name="Oval 654"/>
            <p:cNvSpPr>
              <a:spLocks noChangeArrowheads="1"/>
            </p:cNvSpPr>
            <p:nvPr/>
          </p:nvSpPr>
          <p:spPr bwMode="auto">
            <a:xfrm>
              <a:off x="1597" y="127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05" name="Oval 655"/>
            <p:cNvSpPr>
              <a:spLocks noChangeArrowheads="1"/>
            </p:cNvSpPr>
            <p:nvPr/>
          </p:nvSpPr>
          <p:spPr bwMode="auto">
            <a:xfrm>
              <a:off x="1641" y="144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06" name="Oval 656"/>
            <p:cNvSpPr>
              <a:spLocks noChangeArrowheads="1"/>
            </p:cNvSpPr>
            <p:nvPr/>
          </p:nvSpPr>
          <p:spPr bwMode="auto">
            <a:xfrm>
              <a:off x="1288" y="125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07" name="Oval 657"/>
            <p:cNvSpPr>
              <a:spLocks noChangeArrowheads="1"/>
            </p:cNvSpPr>
            <p:nvPr/>
          </p:nvSpPr>
          <p:spPr bwMode="auto">
            <a:xfrm>
              <a:off x="1632" y="12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08" name="Oval 658"/>
            <p:cNvSpPr>
              <a:spLocks noChangeArrowheads="1"/>
            </p:cNvSpPr>
            <p:nvPr/>
          </p:nvSpPr>
          <p:spPr bwMode="auto">
            <a:xfrm>
              <a:off x="1447" y="121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09" name="Oval 659"/>
            <p:cNvSpPr>
              <a:spLocks noChangeArrowheads="1"/>
            </p:cNvSpPr>
            <p:nvPr/>
          </p:nvSpPr>
          <p:spPr bwMode="auto">
            <a:xfrm>
              <a:off x="1690" y="148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10" name="Oval 660"/>
            <p:cNvSpPr>
              <a:spLocks noChangeArrowheads="1"/>
            </p:cNvSpPr>
            <p:nvPr/>
          </p:nvSpPr>
          <p:spPr bwMode="auto">
            <a:xfrm>
              <a:off x="1540" y="120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11" name="Oval 661"/>
            <p:cNvSpPr>
              <a:spLocks noChangeArrowheads="1"/>
            </p:cNvSpPr>
            <p:nvPr/>
          </p:nvSpPr>
          <p:spPr bwMode="auto">
            <a:xfrm>
              <a:off x="1685" y="133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12" name="Oval 662"/>
            <p:cNvSpPr>
              <a:spLocks noChangeArrowheads="1"/>
            </p:cNvSpPr>
            <p:nvPr/>
          </p:nvSpPr>
          <p:spPr bwMode="auto">
            <a:xfrm>
              <a:off x="1214" y="140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13" name="Oval 663"/>
            <p:cNvSpPr>
              <a:spLocks noChangeArrowheads="1"/>
            </p:cNvSpPr>
            <p:nvPr/>
          </p:nvSpPr>
          <p:spPr bwMode="auto">
            <a:xfrm>
              <a:off x="2819" y="156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14" name="Oval 664"/>
            <p:cNvSpPr>
              <a:spLocks noChangeArrowheads="1"/>
            </p:cNvSpPr>
            <p:nvPr/>
          </p:nvSpPr>
          <p:spPr bwMode="auto">
            <a:xfrm>
              <a:off x="2725" y="161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15" name="Oval 665"/>
            <p:cNvSpPr>
              <a:spLocks noChangeArrowheads="1"/>
            </p:cNvSpPr>
            <p:nvPr/>
          </p:nvSpPr>
          <p:spPr bwMode="auto">
            <a:xfrm>
              <a:off x="2912" y="163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16" name="Oval 666"/>
            <p:cNvSpPr>
              <a:spLocks noChangeArrowheads="1"/>
            </p:cNvSpPr>
            <p:nvPr/>
          </p:nvSpPr>
          <p:spPr bwMode="auto">
            <a:xfrm>
              <a:off x="2960" y="162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17" name="Oval 667"/>
            <p:cNvSpPr>
              <a:spLocks noChangeArrowheads="1"/>
            </p:cNvSpPr>
            <p:nvPr/>
          </p:nvSpPr>
          <p:spPr bwMode="auto">
            <a:xfrm>
              <a:off x="2863" y="164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18" name="Oval 668"/>
            <p:cNvSpPr>
              <a:spLocks noChangeArrowheads="1"/>
            </p:cNvSpPr>
            <p:nvPr/>
          </p:nvSpPr>
          <p:spPr bwMode="auto">
            <a:xfrm>
              <a:off x="2960" y="162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19" name="Oval 669"/>
            <p:cNvSpPr>
              <a:spLocks noChangeArrowheads="1"/>
            </p:cNvSpPr>
            <p:nvPr/>
          </p:nvSpPr>
          <p:spPr bwMode="auto">
            <a:xfrm>
              <a:off x="2933" y="166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20" name="Oval 670"/>
            <p:cNvSpPr>
              <a:spLocks noChangeArrowheads="1"/>
            </p:cNvSpPr>
            <p:nvPr/>
          </p:nvSpPr>
          <p:spPr bwMode="auto">
            <a:xfrm>
              <a:off x="2952" y="155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21" name="Oval 671"/>
            <p:cNvSpPr>
              <a:spLocks noChangeArrowheads="1"/>
            </p:cNvSpPr>
            <p:nvPr/>
          </p:nvSpPr>
          <p:spPr bwMode="auto">
            <a:xfrm>
              <a:off x="2971" y="167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22" name="Oval 672"/>
            <p:cNvSpPr>
              <a:spLocks noChangeArrowheads="1"/>
            </p:cNvSpPr>
            <p:nvPr/>
          </p:nvSpPr>
          <p:spPr bwMode="auto">
            <a:xfrm>
              <a:off x="2877" y="163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23" name="Oval 673"/>
            <p:cNvSpPr>
              <a:spLocks noChangeArrowheads="1"/>
            </p:cNvSpPr>
            <p:nvPr/>
          </p:nvSpPr>
          <p:spPr bwMode="auto">
            <a:xfrm>
              <a:off x="2913" y="150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24" name="Oval 674"/>
            <p:cNvSpPr>
              <a:spLocks noChangeArrowheads="1"/>
            </p:cNvSpPr>
            <p:nvPr/>
          </p:nvSpPr>
          <p:spPr bwMode="auto">
            <a:xfrm>
              <a:off x="2727" y="166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25" name="Oval 675"/>
            <p:cNvSpPr>
              <a:spLocks noChangeArrowheads="1"/>
            </p:cNvSpPr>
            <p:nvPr/>
          </p:nvSpPr>
          <p:spPr bwMode="auto">
            <a:xfrm>
              <a:off x="2810" y="177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26" name="Oval 676"/>
            <p:cNvSpPr>
              <a:spLocks noChangeArrowheads="1"/>
            </p:cNvSpPr>
            <p:nvPr/>
          </p:nvSpPr>
          <p:spPr bwMode="auto">
            <a:xfrm>
              <a:off x="2766" y="168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27" name="Oval 677"/>
            <p:cNvSpPr>
              <a:spLocks noChangeArrowheads="1"/>
            </p:cNvSpPr>
            <p:nvPr/>
          </p:nvSpPr>
          <p:spPr bwMode="auto">
            <a:xfrm>
              <a:off x="2842" y="173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28" name="Oval 678"/>
            <p:cNvSpPr>
              <a:spLocks noChangeArrowheads="1"/>
            </p:cNvSpPr>
            <p:nvPr/>
          </p:nvSpPr>
          <p:spPr bwMode="auto">
            <a:xfrm>
              <a:off x="2954" y="150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29" name="Oval 679"/>
            <p:cNvSpPr>
              <a:spLocks noChangeArrowheads="1"/>
            </p:cNvSpPr>
            <p:nvPr/>
          </p:nvSpPr>
          <p:spPr bwMode="auto">
            <a:xfrm>
              <a:off x="3031" y="156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30" name="Oval 680"/>
            <p:cNvSpPr>
              <a:spLocks noChangeArrowheads="1"/>
            </p:cNvSpPr>
            <p:nvPr/>
          </p:nvSpPr>
          <p:spPr bwMode="auto">
            <a:xfrm>
              <a:off x="2938" y="177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31" name="Oval 681"/>
            <p:cNvSpPr>
              <a:spLocks noChangeArrowheads="1"/>
            </p:cNvSpPr>
            <p:nvPr/>
          </p:nvSpPr>
          <p:spPr bwMode="auto">
            <a:xfrm>
              <a:off x="2805" y="161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32" name="Oval 682"/>
            <p:cNvSpPr>
              <a:spLocks noChangeArrowheads="1"/>
            </p:cNvSpPr>
            <p:nvPr/>
          </p:nvSpPr>
          <p:spPr bwMode="auto">
            <a:xfrm>
              <a:off x="2876" y="151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33" name="Oval 683"/>
            <p:cNvSpPr>
              <a:spLocks noChangeArrowheads="1"/>
            </p:cNvSpPr>
            <p:nvPr/>
          </p:nvSpPr>
          <p:spPr bwMode="auto">
            <a:xfrm>
              <a:off x="2924" y="158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34" name="Oval 684"/>
            <p:cNvSpPr>
              <a:spLocks noChangeArrowheads="1"/>
            </p:cNvSpPr>
            <p:nvPr/>
          </p:nvSpPr>
          <p:spPr bwMode="auto">
            <a:xfrm>
              <a:off x="2761" y="163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35" name="Oval 685"/>
            <p:cNvSpPr>
              <a:spLocks noChangeArrowheads="1"/>
            </p:cNvSpPr>
            <p:nvPr/>
          </p:nvSpPr>
          <p:spPr bwMode="auto">
            <a:xfrm>
              <a:off x="2892" y="157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36" name="Oval 686"/>
            <p:cNvSpPr>
              <a:spLocks noChangeArrowheads="1"/>
            </p:cNvSpPr>
            <p:nvPr/>
          </p:nvSpPr>
          <p:spPr bwMode="auto">
            <a:xfrm>
              <a:off x="2947" y="170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37" name="Oval 687"/>
            <p:cNvSpPr>
              <a:spLocks noChangeArrowheads="1"/>
            </p:cNvSpPr>
            <p:nvPr/>
          </p:nvSpPr>
          <p:spPr bwMode="auto">
            <a:xfrm>
              <a:off x="2783" y="155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38" name="Oval 688"/>
            <p:cNvSpPr>
              <a:spLocks noChangeArrowheads="1"/>
            </p:cNvSpPr>
            <p:nvPr/>
          </p:nvSpPr>
          <p:spPr bwMode="auto">
            <a:xfrm>
              <a:off x="2825" y="151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39" name="Oval 689"/>
            <p:cNvSpPr>
              <a:spLocks noChangeArrowheads="1"/>
            </p:cNvSpPr>
            <p:nvPr/>
          </p:nvSpPr>
          <p:spPr bwMode="auto">
            <a:xfrm>
              <a:off x="2991" y="152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40" name="Oval 690"/>
            <p:cNvSpPr>
              <a:spLocks noChangeArrowheads="1"/>
            </p:cNvSpPr>
            <p:nvPr/>
          </p:nvSpPr>
          <p:spPr bwMode="auto">
            <a:xfrm>
              <a:off x="2853" y="159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41" name="Oval 691"/>
            <p:cNvSpPr>
              <a:spLocks noChangeArrowheads="1"/>
            </p:cNvSpPr>
            <p:nvPr/>
          </p:nvSpPr>
          <p:spPr bwMode="auto">
            <a:xfrm>
              <a:off x="2778" y="159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42" name="Oval 692"/>
            <p:cNvSpPr>
              <a:spLocks noChangeArrowheads="1"/>
            </p:cNvSpPr>
            <p:nvPr/>
          </p:nvSpPr>
          <p:spPr bwMode="auto">
            <a:xfrm>
              <a:off x="2903" y="153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43" name="Oval 693"/>
            <p:cNvSpPr>
              <a:spLocks noChangeArrowheads="1"/>
            </p:cNvSpPr>
            <p:nvPr/>
          </p:nvSpPr>
          <p:spPr bwMode="auto">
            <a:xfrm>
              <a:off x="2990" y="161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44" name="Oval 694"/>
            <p:cNvSpPr>
              <a:spLocks noChangeArrowheads="1"/>
            </p:cNvSpPr>
            <p:nvPr/>
          </p:nvSpPr>
          <p:spPr bwMode="auto">
            <a:xfrm>
              <a:off x="2833" y="164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45" name="Oval 695"/>
            <p:cNvSpPr>
              <a:spLocks noChangeArrowheads="1"/>
            </p:cNvSpPr>
            <p:nvPr/>
          </p:nvSpPr>
          <p:spPr bwMode="auto">
            <a:xfrm>
              <a:off x="2851" y="154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46" name="Oval 696"/>
            <p:cNvSpPr>
              <a:spLocks noChangeArrowheads="1"/>
            </p:cNvSpPr>
            <p:nvPr/>
          </p:nvSpPr>
          <p:spPr bwMode="auto">
            <a:xfrm>
              <a:off x="2893" y="168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47" name="Oval 697"/>
            <p:cNvSpPr>
              <a:spLocks noChangeArrowheads="1"/>
            </p:cNvSpPr>
            <p:nvPr/>
          </p:nvSpPr>
          <p:spPr bwMode="auto">
            <a:xfrm>
              <a:off x="2804" y="169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48" name="Oval 698"/>
            <p:cNvSpPr>
              <a:spLocks noChangeArrowheads="1"/>
            </p:cNvSpPr>
            <p:nvPr/>
          </p:nvSpPr>
          <p:spPr bwMode="auto">
            <a:xfrm>
              <a:off x="3012" y="164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49" name="Oval 699"/>
            <p:cNvSpPr>
              <a:spLocks noChangeArrowheads="1"/>
            </p:cNvSpPr>
            <p:nvPr/>
          </p:nvSpPr>
          <p:spPr bwMode="auto">
            <a:xfrm>
              <a:off x="2935" y="173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50" name="Oval 700"/>
            <p:cNvSpPr>
              <a:spLocks noChangeArrowheads="1"/>
            </p:cNvSpPr>
            <p:nvPr/>
          </p:nvSpPr>
          <p:spPr bwMode="auto">
            <a:xfrm>
              <a:off x="2800" y="165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51" name="Oval 701"/>
            <p:cNvSpPr>
              <a:spLocks noChangeArrowheads="1"/>
            </p:cNvSpPr>
            <p:nvPr/>
          </p:nvSpPr>
          <p:spPr bwMode="auto">
            <a:xfrm>
              <a:off x="2852" y="168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52" name="Oval 702"/>
            <p:cNvSpPr>
              <a:spLocks noChangeArrowheads="1"/>
            </p:cNvSpPr>
            <p:nvPr/>
          </p:nvSpPr>
          <p:spPr bwMode="auto">
            <a:xfrm>
              <a:off x="3031" y="161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53" name="Oval 703"/>
            <p:cNvSpPr>
              <a:spLocks noChangeArrowheads="1"/>
            </p:cNvSpPr>
            <p:nvPr/>
          </p:nvSpPr>
          <p:spPr bwMode="auto">
            <a:xfrm>
              <a:off x="2984" y="176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54" name="Oval 704"/>
            <p:cNvSpPr>
              <a:spLocks noChangeArrowheads="1"/>
            </p:cNvSpPr>
            <p:nvPr/>
          </p:nvSpPr>
          <p:spPr bwMode="auto">
            <a:xfrm>
              <a:off x="3010" y="168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55" name="Oval 705"/>
            <p:cNvSpPr>
              <a:spLocks noChangeArrowheads="1"/>
            </p:cNvSpPr>
            <p:nvPr/>
          </p:nvSpPr>
          <p:spPr bwMode="auto">
            <a:xfrm>
              <a:off x="3028" y="167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56" name="Oval 706"/>
            <p:cNvSpPr>
              <a:spLocks noChangeArrowheads="1"/>
            </p:cNvSpPr>
            <p:nvPr/>
          </p:nvSpPr>
          <p:spPr bwMode="auto">
            <a:xfrm>
              <a:off x="2889" y="17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57" name="Oval 707"/>
            <p:cNvSpPr>
              <a:spLocks noChangeArrowheads="1"/>
            </p:cNvSpPr>
            <p:nvPr/>
          </p:nvSpPr>
          <p:spPr bwMode="auto">
            <a:xfrm>
              <a:off x="3004" y="156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58" name="Oval 708"/>
            <p:cNvSpPr>
              <a:spLocks noChangeArrowheads="1"/>
            </p:cNvSpPr>
            <p:nvPr/>
          </p:nvSpPr>
          <p:spPr bwMode="auto">
            <a:xfrm>
              <a:off x="2986" y="171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59" name="Oval 709"/>
            <p:cNvSpPr>
              <a:spLocks noChangeArrowheads="1"/>
            </p:cNvSpPr>
            <p:nvPr/>
          </p:nvSpPr>
          <p:spPr bwMode="auto">
            <a:xfrm>
              <a:off x="2756" y="173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60" name="Oval 710"/>
            <p:cNvSpPr>
              <a:spLocks noChangeArrowheads="1"/>
            </p:cNvSpPr>
            <p:nvPr/>
          </p:nvSpPr>
          <p:spPr bwMode="auto">
            <a:xfrm>
              <a:off x="2971" y="158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61" name="Oval 711"/>
            <p:cNvSpPr>
              <a:spLocks noChangeArrowheads="1"/>
            </p:cNvSpPr>
            <p:nvPr/>
          </p:nvSpPr>
          <p:spPr bwMode="auto">
            <a:xfrm>
              <a:off x="2855" y="177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62" name="Oval 712"/>
            <p:cNvSpPr>
              <a:spLocks noChangeArrowheads="1"/>
            </p:cNvSpPr>
            <p:nvPr/>
          </p:nvSpPr>
          <p:spPr bwMode="auto">
            <a:xfrm>
              <a:off x="2731" y="171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63" name="Oval 713"/>
            <p:cNvSpPr>
              <a:spLocks noChangeArrowheads="1"/>
            </p:cNvSpPr>
            <p:nvPr/>
          </p:nvSpPr>
          <p:spPr bwMode="auto">
            <a:xfrm>
              <a:off x="2795" y="174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64" name="Oval 714"/>
            <p:cNvSpPr>
              <a:spLocks noChangeArrowheads="1"/>
            </p:cNvSpPr>
            <p:nvPr/>
          </p:nvSpPr>
          <p:spPr bwMode="auto">
            <a:xfrm>
              <a:off x="3056" y="164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65" name="Oval 715"/>
            <p:cNvSpPr>
              <a:spLocks noChangeArrowheads="1"/>
            </p:cNvSpPr>
            <p:nvPr/>
          </p:nvSpPr>
          <p:spPr bwMode="auto">
            <a:xfrm>
              <a:off x="2753" y="15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66" name="Oval 716"/>
            <p:cNvSpPr>
              <a:spLocks noChangeArrowheads="1"/>
            </p:cNvSpPr>
            <p:nvPr/>
          </p:nvSpPr>
          <p:spPr bwMode="auto">
            <a:xfrm>
              <a:off x="3021" y="172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67" name="Oval 717"/>
            <p:cNvSpPr>
              <a:spLocks noChangeArrowheads="1"/>
            </p:cNvSpPr>
            <p:nvPr/>
          </p:nvSpPr>
          <p:spPr bwMode="auto">
            <a:xfrm>
              <a:off x="2898" y="176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68" name="Oval 718"/>
            <p:cNvSpPr>
              <a:spLocks noChangeArrowheads="1"/>
            </p:cNvSpPr>
            <p:nvPr/>
          </p:nvSpPr>
          <p:spPr bwMode="auto">
            <a:xfrm>
              <a:off x="1521" y="164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69" name="Oval 719"/>
            <p:cNvSpPr>
              <a:spLocks noChangeArrowheads="1"/>
            </p:cNvSpPr>
            <p:nvPr/>
          </p:nvSpPr>
          <p:spPr bwMode="auto">
            <a:xfrm>
              <a:off x="1698" y="152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70" name="Oval 720"/>
            <p:cNvSpPr>
              <a:spLocks noChangeArrowheads="1"/>
            </p:cNvSpPr>
            <p:nvPr/>
          </p:nvSpPr>
          <p:spPr bwMode="auto">
            <a:xfrm>
              <a:off x="1590" y="162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71" name="Oval 721"/>
            <p:cNvSpPr>
              <a:spLocks noChangeArrowheads="1"/>
            </p:cNvSpPr>
            <p:nvPr/>
          </p:nvSpPr>
          <p:spPr bwMode="auto">
            <a:xfrm>
              <a:off x="1431" y="165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72" name="Oval 722"/>
            <p:cNvSpPr>
              <a:spLocks noChangeArrowheads="1"/>
            </p:cNvSpPr>
            <p:nvPr/>
          </p:nvSpPr>
          <p:spPr bwMode="auto">
            <a:xfrm>
              <a:off x="1314" y="120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73" name="Oval 723"/>
            <p:cNvSpPr>
              <a:spLocks noChangeArrowheads="1"/>
            </p:cNvSpPr>
            <p:nvPr/>
          </p:nvSpPr>
          <p:spPr bwMode="auto">
            <a:xfrm>
              <a:off x="1476" y="115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74" name="Oval 724"/>
            <p:cNvSpPr>
              <a:spLocks noChangeArrowheads="1"/>
            </p:cNvSpPr>
            <p:nvPr/>
          </p:nvSpPr>
          <p:spPr bwMode="auto">
            <a:xfrm>
              <a:off x="3273" y="126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75" name="Oval 725"/>
            <p:cNvSpPr>
              <a:spLocks noChangeArrowheads="1"/>
            </p:cNvSpPr>
            <p:nvPr/>
          </p:nvSpPr>
          <p:spPr bwMode="auto">
            <a:xfrm>
              <a:off x="2898" y="198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76" name="Oval 726"/>
            <p:cNvSpPr>
              <a:spLocks noChangeArrowheads="1"/>
            </p:cNvSpPr>
            <p:nvPr/>
          </p:nvSpPr>
          <p:spPr bwMode="auto">
            <a:xfrm>
              <a:off x="2811" y="103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77" name="Oval 727"/>
            <p:cNvSpPr>
              <a:spLocks noChangeArrowheads="1"/>
            </p:cNvSpPr>
            <p:nvPr/>
          </p:nvSpPr>
          <p:spPr bwMode="auto">
            <a:xfrm>
              <a:off x="3033" y="114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78" name="Oval 728"/>
            <p:cNvSpPr>
              <a:spLocks noChangeArrowheads="1"/>
            </p:cNvSpPr>
            <p:nvPr/>
          </p:nvSpPr>
          <p:spPr bwMode="auto">
            <a:xfrm>
              <a:off x="3054" y="159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79" name="Oval 729"/>
            <p:cNvSpPr>
              <a:spLocks noChangeArrowheads="1"/>
            </p:cNvSpPr>
            <p:nvPr/>
          </p:nvSpPr>
          <p:spPr bwMode="auto">
            <a:xfrm>
              <a:off x="2838" y="77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80" name="Line 730"/>
            <p:cNvSpPr>
              <a:spLocks noChangeShapeType="1"/>
            </p:cNvSpPr>
            <p:nvPr/>
          </p:nvSpPr>
          <p:spPr bwMode="auto">
            <a:xfrm flipV="1">
              <a:off x="1860" y="1257"/>
              <a:ext cx="716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81" name="Line 731"/>
            <p:cNvSpPr>
              <a:spLocks noChangeShapeType="1"/>
            </p:cNvSpPr>
            <p:nvPr/>
          </p:nvSpPr>
          <p:spPr bwMode="auto">
            <a:xfrm>
              <a:off x="1853" y="1390"/>
              <a:ext cx="730" cy="2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82" name="Oval 732"/>
            <p:cNvSpPr>
              <a:spLocks noChangeArrowheads="1"/>
            </p:cNvSpPr>
            <p:nvPr/>
          </p:nvSpPr>
          <p:spPr bwMode="auto">
            <a:xfrm>
              <a:off x="768" y="141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83" name="Line 733"/>
            <p:cNvSpPr>
              <a:spLocks noChangeShapeType="1"/>
            </p:cNvSpPr>
            <p:nvPr/>
          </p:nvSpPr>
          <p:spPr bwMode="auto">
            <a:xfrm>
              <a:off x="843" y="1447"/>
              <a:ext cx="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84" name="Line 734"/>
            <p:cNvSpPr>
              <a:spLocks noChangeShapeType="1"/>
            </p:cNvSpPr>
            <p:nvPr/>
          </p:nvSpPr>
          <p:spPr bwMode="auto">
            <a:xfrm flipV="1">
              <a:off x="2880" y="691"/>
              <a:ext cx="151" cy="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85" name="Line 735"/>
            <p:cNvSpPr>
              <a:spLocks noChangeShapeType="1"/>
            </p:cNvSpPr>
            <p:nvPr/>
          </p:nvSpPr>
          <p:spPr bwMode="auto">
            <a:xfrm>
              <a:off x="3341" y="1296"/>
              <a:ext cx="2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86" name="Line 736"/>
            <p:cNvSpPr>
              <a:spLocks noChangeShapeType="1"/>
            </p:cNvSpPr>
            <p:nvPr/>
          </p:nvSpPr>
          <p:spPr bwMode="auto">
            <a:xfrm>
              <a:off x="2952" y="2030"/>
              <a:ext cx="16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737"/>
          <p:cNvGrpSpPr>
            <a:grpSpLocks/>
          </p:cNvGrpSpPr>
          <p:nvPr/>
        </p:nvGrpSpPr>
        <p:grpSpPr bwMode="auto">
          <a:xfrm rot="1922175">
            <a:off x="2068513" y="3533775"/>
            <a:ext cx="2052637" cy="1436688"/>
            <a:chOff x="768" y="568"/>
            <a:chExt cx="2782" cy="1720"/>
          </a:xfrm>
        </p:grpSpPr>
        <p:sp>
          <p:nvSpPr>
            <p:cNvPr id="130999" name="Freeform 738"/>
            <p:cNvSpPr>
              <a:spLocks/>
            </p:cNvSpPr>
            <p:nvPr/>
          </p:nvSpPr>
          <p:spPr bwMode="auto">
            <a:xfrm>
              <a:off x="2351" y="568"/>
              <a:ext cx="1148" cy="1720"/>
            </a:xfrm>
            <a:custGeom>
              <a:avLst/>
              <a:gdLst>
                <a:gd name="T0" fmla="*/ 359 w 1148"/>
                <a:gd name="T1" fmla="*/ 43 h 1720"/>
                <a:gd name="T2" fmla="*/ 443 w 1148"/>
                <a:gd name="T3" fmla="*/ 0 h 1720"/>
                <a:gd name="T4" fmla="*/ 443 w 1148"/>
                <a:gd name="T5" fmla="*/ 64 h 1720"/>
                <a:gd name="T6" fmla="*/ 618 w 1148"/>
                <a:gd name="T7" fmla="*/ 176 h 1720"/>
                <a:gd name="T8" fmla="*/ 752 w 1148"/>
                <a:gd name="T9" fmla="*/ 218 h 1720"/>
                <a:gd name="T10" fmla="*/ 759 w 1148"/>
                <a:gd name="T11" fmla="*/ 316 h 1720"/>
                <a:gd name="T12" fmla="*/ 935 w 1148"/>
                <a:gd name="T13" fmla="*/ 429 h 1720"/>
                <a:gd name="T14" fmla="*/ 1089 w 1148"/>
                <a:gd name="T15" fmla="*/ 604 h 1720"/>
                <a:gd name="T16" fmla="*/ 1138 w 1148"/>
                <a:gd name="T17" fmla="*/ 794 h 1720"/>
                <a:gd name="T18" fmla="*/ 1124 w 1148"/>
                <a:gd name="T19" fmla="*/ 822 h 1720"/>
                <a:gd name="T20" fmla="*/ 1054 w 1148"/>
                <a:gd name="T21" fmla="*/ 935 h 1720"/>
                <a:gd name="T22" fmla="*/ 1117 w 1148"/>
                <a:gd name="T23" fmla="*/ 977 h 1720"/>
                <a:gd name="T24" fmla="*/ 1061 w 1148"/>
                <a:gd name="T25" fmla="*/ 1138 h 1720"/>
                <a:gd name="T26" fmla="*/ 998 w 1148"/>
                <a:gd name="T27" fmla="*/ 1188 h 1720"/>
                <a:gd name="T28" fmla="*/ 1068 w 1148"/>
                <a:gd name="T29" fmla="*/ 1307 h 1720"/>
                <a:gd name="T30" fmla="*/ 857 w 1148"/>
                <a:gd name="T31" fmla="*/ 1419 h 1720"/>
                <a:gd name="T32" fmla="*/ 913 w 1148"/>
                <a:gd name="T33" fmla="*/ 1504 h 1720"/>
                <a:gd name="T34" fmla="*/ 815 w 1148"/>
                <a:gd name="T35" fmla="*/ 1574 h 1720"/>
                <a:gd name="T36" fmla="*/ 555 w 1148"/>
                <a:gd name="T37" fmla="*/ 1616 h 1720"/>
                <a:gd name="T38" fmla="*/ 499 w 1148"/>
                <a:gd name="T39" fmla="*/ 1679 h 1720"/>
                <a:gd name="T40" fmla="*/ 274 w 1148"/>
                <a:gd name="T41" fmla="*/ 1707 h 1720"/>
                <a:gd name="T42" fmla="*/ 253 w 1148"/>
                <a:gd name="T43" fmla="*/ 1665 h 1720"/>
                <a:gd name="T44" fmla="*/ 190 w 1148"/>
                <a:gd name="T45" fmla="*/ 1553 h 1720"/>
                <a:gd name="T46" fmla="*/ 148 w 1148"/>
                <a:gd name="T47" fmla="*/ 1461 h 1720"/>
                <a:gd name="T48" fmla="*/ 21 w 1148"/>
                <a:gd name="T49" fmla="*/ 1349 h 1720"/>
                <a:gd name="T50" fmla="*/ 85 w 1148"/>
                <a:gd name="T51" fmla="*/ 1314 h 1720"/>
                <a:gd name="T52" fmla="*/ 120 w 1148"/>
                <a:gd name="T53" fmla="*/ 1279 h 1720"/>
                <a:gd name="T54" fmla="*/ 28 w 1148"/>
                <a:gd name="T55" fmla="*/ 1124 h 1720"/>
                <a:gd name="T56" fmla="*/ 120 w 1148"/>
                <a:gd name="T57" fmla="*/ 956 h 1720"/>
                <a:gd name="T58" fmla="*/ 56 w 1148"/>
                <a:gd name="T59" fmla="*/ 604 h 1720"/>
                <a:gd name="T60" fmla="*/ 190 w 1148"/>
                <a:gd name="T61" fmla="*/ 401 h 1720"/>
                <a:gd name="T62" fmla="*/ 92 w 1148"/>
                <a:gd name="T63" fmla="*/ 190 h 1720"/>
                <a:gd name="T64" fmla="*/ 162 w 1148"/>
                <a:gd name="T65" fmla="*/ 155 h 17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8"/>
                <a:gd name="T100" fmla="*/ 0 h 1720"/>
                <a:gd name="T101" fmla="*/ 1148 w 1148"/>
                <a:gd name="T102" fmla="*/ 1720 h 17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8" h="1720">
                  <a:moveTo>
                    <a:pt x="162" y="155"/>
                  </a:moveTo>
                  <a:cubicBezTo>
                    <a:pt x="230" y="132"/>
                    <a:pt x="297" y="80"/>
                    <a:pt x="359" y="43"/>
                  </a:cubicBezTo>
                  <a:cubicBezTo>
                    <a:pt x="377" y="32"/>
                    <a:pt x="396" y="24"/>
                    <a:pt x="415" y="14"/>
                  </a:cubicBezTo>
                  <a:cubicBezTo>
                    <a:pt x="424" y="9"/>
                    <a:pt x="443" y="0"/>
                    <a:pt x="443" y="0"/>
                  </a:cubicBezTo>
                  <a:cubicBezTo>
                    <a:pt x="448" y="7"/>
                    <a:pt x="457" y="13"/>
                    <a:pt x="457" y="21"/>
                  </a:cubicBezTo>
                  <a:cubicBezTo>
                    <a:pt x="457" y="36"/>
                    <a:pt x="443" y="64"/>
                    <a:pt x="443" y="64"/>
                  </a:cubicBezTo>
                  <a:cubicBezTo>
                    <a:pt x="509" y="86"/>
                    <a:pt x="580" y="71"/>
                    <a:pt x="647" y="92"/>
                  </a:cubicBezTo>
                  <a:cubicBezTo>
                    <a:pt x="641" y="129"/>
                    <a:pt x="638" y="146"/>
                    <a:pt x="618" y="176"/>
                  </a:cubicBezTo>
                  <a:cubicBezTo>
                    <a:pt x="654" y="187"/>
                    <a:pt x="688" y="201"/>
                    <a:pt x="724" y="211"/>
                  </a:cubicBezTo>
                  <a:cubicBezTo>
                    <a:pt x="733" y="214"/>
                    <a:pt x="743" y="215"/>
                    <a:pt x="752" y="218"/>
                  </a:cubicBezTo>
                  <a:cubicBezTo>
                    <a:pt x="766" y="222"/>
                    <a:pt x="794" y="232"/>
                    <a:pt x="794" y="232"/>
                  </a:cubicBezTo>
                  <a:cubicBezTo>
                    <a:pt x="807" y="272"/>
                    <a:pt x="780" y="284"/>
                    <a:pt x="759" y="316"/>
                  </a:cubicBezTo>
                  <a:cubicBezTo>
                    <a:pt x="787" y="345"/>
                    <a:pt x="820" y="371"/>
                    <a:pt x="857" y="387"/>
                  </a:cubicBezTo>
                  <a:cubicBezTo>
                    <a:pt x="893" y="403"/>
                    <a:pt x="906" y="402"/>
                    <a:pt x="935" y="429"/>
                  </a:cubicBezTo>
                  <a:cubicBezTo>
                    <a:pt x="927" y="453"/>
                    <a:pt x="920" y="471"/>
                    <a:pt x="906" y="492"/>
                  </a:cubicBezTo>
                  <a:cubicBezTo>
                    <a:pt x="953" y="551"/>
                    <a:pt x="1028" y="564"/>
                    <a:pt x="1089" y="604"/>
                  </a:cubicBezTo>
                  <a:cubicBezTo>
                    <a:pt x="1101" y="641"/>
                    <a:pt x="1095" y="651"/>
                    <a:pt x="1061" y="668"/>
                  </a:cubicBezTo>
                  <a:cubicBezTo>
                    <a:pt x="1024" y="723"/>
                    <a:pt x="1103" y="759"/>
                    <a:pt x="1138" y="794"/>
                  </a:cubicBezTo>
                  <a:cubicBezTo>
                    <a:pt x="1140" y="801"/>
                    <a:pt x="1148" y="808"/>
                    <a:pt x="1145" y="815"/>
                  </a:cubicBezTo>
                  <a:cubicBezTo>
                    <a:pt x="1142" y="822"/>
                    <a:pt x="1131" y="819"/>
                    <a:pt x="1124" y="822"/>
                  </a:cubicBezTo>
                  <a:cubicBezTo>
                    <a:pt x="1096" y="836"/>
                    <a:pt x="1067" y="846"/>
                    <a:pt x="1040" y="864"/>
                  </a:cubicBezTo>
                  <a:cubicBezTo>
                    <a:pt x="1020" y="893"/>
                    <a:pt x="1025" y="912"/>
                    <a:pt x="1054" y="935"/>
                  </a:cubicBezTo>
                  <a:cubicBezTo>
                    <a:pt x="1067" y="945"/>
                    <a:pt x="1082" y="954"/>
                    <a:pt x="1096" y="963"/>
                  </a:cubicBezTo>
                  <a:cubicBezTo>
                    <a:pt x="1103" y="968"/>
                    <a:pt x="1117" y="977"/>
                    <a:pt x="1117" y="977"/>
                  </a:cubicBezTo>
                  <a:cubicBezTo>
                    <a:pt x="1089" y="996"/>
                    <a:pt x="1052" y="1011"/>
                    <a:pt x="1019" y="1019"/>
                  </a:cubicBezTo>
                  <a:cubicBezTo>
                    <a:pt x="955" y="1061"/>
                    <a:pt x="1008" y="1120"/>
                    <a:pt x="1061" y="1138"/>
                  </a:cubicBezTo>
                  <a:cubicBezTo>
                    <a:pt x="1063" y="1145"/>
                    <a:pt x="1072" y="1153"/>
                    <a:pt x="1068" y="1159"/>
                  </a:cubicBezTo>
                  <a:cubicBezTo>
                    <a:pt x="1060" y="1172"/>
                    <a:pt x="1013" y="1182"/>
                    <a:pt x="998" y="1188"/>
                  </a:cubicBezTo>
                  <a:cubicBezTo>
                    <a:pt x="985" y="1228"/>
                    <a:pt x="1007" y="1232"/>
                    <a:pt x="1033" y="1258"/>
                  </a:cubicBezTo>
                  <a:cubicBezTo>
                    <a:pt x="1042" y="1267"/>
                    <a:pt x="1060" y="1295"/>
                    <a:pt x="1068" y="1307"/>
                  </a:cubicBezTo>
                  <a:cubicBezTo>
                    <a:pt x="1054" y="1348"/>
                    <a:pt x="1019" y="1345"/>
                    <a:pt x="984" y="1363"/>
                  </a:cubicBezTo>
                  <a:cubicBezTo>
                    <a:pt x="942" y="1384"/>
                    <a:pt x="896" y="1393"/>
                    <a:pt x="857" y="1419"/>
                  </a:cubicBezTo>
                  <a:cubicBezTo>
                    <a:pt x="849" y="1443"/>
                    <a:pt x="849" y="1459"/>
                    <a:pt x="871" y="1476"/>
                  </a:cubicBezTo>
                  <a:cubicBezTo>
                    <a:pt x="884" y="1486"/>
                    <a:pt x="913" y="1504"/>
                    <a:pt x="913" y="1504"/>
                  </a:cubicBezTo>
                  <a:cubicBezTo>
                    <a:pt x="915" y="1511"/>
                    <a:pt x="924" y="1519"/>
                    <a:pt x="920" y="1525"/>
                  </a:cubicBezTo>
                  <a:cubicBezTo>
                    <a:pt x="899" y="1554"/>
                    <a:pt x="846" y="1565"/>
                    <a:pt x="815" y="1574"/>
                  </a:cubicBezTo>
                  <a:cubicBezTo>
                    <a:pt x="801" y="1578"/>
                    <a:pt x="773" y="1588"/>
                    <a:pt x="773" y="1588"/>
                  </a:cubicBezTo>
                  <a:cubicBezTo>
                    <a:pt x="737" y="1697"/>
                    <a:pt x="648" y="1631"/>
                    <a:pt x="555" y="1616"/>
                  </a:cubicBezTo>
                  <a:cubicBezTo>
                    <a:pt x="569" y="1625"/>
                    <a:pt x="611" y="1635"/>
                    <a:pt x="597" y="1644"/>
                  </a:cubicBezTo>
                  <a:cubicBezTo>
                    <a:pt x="567" y="1664"/>
                    <a:pt x="533" y="1668"/>
                    <a:pt x="499" y="1679"/>
                  </a:cubicBezTo>
                  <a:cubicBezTo>
                    <a:pt x="472" y="1720"/>
                    <a:pt x="424" y="1703"/>
                    <a:pt x="380" y="1714"/>
                  </a:cubicBezTo>
                  <a:cubicBezTo>
                    <a:pt x="345" y="1712"/>
                    <a:pt x="308" y="1716"/>
                    <a:pt x="274" y="1707"/>
                  </a:cubicBezTo>
                  <a:cubicBezTo>
                    <a:pt x="267" y="1705"/>
                    <a:pt x="270" y="1693"/>
                    <a:pt x="267" y="1686"/>
                  </a:cubicBezTo>
                  <a:cubicBezTo>
                    <a:pt x="263" y="1678"/>
                    <a:pt x="258" y="1671"/>
                    <a:pt x="253" y="1665"/>
                  </a:cubicBezTo>
                  <a:cubicBezTo>
                    <a:pt x="230" y="1638"/>
                    <a:pt x="202" y="1620"/>
                    <a:pt x="169" y="1609"/>
                  </a:cubicBezTo>
                  <a:cubicBezTo>
                    <a:pt x="155" y="1567"/>
                    <a:pt x="176" y="1596"/>
                    <a:pt x="190" y="1553"/>
                  </a:cubicBezTo>
                  <a:cubicBezTo>
                    <a:pt x="188" y="1530"/>
                    <a:pt x="189" y="1506"/>
                    <a:pt x="183" y="1483"/>
                  </a:cubicBezTo>
                  <a:cubicBezTo>
                    <a:pt x="179" y="1465"/>
                    <a:pt x="160" y="1468"/>
                    <a:pt x="148" y="1461"/>
                  </a:cubicBezTo>
                  <a:cubicBezTo>
                    <a:pt x="108" y="1439"/>
                    <a:pt x="79" y="1420"/>
                    <a:pt x="35" y="1405"/>
                  </a:cubicBezTo>
                  <a:cubicBezTo>
                    <a:pt x="16" y="1386"/>
                    <a:pt x="0" y="1381"/>
                    <a:pt x="21" y="1349"/>
                  </a:cubicBezTo>
                  <a:cubicBezTo>
                    <a:pt x="25" y="1343"/>
                    <a:pt x="36" y="1346"/>
                    <a:pt x="42" y="1342"/>
                  </a:cubicBezTo>
                  <a:cubicBezTo>
                    <a:pt x="57" y="1334"/>
                    <a:pt x="85" y="1314"/>
                    <a:pt x="85" y="1314"/>
                  </a:cubicBezTo>
                  <a:cubicBezTo>
                    <a:pt x="90" y="1307"/>
                    <a:pt x="93" y="1299"/>
                    <a:pt x="99" y="1293"/>
                  </a:cubicBezTo>
                  <a:cubicBezTo>
                    <a:pt x="105" y="1287"/>
                    <a:pt x="118" y="1287"/>
                    <a:pt x="120" y="1279"/>
                  </a:cubicBezTo>
                  <a:cubicBezTo>
                    <a:pt x="133" y="1226"/>
                    <a:pt x="80" y="1218"/>
                    <a:pt x="56" y="1188"/>
                  </a:cubicBezTo>
                  <a:cubicBezTo>
                    <a:pt x="41" y="1170"/>
                    <a:pt x="28" y="1124"/>
                    <a:pt x="28" y="1124"/>
                  </a:cubicBezTo>
                  <a:cubicBezTo>
                    <a:pt x="34" y="1085"/>
                    <a:pt x="41" y="1047"/>
                    <a:pt x="71" y="1019"/>
                  </a:cubicBezTo>
                  <a:cubicBezTo>
                    <a:pt x="81" y="990"/>
                    <a:pt x="94" y="973"/>
                    <a:pt x="120" y="956"/>
                  </a:cubicBezTo>
                  <a:cubicBezTo>
                    <a:pt x="146" y="877"/>
                    <a:pt x="65" y="763"/>
                    <a:pt x="49" y="682"/>
                  </a:cubicBezTo>
                  <a:cubicBezTo>
                    <a:pt x="51" y="656"/>
                    <a:pt x="52" y="630"/>
                    <a:pt x="56" y="604"/>
                  </a:cubicBezTo>
                  <a:cubicBezTo>
                    <a:pt x="65" y="543"/>
                    <a:pt x="148" y="541"/>
                    <a:pt x="190" y="513"/>
                  </a:cubicBezTo>
                  <a:cubicBezTo>
                    <a:pt x="205" y="467"/>
                    <a:pt x="203" y="483"/>
                    <a:pt x="190" y="401"/>
                  </a:cubicBezTo>
                  <a:cubicBezTo>
                    <a:pt x="178" y="323"/>
                    <a:pt x="109" y="283"/>
                    <a:pt x="85" y="211"/>
                  </a:cubicBezTo>
                  <a:cubicBezTo>
                    <a:pt x="87" y="204"/>
                    <a:pt x="86" y="194"/>
                    <a:pt x="92" y="190"/>
                  </a:cubicBezTo>
                  <a:cubicBezTo>
                    <a:pt x="113" y="175"/>
                    <a:pt x="159" y="170"/>
                    <a:pt x="183" y="162"/>
                  </a:cubicBezTo>
                  <a:cubicBezTo>
                    <a:pt x="204" y="131"/>
                    <a:pt x="205" y="138"/>
                    <a:pt x="162" y="155"/>
                  </a:cubicBezTo>
                  <a:close/>
                </a:path>
              </a:pathLst>
            </a:custGeom>
            <a:solidFill>
              <a:srgbClr val="F0AEE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00" name="Oval 739"/>
            <p:cNvSpPr>
              <a:spLocks noChangeArrowheads="1"/>
            </p:cNvSpPr>
            <p:nvPr/>
          </p:nvSpPr>
          <p:spPr bwMode="auto">
            <a:xfrm>
              <a:off x="1191" y="1150"/>
              <a:ext cx="568" cy="564"/>
            </a:xfrm>
            <a:prstGeom prst="ellipse">
              <a:avLst/>
            </a:prstGeom>
            <a:solidFill>
              <a:srgbClr val="DDFF7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01" name="Oval 740"/>
            <p:cNvSpPr>
              <a:spLocks noChangeArrowheads="1"/>
            </p:cNvSpPr>
            <p:nvPr/>
          </p:nvSpPr>
          <p:spPr bwMode="auto">
            <a:xfrm>
              <a:off x="1274" y="139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02" name="Oval 741"/>
            <p:cNvSpPr>
              <a:spLocks noChangeArrowheads="1"/>
            </p:cNvSpPr>
            <p:nvPr/>
          </p:nvSpPr>
          <p:spPr bwMode="auto">
            <a:xfrm>
              <a:off x="1276" y="148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03" name="Oval 742"/>
            <p:cNvSpPr>
              <a:spLocks noChangeArrowheads="1"/>
            </p:cNvSpPr>
            <p:nvPr/>
          </p:nvSpPr>
          <p:spPr bwMode="auto">
            <a:xfrm>
              <a:off x="1400" y="129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04" name="Oval 743"/>
            <p:cNvSpPr>
              <a:spLocks noChangeArrowheads="1"/>
            </p:cNvSpPr>
            <p:nvPr/>
          </p:nvSpPr>
          <p:spPr bwMode="auto">
            <a:xfrm>
              <a:off x="1646" y="149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05" name="Oval 744"/>
            <p:cNvSpPr>
              <a:spLocks noChangeArrowheads="1"/>
            </p:cNvSpPr>
            <p:nvPr/>
          </p:nvSpPr>
          <p:spPr bwMode="auto">
            <a:xfrm>
              <a:off x="1375" y="139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06" name="Oval 745"/>
            <p:cNvSpPr>
              <a:spLocks noChangeArrowheads="1"/>
            </p:cNvSpPr>
            <p:nvPr/>
          </p:nvSpPr>
          <p:spPr bwMode="auto">
            <a:xfrm>
              <a:off x="1367" y="144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07" name="Oval 746"/>
            <p:cNvSpPr>
              <a:spLocks noChangeArrowheads="1"/>
            </p:cNvSpPr>
            <p:nvPr/>
          </p:nvSpPr>
          <p:spPr bwMode="auto">
            <a:xfrm>
              <a:off x="1424" y="155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08" name="Oval 747"/>
            <p:cNvSpPr>
              <a:spLocks noChangeArrowheads="1"/>
            </p:cNvSpPr>
            <p:nvPr/>
          </p:nvSpPr>
          <p:spPr bwMode="auto">
            <a:xfrm>
              <a:off x="1404" y="146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09" name="Oval 748"/>
            <p:cNvSpPr>
              <a:spLocks noChangeArrowheads="1"/>
            </p:cNvSpPr>
            <p:nvPr/>
          </p:nvSpPr>
          <p:spPr bwMode="auto">
            <a:xfrm>
              <a:off x="1504" y="155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10" name="Oval 749"/>
            <p:cNvSpPr>
              <a:spLocks noChangeArrowheads="1"/>
            </p:cNvSpPr>
            <p:nvPr/>
          </p:nvSpPr>
          <p:spPr bwMode="auto">
            <a:xfrm>
              <a:off x="1419" y="125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11" name="Oval 750"/>
            <p:cNvSpPr>
              <a:spLocks noChangeArrowheads="1"/>
            </p:cNvSpPr>
            <p:nvPr/>
          </p:nvSpPr>
          <p:spPr bwMode="auto">
            <a:xfrm>
              <a:off x="1257" y="125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12" name="Oval 751"/>
            <p:cNvSpPr>
              <a:spLocks noChangeArrowheads="1"/>
            </p:cNvSpPr>
            <p:nvPr/>
          </p:nvSpPr>
          <p:spPr bwMode="auto">
            <a:xfrm>
              <a:off x="1314" y="139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13" name="Oval 752"/>
            <p:cNvSpPr>
              <a:spLocks noChangeArrowheads="1"/>
            </p:cNvSpPr>
            <p:nvPr/>
          </p:nvSpPr>
          <p:spPr bwMode="auto">
            <a:xfrm>
              <a:off x="1244" y="155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14" name="Oval 753"/>
            <p:cNvSpPr>
              <a:spLocks noChangeArrowheads="1"/>
            </p:cNvSpPr>
            <p:nvPr/>
          </p:nvSpPr>
          <p:spPr bwMode="auto">
            <a:xfrm>
              <a:off x="1218" y="145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15" name="Oval 754"/>
            <p:cNvSpPr>
              <a:spLocks noChangeArrowheads="1"/>
            </p:cNvSpPr>
            <p:nvPr/>
          </p:nvSpPr>
          <p:spPr bwMode="auto">
            <a:xfrm>
              <a:off x="1324" y="155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16" name="Oval 755"/>
            <p:cNvSpPr>
              <a:spLocks noChangeArrowheads="1"/>
            </p:cNvSpPr>
            <p:nvPr/>
          </p:nvSpPr>
          <p:spPr bwMode="auto">
            <a:xfrm>
              <a:off x="1550" y="160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17" name="Oval 756"/>
            <p:cNvSpPr>
              <a:spLocks noChangeArrowheads="1"/>
            </p:cNvSpPr>
            <p:nvPr/>
          </p:nvSpPr>
          <p:spPr bwMode="auto">
            <a:xfrm>
              <a:off x="1240" y="14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18" name="Oval 757"/>
            <p:cNvSpPr>
              <a:spLocks noChangeArrowheads="1"/>
            </p:cNvSpPr>
            <p:nvPr/>
          </p:nvSpPr>
          <p:spPr bwMode="auto">
            <a:xfrm>
              <a:off x="1432" y="161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19" name="Oval 758"/>
            <p:cNvSpPr>
              <a:spLocks noChangeArrowheads="1"/>
            </p:cNvSpPr>
            <p:nvPr/>
          </p:nvSpPr>
          <p:spPr bwMode="auto">
            <a:xfrm>
              <a:off x="1619" y="152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20" name="Oval 759"/>
            <p:cNvSpPr>
              <a:spLocks noChangeArrowheads="1"/>
            </p:cNvSpPr>
            <p:nvPr/>
          </p:nvSpPr>
          <p:spPr bwMode="auto">
            <a:xfrm>
              <a:off x="1521" y="132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21" name="Oval 760"/>
            <p:cNvSpPr>
              <a:spLocks noChangeArrowheads="1"/>
            </p:cNvSpPr>
            <p:nvPr/>
          </p:nvSpPr>
          <p:spPr bwMode="auto">
            <a:xfrm>
              <a:off x="1526" y="128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22" name="Oval 761"/>
            <p:cNvSpPr>
              <a:spLocks noChangeArrowheads="1"/>
            </p:cNvSpPr>
            <p:nvPr/>
          </p:nvSpPr>
          <p:spPr bwMode="auto">
            <a:xfrm>
              <a:off x="1646" y="135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23" name="Oval 762"/>
            <p:cNvSpPr>
              <a:spLocks noChangeArrowheads="1"/>
            </p:cNvSpPr>
            <p:nvPr/>
          </p:nvSpPr>
          <p:spPr bwMode="auto">
            <a:xfrm>
              <a:off x="1495" y="136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24" name="Oval 763"/>
            <p:cNvSpPr>
              <a:spLocks noChangeArrowheads="1"/>
            </p:cNvSpPr>
            <p:nvPr/>
          </p:nvSpPr>
          <p:spPr bwMode="auto">
            <a:xfrm>
              <a:off x="1587" y="149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25" name="Oval 764"/>
            <p:cNvSpPr>
              <a:spLocks noChangeArrowheads="1"/>
            </p:cNvSpPr>
            <p:nvPr/>
          </p:nvSpPr>
          <p:spPr bwMode="auto">
            <a:xfrm>
              <a:off x="1333" y="125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26" name="Oval 765"/>
            <p:cNvSpPr>
              <a:spLocks noChangeArrowheads="1"/>
            </p:cNvSpPr>
            <p:nvPr/>
          </p:nvSpPr>
          <p:spPr bwMode="auto">
            <a:xfrm>
              <a:off x="1610" y="141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27" name="Oval 766"/>
            <p:cNvSpPr>
              <a:spLocks noChangeArrowheads="1"/>
            </p:cNvSpPr>
            <p:nvPr/>
          </p:nvSpPr>
          <p:spPr bwMode="auto">
            <a:xfrm>
              <a:off x="1673" y="137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28" name="Oval 767"/>
            <p:cNvSpPr>
              <a:spLocks noChangeArrowheads="1"/>
            </p:cNvSpPr>
            <p:nvPr/>
          </p:nvSpPr>
          <p:spPr bwMode="auto">
            <a:xfrm>
              <a:off x="1350" y="121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29" name="Oval 768"/>
            <p:cNvSpPr>
              <a:spLocks noChangeArrowheads="1"/>
            </p:cNvSpPr>
            <p:nvPr/>
          </p:nvSpPr>
          <p:spPr bwMode="auto">
            <a:xfrm>
              <a:off x="1422" y="132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30" name="Oval 769"/>
            <p:cNvSpPr>
              <a:spLocks noChangeArrowheads="1"/>
            </p:cNvSpPr>
            <p:nvPr/>
          </p:nvSpPr>
          <p:spPr bwMode="auto">
            <a:xfrm>
              <a:off x="1428" y="138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31" name="Oval 770"/>
            <p:cNvSpPr>
              <a:spLocks noChangeArrowheads="1"/>
            </p:cNvSpPr>
            <p:nvPr/>
          </p:nvSpPr>
          <p:spPr bwMode="auto">
            <a:xfrm>
              <a:off x="1439" y="150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32" name="Oval 771"/>
            <p:cNvSpPr>
              <a:spLocks noChangeArrowheads="1"/>
            </p:cNvSpPr>
            <p:nvPr/>
          </p:nvSpPr>
          <p:spPr bwMode="auto">
            <a:xfrm>
              <a:off x="1541" y="151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33" name="Oval 772"/>
            <p:cNvSpPr>
              <a:spLocks noChangeArrowheads="1"/>
            </p:cNvSpPr>
            <p:nvPr/>
          </p:nvSpPr>
          <p:spPr bwMode="auto">
            <a:xfrm>
              <a:off x="1498" y="146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34" name="Oval 773"/>
            <p:cNvSpPr>
              <a:spLocks noChangeArrowheads="1"/>
            </p:cNvSpPr>
            <p:nvPr/>
          </p:nvSpPr>
          <p:spPr bwMode="auto">
            <a:xfrm>
              <a:off x="1462" y="142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35" name="Oval 774"/>
            <p:cNvSpPr>
              <a:spLocks noChangeArrowheads="1"/>
            </p:cNvSpPr>
            <p:nvPr/>
          </p:nvSpPr>
          <p:spPr bwMode="auto">
            <a:xfrm>
              <a:off x="1540" y="156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36" name="Oval 775"/>
            <p:cNvSpPr>
              <a:spLocks noChangeArrowheads="1"/>
            </p:cNvSpPr>
            <p:nvPr/>
          </p:nvSpPr>
          <p:spPr bwMode="auto">
            <a:xfrm>
              <a:off x="1538" y="143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37" name="Oval 776"/>
            <p:cNvSpPr>
              <a:spLocks noChangeArrowheads="1"/>
            </p:cNvSpPr>
            <p:nvPr/>
          </p:nvSpPr>
          <p:spPr bwMode="auto">
            <a:xfrm>
              <a:off x="1647" y="131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38" name="Oval 777"/>
            <p:cNvSpPr>
              <a:spLocks noChangeArrowheads="1"/>
            </p:cNvSpPr>
            <p:nvPr/>
          </p:nvSpPr>
          <p:spPr bwMode="auto">
            <a:xfrm>
              <a:off x="1675" y="146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39" name="Oval 778"/>
            <p:cNvSpPr>
              <a:spLocks noChangeArrowheads="1"/>
            </p:cNvSpPr>
            <p:nvPr/>
          </p:nvSpPr>
          <p:spPr bwMode="auto">
            <a:xfrm>
              <a:off x="1315" y="146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40" name="Oval 779"/>
            <p:cNvSpPr>
              <a:spLocks noChangeArrowheads="1"/>
            </p:cNvSpPr>
            <p:nvPr/>
          </p:nvSpPr>
          <p:spPr bwMode="auto">
            <a:xfrm>
              <a:off x="1370" y="153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41" name="Oval 780"/>
            <p:cNvSpPr>
              <a:spLocks noChangeArrowheads="1"/>
            </p:cNvSpPr>
            <p:nvPr/>
          </p:nvSpPr>
          <p:spPr bwMode="auto">
            <a:xfrm>
              <a:off x="1354" y="161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42" name="Oval 781"/>
            <p:cNvSpPr>
              <a:spLocks noChangeArrowheads="1"/>
            </p:cNvSpPr>
            <p:nvPr/>
          </p:nvSpPr>
          <p:spPr bwMode="auto">
            <a:xfrm>
              <a:off x="1256" y="133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43" name="Oval 782"/>
            <p:cNvSpPr>
              <a:spLocks noChangeArrowheads="1"/>
            </p:cNvSpPr>
            <p:nvPr/>
          </p:nvSpPr>
          <p:spPr bwMode="auto">
            <a:xfrm>
              <a:off x="1471" y="162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44" name="Oval 783"/>
            <p:cNvSpPr>
              <a:spLocks noChangeArrowheads="1"/>
            </p:cNvSpPr>
            <p:nvPr/>
          </p:nvSpPr>
          <p:spPr bwMode="auto">
            <a:xfrm>
              <a:off x="1318" y="159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45" name="Oval 784"/>
            <p:cNvSpPr>
              <a:spLocks noChangeArrowheads="1"/>
            </p:cNvSpPr>
            <p:nvPr/>
          </p:nvSpPr>
          <p:spPr bwMode="auto">
            <a:xfrm>
              <a:off x="1317" y="129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46" name="Oval 785"/>
            <p:cNvSpPr>
              <a:spLocks noChangeArrowheads="1"/>
            </p:cNvSpPr>
            <p:nvPr/>
          </p:nvSpPr>
          <p:spPr bwMode="auto">
            <a:xfrm>
              <a:off x="1582" y="157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47" name="Oval 786"/>
            <p:cNvSpPr>
              <a:spLocks noChangeArrowheads="1"/>
            </p:cNvSpPr>
            <p:nvPr/>
          </p:nvSpPr>
          <p:spPr bwMode="auto">
            <a:xfrm>
              <a:off x="1513" y="123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48" name="Oval 787"/>
            <p:cNvSpPr>
              <a:spLocks noChangeArrowheads="1"/>
            </p:cNvSpPr>
            <p:nvPr/>
          </p:nvSpPr>
          <p:spPr bwMode="auto">
            <a:xfrm>
              <a:off x="1598" y="132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49" name="Oval 788"/>
            <p:cNvSpPr>
              <a:spLocks noChangeArrowheads="1"/>
            </p:cNvSpPr>
            <p:nvPr/>
          </p:nvSpPr>
          <p:spPr bwMode="auto">
            <a:xfrm>
              <a:off x="1570" y="139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50" name="Oval 789"/>
            <p:cNvSpPr>
              <a:spLocks noChangeArrowheads="1"/>
            </p:cNvSpPr>
            <p:nvPr/>
          </p:nvSpPr>
          <p:spPr bwMode="auto">
            <a:xfrm>
              <a:off x="1490" y="120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51" name="Oval 790"/>
            <p:cNvSpPr>
              <a:spLocks noChangeArrowheads="1"/>
            </p:cNvSpPr>
            <p:nvPr/>
          </p:nvSpPr>
          <p:spPr bwMode="auto">
            <a:xfrm>
              <a:off x="1582" y="123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52" name="Oval 791"/>
            <p:cNvSpPr>
              <a:spLocks noChangeArrowheads="1"/>
            </p:cNvSpPr>
            <p:nvPr/>
          </p:nvSpPr>
          <p:spPr bwMode="auto">
            <a:xfrm>
              <a:off x="1250" y="130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53" name="Oval 792"/>
            <p:cNvSpPr>
              <a:spLocks noChangeArrowheads="1"/>
            </p:cNvSpPr>
            <p:nvPr/>
          </p:nvSpPr>
          <p:spPr bwMode="auto">
            <a:xfrm>
              <a:off x="1658" y="153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54" name="Oval 793"/>
            <p:cNvSpPr>
              <a:spLocks noChangeArrowheads="1"/>
            </p:cNvSpPr>
            <p:nvPr/>
          </p:nvSpPr>
          <p:spPr bwMode="auto">
            <a:xfrm>
              <a:off x="1406" y="119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55" name="Oval 794"/>
            <p:cNvSpPr>
              <a:spLocks noChangeArrowheads="1"/>
            </p:cNvSpPr>
            <p:nvPr/>
          </p:nvSpPr>
          <p:spPr bwMode="auto">
            <a:xfrm>
              <a:off x="1611" y="123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56" name="Oval 795"/>
            <p:cNvSpPr>
              <a:spLocks noChangeArrowheads="1"/>
            </p:cNvSpPr>
            <p:nvPr/>
          </p:nvSpPr>
          <p:spPr bwMode="auto">
            <a:xfrm>
              <a:off x="1449" y="117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57" name="Oval 796"/>
            <p:cNvSpPr>
              <a:spLocks noChangeArrowheads="1"/>
            </p:cNvSpPr>
            <p:nvPr/>
          </p:nvSpPr>
          <p:spPr bwMode="auto">
            <a:xfrm>
              <a:off x="2786" y="112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58" name="Oval 797"/>
            <p:cNvSpPr>
              <a:spLocks noChangeArrowheads="1"/>
            </p:cNvSpPr>
            <p:nvPr/>
          </p:nvSpPr>
          <p:spPr bwMode="auto">
            <a:xfrm>
              <a:off x="2692" y="117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59" name="Oval 798"/>
            <p:cNvSpPr>
              <a:spLocks noChangeArrowheads="1"/>
            </p:cNvSpPr>
            <p:nvPr/>
          </p:nvSpPr>
          <p:spPr bwMode="auto">
            <a:xfrm>
              <a:off x="2879" y="119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60" name="Oval 799"/>
            <p:cNvSpPr>
              <a:spLocks noChangeArrowheads="1"/>
            </p:cNvSpPr>
            <p:nvPr/>
          </p:nvSpPr>
          <p:spPr bwMode="auto">
            <a:xfrm>
              <a:off x="2927" y="118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61" name="Oval 800"/>
            <p:cNvSpPr>
              <a:spLocks noChangeArrowheads="1"/>
            </p:cNvSpPr>
            <p:nvPr/>
          </p:nvSpPr>
          <p:spPr bwMode="auto">
            <a:xfrm>
              <a:off x="2830" y="120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62" name="Oval 801"/>
            <p:cNvSpPr>
              <a:spLocks noChangeArrowheads="1"/>
            </p:cNvSpPr>
            <p:nvPr/>
          </p:nvSpPr>
          <p:spPr bwMode="auto">
            <a:xfrm>
              <a:off x="2927" y="118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63" name="Oval 802"/>
            <p:cNvSpPr>
              <a:spLocks noChangeArrowheads="1"/>
            </p:cNvSpPr>
            <p:nvPr/>
          </p:nvSpPr>
          <p:spPr bwMode="auto">
            <a:xfrm>
              <a:off x="2900" y="122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64" name="Oval 803"/>
            <p:cNvSpPr>
              <a:spLocks noChangeArrowheads="1"/>
            </p:cNvSpPr>
            <p:nvPr/>
          </p:nvSpPr>
          <p:spPr bwMode="auto">
            <a:xfrm>
              <a:off x="2919" y="111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65" name="Oval 804"/>
            <p:cNvSpPr>
              <a:spLocks noChangeArrowheads="1"/>
            </p:cNvSpPr>
            <p:nvPr/>
          </p:nvSpPr>
          <p:spPr bwMode="auto">
            <a:xfrm>
              <a:off x="2938" y="123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66" name="Oval 805"/>
            <p:cNvSpPr>
              <a:spLocks noChangeArrowheads="1"/>
            </p:cNvSpPr>
            <p:nvPr/>
          </p:nvSpPr>
          <p:spPr bwMode="auto">
            <a:xfrm>
              <a:off x="2844" y="118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67" name="Oval 806"/>
            <p:cNvSpPr>
              <a:spLocks noChangeArrowheads="1"/>
            </p:cNvSpPr>
            <p:nvPr/>
          </p:nvSpPr>
          <p:spPr bwMode="auto">
            <a:xfrm>
              <a:off x="2880" y="106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68" name="Oval 807"/>
            <p:cNvSpPr>
              <a:spLocks noChangeArrowheads="1"/>
            </p:cNvSpPr>
            <p:nvPr/>
          </p:nvSpPr>
          <p:spPr bwMode="auto">
            <a:xfrm>
              <a:off x="2694" y="122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69" name="Oval 808"/>
            <p:cNvSpPr>
              <a:spLocks noChangeArrowheads="1"/>
            </p:cNvSpPr>
            <p:nvPr/>
          </p:nvSpPr>
          <p:spPr bwMode="auto">
            <a:xfrm>
              <a:off x="2777" y="133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70" name="Oval 809"/>
            <p:cNvSpPr>
              <a:spLocks noChangeArrowheads="1"/>
            </p:cNvSpPr>
            <p:nvPr/>
          </p:nvSpPr>
          <p:spPr bwMode="auto">
            <a:xfrm>
              <a:off x="2733" y="124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71" name="Oval 810"/>
            <p:cNvSpPr>
              <a:spLocks noChangeArrowheads="1"/>
            </p:cNvSpPr>
            <p:nvPr/>
          </p:nvSpPr>
          <p:spPr bwMode="auto">
            <a:xfrm>
              <a:off x="2809" y="129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72" name="Oval 811"/>
            <p:cNvSpPr>
              <a:spLocks noChangeArrowheads="1"/>
            </p:cNvSpPr>
            <p:nvPr/>
          </p:nvSpPr>
          <p:spPr bwMode="auto">
            <a:xfrm>
              <a:off x="2921" y="106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73" name="Oval 812"/>
            <p:cNvSpPr>
              <a:spLocks noChangeArrowheads="1"/>
            </p:cNvSpPr>
            <p:nvPr/>
          </p:nvSpPr>
          <p:spPr bwMode="auto">
            <a:xfrm>
              <a:off x="2998" y="112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74" name="Oval 813"/>
            <p:cNvSpPr>
              <a:spLocks noChangeArrowheads="1"/>
            </p:cNvSpPr>
            <p:nvPr/>
          </p:nvSpPr>
          <p:spPr bwMode="auto">
            <a:xfrm>
              <a:off x="2905" y="133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75" name="Oval 814"/>
            <p:cNvSpPr>
              <a:spLocks noChangeArrowheads="1"/>
            </p:cNvSpPr>
            <p:nvPr/>
          </p:nvSpPr>
          <p:spPr bwMode="auto">
            <a:xfrm>
              <a:off x="2772" y="117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76" name="Oval 815"/>
            <p:cNvSpPr>
              <a:spLocks noChangeArrowheads="1"/>
            </p:cNvSpPr>
            <p:nvPr/>
          </p:nvSpPr>
          <p:spPr bwMode="auto">
            <a:xfrm>
              <a:off x="2843" y="107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77" name="Oval 816"/>
            <p:cNvSpPr>
              <a:spLocks noChangeArrowheads="1"/>
            </p:cNvSpPr>
            <p:nvPr/>
          </p:nvSpPr>
          <p:spPr bwMode="auto">
            <a:xfrm>
              <a:off x="2891" y="114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78" name="Oval 817"/>
            <p:cNvSpPr>
              <a:spLocks noChangeArrowheads="1"/>
            </p:cNvSpPr>
            <p:nvPr/>
          </p:nvSpPr>
          <p:spPr bwMode="auto">
            <a:xfrm>
              <a:off x="2728" y="119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79" name="Oval 818"/>
            <p:cNvSpPr>
              <a:spLocks noChangeArrowheads="1"/>
            </p:cNvSpPr>
            <p:nvPr/>
          </p:nvSpPr>
          <p:spPr bwMode="auto">
            <a:xfrm>
              <a:off x="2859" y="113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80" name="Oval 819"/>
            <p:cNvSpPr>
              <a:spLocks noChangeArrowheads="1"/>
            </p:cNvSpPr>
            <p:nvPr/>
          </p:nvSpPr>
          <p:spPr bwMode="auto">
            <a:xfrm>
              <a:off x="2914" y="126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81" name="Oval 820"/>
            <p:cNvSpPr>
              <a:spLocks noChangeArrowheads="1"/>
            </p:cNvSpPr>
            <p:nvPr/>
          </p:nvSpPr>
          <p:spPr bwMode="auto">
            <a:xfrm>
              <a:off x="2750" y="111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82" name="Oval 821"/>
            <p:cNvSpPr>
              <a:spLocks noChangeArrowheads="1"/>
            </p:cNvSpPr>
            <p:nvPr/>
          </p:nvSpPr>
          <p:spPr bwMode="auto">
            <a:xfrm>
              <a:off x="2792" y="107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83" name="Oval 822"/>
            <p:cNvSpPr>
              <a:spLocks noChangeArrowheads="1"/>
            </p:cNvSpPr>
            <p:nvPr/>
          </p:nvSpPr>
          <p:spPr bwMode="auto">
            <a:xfrm>
              <a:off x="2958" y="108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84" name="Oval 823"/>
            <p:cNvSpPr>
              <a:spLocks noChangeArrowheads="1"/>
            </p:cNvSpPr>
            <p:nvPr/>
          </p:nvSpPr>
          <p:spPr bwMode="auto">
            <a:xfrm>
              <a:off x="2820" y="115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85" name="Oval 824"/>
            <p:cNvSpPr>
              <a:spLocks noChangeArrowheads="1"/>
            </p:cNvSpPr>
            <p:nvPr/>
          </p:nvSpPr>
          <p:spPr bwMode="auto">
            <a:xfrm>
              <a:off x="2745" y="115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86" name="Oval 825"/>
            <p:cNvSpPr>
              <a:spLocks noChangeArrowheads="1"/>
            </p:cNvSpPr>
            <p:nvPr/>
          </p:nvSpPr>
          <p:spPr bwMode="auto">
            <a:xfrm>
              <a:off x="2870" y="109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87" name="Oval 826"/>
            <p:cNvSpPr>
              <a:spLocks noChangeArrowheads="1"/>
            </p:cNvSpPr>
            <p:nvPr/>
          </p:nvSpPr>
          <p:spPr bwMode="auto">
            <a:xfrm>
              <a:off x="2957" y="11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88" name="Oval 827"/>
            <p:cNvSpPr>
              <a:spLocks noChangeArrowheads="1"/>
            </p:cNvSpPr>
            <p:nvPr/>
          </p:nvSpPr>
          <p:spPr bwMode="auto">
            <a:xfrm>
              <a:off x="2800" y="120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89" name="Oval 828"/>
            <p:cNvSpPr>
              <a:spLocks noChangeArrowheads="1"/>
            </p:cNvSpPr>
            <p:nvPr/>
          </p:nvSpPr>
          <p:spPr bwMode="auto">
            <a:xfrm>
              <a:off x="2818" y="110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90" name="Oval 829"/>
            <p:cNvSpPr>
              <a:spLocks noChangeArrowheads="1"/>
            </p:cNvSpPr>
            <p:nvPr/>
          </p:nvSpPr>
          <p:spPr bwMode="auto">
            <a:xfrm>
              <a:off x="2860" y="124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91" name="Oval 830"/>
            <p:cNvSpPr>
              <a:spLocks noChangeArrowheads="1"/>
            </p:cNvSpPr>
            <p:nvPr/>
          </p:nvSpPr>
          <p:spPr bwMode="auto">
            <a:xfrm>
              <a:off x="2771" y="125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92" name="Oval 831"/>
            <p:cNvSpPr>
              <a:spLocks noChangeArrowheads="1"/>
            </p:cNvSpPr>
            <p:nvPr/>
          </p:nvSpPr>
          <p:spPr bwMode="auto">
            <a:xfrm>
              <a:off x="2979" y="120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93" name="Oval 832"/>
            <p:cNvSpPr>
              <a:spLocks noChangeArrowheads="1"/>
            </p:cNvSpPr>
            <p:nvPr/>
          </p:nvSpPr>
          <p:spPr bwMode="auto">
            <a:xfrm>
              <a:off x="2902" y="128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94" name="Oval 833"/>
            <p:cNvSpPr>
              <a:spLocks noChangeArrowheads="1"/>
            </p:cNvSpPr>
            <p:nvPr/>
          </p:nvSpPr>
          <p:spPr bwMode="auto">
            <a:xfrm>
              <a:off x="2767" y="121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95" name="Oval 834"/>
            <p:cNvSpPr>
              <a:spLocks noChangeArrowheads="1"/>
            </p:cNvSpPr>
            <p:nvPr/>
          </p:nvSpPr>
          <p:spPr bwMode="auto">
            <a:xfrm>
              <a:off x="2819" y="124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96" name="Oval 835"/>
            <p:cNvSpPr>
              <a:spLocks noChangeArrowheads="1"/>
            </p:cNvSpPr>
            <p:nvPr/>
          </p:nvSpPr>
          <p:spPr bwMode="auto">
            <a:xfrm>
              <a:off x="2998" y="117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97" name="Oval 836"/>
            <p:cNvSpPr>
              <a:spLocks noChangeArrowheads="1"/>
            </p:cNvSpPr>
            <p:nvPr/>
          </p:nvSpPr>
          <p:spPr bwMode="auto">
            <a:xfrm>
              <a:off x="2951" y="132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98" name="Oval 837"/>
            <p:cNvSpPr>
              <a:spLocks noChangeArrowheads="1"/>
            </p:cNvSpPr>
            <p:nvPr/>
          </p:nvSpPr>
          <p:spPr bwMode="auto">
            <a:xfrm>
              <a:off x="2977" y="124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99" name="Oval 838"/>
            <p:cNvSpPr>
              <a:spLocks noChangeArrowheads="1"/>
            </p:cNvSpPr>
            <p:nvPr/>
          </p:nvSpPr>
          <p:spPr bwMode="auto">
            <a:xfrm>
              <a:off x="2995" y="123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00" name="Oval 839"/>
            <p:cNvSpPr>
              <a:spLocks noChangeArrowheads="1"/>
            </p:cNvSpPr>
            <p:nvPr/>
          </p:nvSpPr>
          <p:spPr bwMode="auto">
            <a:xfrm>
              <a:off x="2856" y="128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01" name="Oval 840"/>
            <p:cNvSpPr>
              <a:spLocks noChangeArrowheads="1"/>
            </p:cNvSpPr>
            <p:nvPr/>
          </p:nvSpPr>
          <p:spPr bwMode="auto">
            <a:xfrm>
              <a:off x="2971" y="112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02" name="Oval 841"/>
            <p:cNvSpPr>
              <a:spLocks noChangeArrowheads="1"/>
            </p:cNvSpPr>
            <p:nvPr/>
          </p:nvSpPr>
          <p:spPr bwMode="auto">
            <a:xfrm>
              <a:off x="2953" y="127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03" name="Oval 842"/>
            <p:cNvSpPr>
              <a:spLocks noChangeArrowheads="1"/>
            </p:cNvSpPr>
            <p:nvPr/>
          </p:nvSpPr>
          <p:spPr bwMode="auto">
            <a:xfrm>
              <a:off x="2723" y="129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04" name="Oval 843"/>
            <p:cNvSpPr>
              <a:spLocks noChangeArrowheads="1"/>
            </p:cNvSpPr>
            <p:nvPr/>
          </p:nvSpPr>
          <p:spPr bwMode="auto">
            <a:xfrm>
              <a:off x="2938" y="114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05" name="Oval 844"/>
            <p:cNvSpPr>
              <a:spLocks noChangeArrowheads="1"/>
            </p:cNvSpPr>
            <p:nvPr/>
          </p:nvSpPr>
          <p:spPr bwMode="auto">
            <a:xfrm>
              <a:off x="2822" y="133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06" name="Oval 845"/>
            <p:cNvSpPr>
              <a:spLocks noChangeArrowheads="1"/>
            </p:cNvSpPr>
            <p:nvPr/>
          </p:nvSpPr>
          <p:spPr bwMode="auto">
            <a:xfrm>
              <a:off x="2698" y="127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07" name="Oval 846"/>
            <p:cNvSpPr>
              <a:spLocks noChangeArrowheads="1"/>
            </p:cNvSpPr>
            <p:nvPr/>
          </p:nvSpPr>
          <p:spPr bwMode="auto">
            <a:xfrm>
              <a:off x="2762" y="130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08" name="Oval 847"/>
            <p:cNvSpPr>
              <a:spLocks noChangeArrowheads="1"/>
            </p:cNvSpPr>
            <p:nvPr/>
          </p:nvSpPr>
          <p:spPr bwMode="auto">
            <a:xfrm>
              <a:off x="3023" y="120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09" name="Oval 848"/>
            <p:cNvSpPr>
              <a:spLocks noChangeArrowheads="1"/>
            </p:cNvSpPr>
            <p:nvPr/>
          </p:nvSpPr>
          <p:spPr bwMode="auto">
            <a:xfrm>
              <a:off x="2720" y="113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10" name="Oval 849"/>
            <p:cNvSpPr>
              <a:spLocks noChangeArrowheads="1"/>
            </p:cNvSpPr>
            <p:nvPr/>
          </p:nvSpPr>
          <p:spPr bwMode="auto">
            <a:xfrm>
              <a:off x="2988" y="128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11" name="Oval 850"/>
            <p:cNvSpPr>
              <a:spLocks noChangeArrowheads="1"/>
            </p:cNvSpPr>
            <p:nvPr/>
          </p:nvSpPr>
          <p:spPr bwMode="auto">
            <a:xfrm>
              <a:off x="2865" y="132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12" name="Oval 851"/>
            <p:cNvSpPr>
              <a:spLocks noChangeArrowheads="1"/>
            </p:cNvSpPr>
            <p:nvPr/>
          </p:nvSpPr>
          <p:spPr bwMode="auto">
            <a:xfrm>
              <a:off x="3020" y="125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13" name="Oval 852"/>
            <p:cNvSpPr>
              <a:spLocks noChangeArrowheads="1"/>
            </p:cNvSpPr>
            <p:nvPr/>
          </p:nvSpPr>
          <p:spPr bwMode="auto">
            <a:xfrm>
              <a:off x="1300" y="134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14" name="Oval 853"/>
            <p:cNvSpPr>
              <a:spLocks noChangeArrowheads="1"/>
            </p:cNvSpPr>
            <p:nvPr/>
          </p:nvSpPr>
          <p:spPr bwMode="auto">
            <a:xfrm>
              <a:off x="1284" y="143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15" name="Oval 854"/>
            <p:cNvSpPr>
              <a:spLocks noChangeArrowheads="1"/>
            </p:cNvSpPr>
            <p:nvPr/>
          </p:nvSpPr>
          <p:spPr bwMode="auto">
            <a:xfrm>
              <a:off x="1378" y="134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16" name="Oval 855"/>
            <p:cNvSpPr>
              <a:spLocks noChangeArrowheads="1"/>
            </p:cNvSpPr>
            <p:nvPr/>
          </p:nvSpPr>
          <p:spPr bwMode="auto">
            <a:xfrm>
              <a:off x="1357" y="148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17" name="Oval 856"/>
            <p:cNvSpPr>
              <a:spLocks noChangeArrowheads="1"/>
            </p:cNvSpPr>
            <p:nvPr/>
          </p:nvSpPr>
          <p:spPr bwMode="auto">
            <a:xfrm>
              <a:off x="1452" y="128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18" name="Oval 857"/>
            <p:cNvSpPr>
              <a:spLocks noChangeArrowheads="1"/>
            </p:cNvSpPr>
            <p:nvPr/>
          </p:nvSpPr>
          <p:spPr bwMode="auto">
            <a:xfrm>
              <a:off x="1339" y="141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19" name="Oval 858"/>
            <p:cNvSpPr>
              <a:spLocks noChangeArrowheads="1"/>
            </p:cNvSpPr>
            <p:nvPr/>
          </p:nvSpPr>
          <p:spPr bwMode="auto">
            <a:xfrm>
              <a:off x="1402" y="151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20" name="Oval 859"/>
            <p:cNvSpPr>
              <a:spLocks noChangeArrowheads="1"/>
            </p:cNvSpPr>
            <p:nvPr/>
          </p:nvSpPr>
          <p:spPr bwMode="auto">
            <a:xfrm>
              <a:off x="1415" y="136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21" name="Oval 860"/>
            <p:cNvSpPr>
              <a:spLocks noChangeArrowheads="1"/>
            </p:cNvSpPr>
            <p:nvPr/>
          </p:nvSpPr>
          <p:spPr bwMode="auto">
            <a:xfrm>
              <a:off x="1479" y="151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22" name="Oval 861"/>
            <p:cNvSpPr>
              <a:spLocks noChangeArrowheads="1"/>
            </p:cNvSpPr>
            <p:nvPr/>
          </p:nvSpPr>
          <p:spPr bwMode="auto">
            <a:xfrm>
              <a:off x="1550" y="125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23" name="Oval 862"/>
            <p:cNvSpPr>
              <a:spLocks noChangeArrowheads="1"/>
            </p:cNvSpPr>
            <p:nvPr/>
          </p:nvSpPr>
          <p:spPr bwMode="auto">
            <a:xfrm>
              <a:off x="1211" y="132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24" name="Oval 863"/>
            <p:cNvSpPr>
              <a:spLocks noChangeArrowheads="1"/>
            </p:cNvSpPr>
            <p:nvPr/>
          </p:nvSpPr>
          <p:spPr bwMode="auto">
            <a:xfrm>
              <a:off x="1355" y="131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25" name="Oval 864"/>
            <p:cNvSpPr>
              <a:spLocks noChangeArrowheads="1"/>
            </p:cNvSpPr>
            <p:nvPr/>
          </p:nvSpPr>
          <p:spPr bwMode="auto">
            <a:xfrm>
              <a:off x="1228" y="150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26" name="Oval 865"/>
            <p:cNvSpPr>
              <a:spLocks noChangeArrowheads="1"/>
            </p:cNvSpPr>
            <p:nvPr/>
          </p:nvSpPr>
          <p:spPr bwMode="auto">
            <a:xfrm>
              <a:off x="1241" y="146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27" name="Oval 866"/>
            <p:cNvSpPr>
              <a:spLocks noChangeArrowheads="1"/>
            </p:cNvSpPr>
            <p:nvPr/>
          </p:nvSpPr>
          <p:spPr bwMode="auto">
            <a:xfrm>
              <a:off x="1284" y="153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28" name="Oval 867"/>
            <p:cNvSpPr>
              <a:spLocks noChangeArrowheads="1"/>
            </p:cNvSpPr>
            <p:nvPr/>
          </p:nvSpPr>
          <p:spPr bwMode="auto">
            <a:xfrm>
              <a:off x="1279" y="157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29" name="Oval 868"/>
            <p:cNvSpPr>
              <a:spLocks noChangeArrowheads="1"/>
            </p:cNvSpPr>
            <p:nvPr/>
          </p:nvSpPr>
          <p:spPr bwMode="auto">
            <a:xfrm>
              <a:off x="1242" y="13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30" name="Oval 869"/>
            <p:cNvSpPr>
              <a:spLocks noChangeArrowheads="1"/>
            </p:cNvSpPr>
            <p:nvPr/>
          </p:nvSpPr>
          <p:spPr bwMode="auto">
            <a:xfrm>
              <a:off x="1395" y="162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31" name="Oval 870"/>
            <p:cNvSpPr>
              <a:spLocks noChangeArrowheads="1"/>
            </p:cNvSpPr>
            <p:nvPr/>
          </p:nvSpPr>
          <p:spPr bwMode="auto">
            <a:xfrm>
              <a:off x="1627" y="156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32" name="Oval 871"/>
            <p:cNvSpPr>
              <a:spLocks noChangeArrowheads="1"/>
            </p:cNvSpPr>
            <p:nvPr/>
          </p:nvSpPr>
          <p:spPr bwMode="auto">
            <a:xfrm>
              <a:off x="1493" y="129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33" name="Oval 872"/>
            <p:cNvSpPr>
              <a:spLocks noChangeArrowheads="1"/>
            </p:cNvSpPr>
            <p:nvPr/>
          </p:nvSpPr>
          <p:spPr bwMode="auto">
            <a:xfrm>
              <a:off x="1561" y="129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34" name="Oval 873"/>
            <p:cNvSpPr>
              <a:spLocks noChangeArrowheads="1"/>
            </p:cNvSpPr>
            <p:nvPr/>
          </p:nvSpPr>
          <p:spPr bwMode="auto">
            <a:xfrm>
              <a:off x="1618" y="137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35" name="Oval 874"/>
            <p:cNvSpPr>
              <a:spLocks noChangeArrowheads="1"/>
            </p:cNvSpPr>
            <p:nvPr/>
          </p:nvSpPr>
          <p:spPr bwMode="auto">
            <a:xfrm>
              <a:off x="1464" y="132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36" name="Oval 875"/>
            <p:cNvSpPr>
              <a:spLocks noChangeArrowheads="1"/>
            </p:cNvSpPr>
            <p:nvPr/>
          </p:nvSpPr>
          <p:spPr bwMode="auto">
            <a:xfrm>
              <a:off x="1574" y="145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37" name="Oval 876"/>
            <p:cNvSpPr>
              <a:spLocks noChangeArrowheads="1"/>
            </p:cNvSpPr>
            <p:nvPr/>
          </p:nvSpPr>
          <p:spPr bwMode="auto">
            <a:xfrm>
              <a:off x="1689" y="142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38" name="Oval 877"/>
            <p:cNvSpPr>
              <a:spLocks noChangeArrowheads="1"/>
            </p:cNvSpPr>
            <p:nvPr/>
          </p:nvSpPr>
          <p:spPr bwMode="auto">
            <a:xfrm>
              <a:off x="1570" y="135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39" name="Oval 878"/>
            <p:cNvSpPr>
              <a:spLocks noChangeArrowheads="1"/>
            </p:cNvSpPr>
            <p:nvPr/>
          </p:nvSpPr>
          <p:spPr bwMode="auto">
            <a:xfrm>
              <a:off x="1651" y="139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40" name="Oval 879"/>
            <p:cNvSpPr>
              <a:spLocks noChangeArrowheads="1"/>
            </p:cNvSpPr>
            <p:nvPr/>
          </p:nvSpPr>
          <p:spPr bwMode="auto">
            <a:xfrm>
              <a:off x="1391" y="123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41" name="Oval 880"/>
            <p:cNvSpPr>
              <a:spLocks noChangeArrowheads="1"/>
            </p:cNvSpPr>
            <p:nvPr/>
          </p:nvSpPr>
          <p:spPr bwMode="auto">
            <a:xfrm>
              <a:off x="1475" y="124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42" name="Oval 881"/>
            <p:cNvSpPr>
              <a:spLocks noChangeArrowheads="1"/>
            </p:cNvSpPr>
            <p:nvPr/>
          </p:nvSpPr>
          <p:spPr bwMode="auto">
            <a:xfrm>
              <a:off x="1457" y="137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43" name="Oval 882"/>
            <p:cNvSpPr>
              <a:spLocks noChangeArrowheads="1"/>
            </p:cNvSpPr>
            <p:nvPr/>
          </p:nvSpPr>
          <p:spPr bwMode="auto">
            <a:xfrm>
              <a:off x="1411" y="142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44" name="Oval 883"/>
            <p:cNvSpPr>
              <a:spLocks noChangeArrowheads="1"/>
            </p:cNvSpPr>
            <p:nvPr/>
          </p:nvSpPr>
          <p:spPr bwMode="auto">
            <a:xfrm>
              <a:off x="1537" y="147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45" name="Oval 884"/>
            <p:cNvSpPr>
              <a:spLocks noChangeArrowheads="1"/>
            </p:cNvSpPr>
            <p:nvPr/>
          </p:nvSpPr>
          <p:spPr bwMode="auto">
            <a:xfrm>
              <a:off x="1503" y="141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46" name="Oval 885"/>
            <p:cNvSpPr>
              <a:spLocks noChangeArrowheads="1"/>
            </p:cNvSpPr>
            <p:nvPr/>
          </p:nvSpPr>
          <p:spPr bwMode="auto">
            <a:xfrm>
              <a:off x="1449" y="145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47" name="Oval 886"/>
            <p:cNvSpPr>
              <a:spLocks noChangeArrowheads="1"/>
            </p:cNvSpPr>
            <p:nvPr/>
          </p:nvSpPr>
          <p:spPr bwMode="auto">
            <a:xfrm>
              <a:off x="1509" y="151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48" name="Oval 887"/>
            <p:cNvSpPr>
              <a:spLocks noChangeArrowheads="1"/>
            </p:cNvSpPr>
            <p:nvPr/>
          </p:nvSpPr>
          <p:spPr bwMode="auto">
            <a:xfrm>
              <a:off x="1534" y="137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49" name="Oval 888"/>
            <p:cNvSpPr>
              <a:spLocks noChangeArrowheads="1"/>
            </p:cNvSpPr>
            <p:nvPr/>
          </p:nvSpPr>
          <p:spPr bwMode="auto">
            <a:xfrm>
              <a:off x="1601" y="146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50" name="Oval 889"/>
            <p:cNvSpPr>
              <a:spLocks noChangeArrowheads="1"/>
            </p:cNvSpPr>
            <p:nvPr/>
          </p:nvSpPr>
          <p:spPr bwMode="auto">
            <a:xfrm>
              <a:off x="1281" y="129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51" name="Oval 890"/>
            <p:cNvSpPr>
              <a:spLocks noChangeArrowheads="1"/>
            </p:cNvSpPr>
            <p:nvPr/>
          </p:nvSpPr>
          <p:spPr bwMode="auto">
            <a:xfrm>
              <a:off x="1338" y="136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52" name="Oval 891"/>
            <p:cNvSpPr>
              <a:spLocks noChangeArrowheads="1"/>
            </p:cNvSpPr>
            <p:nvPr/>
          </p:nvSpPr>
          <p:spPr bwMode="auto">
            <a:xfrm>
              <a:off x="1324" y="151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53" name="Oval 892"/>
            <p:cNvSpPr>
              <a:spLocks noChangeArrowheads="1"/>
            </p:cNvSpPr>
            <p:nvPr/>
          </p:nvSpPr>
          <p:spPr bwMode="auto">
            <a:xfrm>
              <a:off x="1395" y="158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54" name="Oval 893"/>
            <p:cNvSpPr>
              <a:spLocks noChangeArrowheads="1"/>
            </p:cNvSpPr>
            <p:nvPr/>
          </p:nvSpPr>
          <p:spPr bwMode="auto">
            <a:xfrm>
              <a:off x="1354" y="157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55" name="Oval 894"/>
            <p:cNvSpPr>
              <a:spLocks noChangeArrowheads="1"/>
            </p:cNvSpPr>
            <p:nvPr/>
          </p:nvSpPr>
          <p:spPr bwMode="auto">
            <a:xfrm>
              <a:off x="1461" y="158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56" name="Oval 895"/>
            <p:cNvSpPr>
              <a:spLocks noChangeArrowheads="1"/>
            </p:cNvSpPr>
            <p:nvPr/>
          </p:nvSpPr>
          <p:spPr bwMode="auto">
            <a:xfrm>
              <a:off x="1506" y="160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57" name="Oval 896"/>
            <p:cNvSpPr>
              <a:spLocks noChangeArrowheads="1"/>
            </p:cNvSpPr>
            <p:nvPr/>
          </p:nvSpPr>
          <p:spPr bwMode="auto">
            <a:xfrm>
              <a:off x="1451" y="153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58" name="Oval 897"/>
            <p:cNvSpPr>
              <a:spLocks noChangeArrowheads="1"/>
            </p:cNvSpPr>
            <p:nvPr/>
          </p:nvSpPr>
          <p:spPr bwMode="auto">
            <a:xfrm>
              <a:off x="1368" y="127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59" name="Oval 898"/>
            <p:cNvSpPr>
              <a:spLocks noChangeArrowheads="1"/>
            </p:cNvSpPr>
            <p:nvPr/>
          </p:nvSpPr>
          <p:spPr bwMode="auto">
            <a:xfrm>
              <a:off x="1587" y="153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60" name="Oval 899"/>
            <p:cNvSpPr>
              <a:spLocks noChangeArrowheads="1"/>
            </p:cNvSpPr>
            <p:nvPr/>
          </p:nvSpPr>
          <p:spPr bwMode="auto">
            <a:xfrm>
              <a:off x="1597" y="127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61" name="Oval 900"/>
            <p:cNvSpPr>
              <a:spLocks noChangeArrowheads="1"/>
            </p:cNvSpPr>
            <p:nvPr/>
          </p:nvSpPr>
          <p:spPr bwMode="auto">
            <a:xfrm>
              <a:off x="1641" y="144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62" name="Oval 901"/>
            <p:cNvSpPr>
              <a:spLocks noChangeArrowheads="1"/>
            </p:cNvSpPr>
            <p:nvPr/>
          </p:nvSpPr>
          <p:spPr bwMode="auto">
            <a:xfrm>
              <a:off x="1288" y="125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63" name="Oval 902"/>
            <p:cNvSpPr>
              <a:spLocks noChangeArrowheads="1"/>
            </p:cNvSpPr>
            <p:nvPr/>
          </p:nvSpPr>
          <p:spPr bwMode="auto">
            <a:xfrm>
              <a:off x="1632" y="12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64" name="Oval 903"/>
            <p:cNvSpPr>
              <a:spLocks noChangeArrowheads="1"/>
            </p:cNvSpPr>
            <p:nvPr/>
          </p:nvSpPr>
          <p:spPr bwMode="auto">
            <a:xfrm>
              <a:off x="1447" y="121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65" name="Oval 904"/>
            <p:cNvSpPr>
              <a:spLocks noChangeArrowheads="1"/>
            </p:cNvSpPr>
            <p:nvPr/>
          </p:nvSpPr>
          <p:spPr bwMode="auto">
            <a:xfrm>
              <a:off x="1690" y="148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66" name="Oval 905"/>
            <p:cNvSpPr>
              <a:spLocks noChangeArrowheads="1"/>
            </p:cNvSpPr>
            <p:nvPr/>
          </p:nvSpPr>
          <p:spPr bwMode="auto">
            <a:xfrm>
              <a:off x="1540" y="120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67" name="Oval 906"/>
            <p:cNvSpPr>
              <a:spLocks noChangeArrowheads="1"/>
            </p:cNvSpPr>
            <p:nvPr/>
          </p:nvSpPr>
          <p:spPr bwMode="auto">
            <a:xfrm>
              <a:off x="1685" y="133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68" name="Oval 907"/>
            <p:cNvSpPr>
              <a:spLocks noChangeArrowheads="1"/>
            </p:cNvSpPr>
            <p:nvPr/>
          </p:nvSpPr>
          <p:spPr bwMode="auto">
            <a:xfrm>
              <a:off x="1214" y="140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69" name="Oval 908"/>
            <p:cNvSpPr>
              <a:spLocks noChangeArrowheads="1"/>
            </p:cNvSpPr>
            <p:nvPr/>
          </p:nvSpPr>
          <p:spPr bwMode="auto">
            <a:xfrm>
              <a:off x="2819" y="156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70" name="Oval 909"/>
            <p:cNvSpPr>
              <a:spLocks noChangeArrowheads="1"/>
            </p:cNvSpPr>
            <p:nvPr/>
          </p:nvSpPr>
          <p:spPr bwMode="auto">
            <a:xfrm>
              <a:off x="2725" y="161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71" name="Oval 910"/>
            <p:cNvSpPr>
              <a:spLocks noChangeArrowheads="1"/>
            </p:cNvSpPr>
            <p:nvPr/>
          </p:nvSpPr>
          <p:spPr bwMode="auto">
            <a:xfrm>
              <a:off x="2912" y="163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72" name="Oval 911"/>
            <p:cNvSpPr>
              <a:spLocks noChangeArrowheads="1"/>
            </p:cNvSpPr>
            <p:nvPr/>
          </p:nvSpPr>
          <p:spPr bwMode="auto">
            <a:xfrm>
              <a:off x="2960" y="162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73" name="Oval 912"/>
            <p:cNvSpPr>
              <a:spLocks noChangeArrowheads="1"/>
            </p:cNvSpPr>
            <p:nvPr/>
          </p:nvSpPr>
          <p:spPr bwMode="auto">
            <a:xfrm>
              <a:off x="2863" y="164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74" name="Oval 913"/>
            <p:cNvSpPr>
              <a:spLocks noChangeArrowheads="1"/>
            </p:cNvSpPr>
            <p:nvPr/>
          </p:nvSpPr>
          <p:spPr bwMode="auto">
            <a:xfrm>
              <a:off x="2960" y="162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75" name="Oval 914"/>
            <p:cNvSpPr>
              <a:spLocks noChangeArrowheads="1"/>
            </p:cNvSpPr>
            <p:nvPr/>
          </p:nvSpPr>
          <p:spPr bwMode="auto">
            <a:xfrm>
              <a:off x="2933" y="166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76" name="Oval 915"/>
            <p:cNvSpPr>
              <a:spLocks noChangeArrowheads="1"/>
            </p:cNvSpPr>
            <p:nvPr/>
          </p:nvSpPr>
          <p:spPr bwMode="auto">
            <a:xfrm>
              <a:off x="2952" y="155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77" name="Oval 916"/>
            <p:cNvSpPr>
              <a:spLocks noChangeArrowheads="1"/>
            </p:cNvSpPr>
            <p:nvPr/>
          </p:nvSpPr>
          <p:spPr bwMode="auto">
            <a:xfrm>
              <a:off x="2971" y="167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78" name="Oval 917"/>
            <p:cNvSpPr>
              <a:spLocks noChangeArrowheads="1"/>
            </p:cNvSpPr>
            <p:nvPr/>
          </p:nvSpPr>
          <p:spPr bwMode="auto">
            <a:xfrm>
              <a:off x="2877" y="163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79" name="Oval 918"/>
            <p:cNvSpPr>
              <a:spLocks noChangeArrowheads="1"/>
            </p:cNvSpPr>
            <p:nvPr/>
          </p:nvSpPr>
          <p:spPr bwMode="auto">
            <a:xfrm>
              <a:off x="2913" y="150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80" name="Oval 919"/>
            <p:cNvSpPr>
              <a:spLocks noChangeArrowheads="1"/>
            </p:cNvSpPr>
            <p:nvPr/>
          </p:nvSpPr>
          <p:spPr bwMode="auto">
            <a:xfrm>
              <a:off x="2727" y="166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81" name="Oval 920"/>
            <p:cNvSpPr>
              <a:spLocks noChangeArrowheads="1"/>
            </p:cNvSpPr>
            <p:nvPr/>
          </p:nvSpPr>
          <p:spPr bwMode="auto">
            <a:xfrm>
              <a:off x="2810" y="177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82" name="Oval 921"/>
            <p:cNvSpPr>
              <a:spLocks noChangeArrowheads="1"/>
            </p:cNvSpPr>
            <p:nvPr/>
          </p:nvSpPr>
          <p:spPr bwMode="auto">
            <a:xfrm>
              <a:off x="2766" y="168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83" name="Oval 922"/>
            <p:cNvSpPr>
              <a:spLocks noChangeArrowheads="1"/>
            </p:cNvSpPr>
            <p:nvPr/>
          </p:nvSpPr>
          <p:spPr bwMode="auto">
            <a:xfrm>
              <a:off x="2842" y="173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84" name="Oval 923"/>
            <p:cNvSpPr>
              <a:spLocks noChangeArrowheads="1"/>
            </p:cNvSpPr>
            <p:nvPr/>
          </p:nvSpPr>
          <p:spPr bwMode="auto">
            <a:xfrm>
              <a:off x="2954" y="150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85" name="Oval 924"/>
            <p:cNvSpPr>
              <a:spLocks noChangeArrowheads="1"/>
            </p:cNvSpPr>
            <p:nvPr/>
          </p:nvSpPr>
          <p:spPr bwMode="auto">
            <a:xfrm>
              <a:off x="3031" y="156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86" name="Oval 925"/>
            <p:cNvSpPr>
              <a:spLocks noChangeArrowheads="1"/>
            </p:cNvSpPr>
            <p:nvPr/>
          </p:nvSpPr>
          <p:spPr bwMode="auto">
            <a:xfrm>
              <a:off x="2938" y="177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87" name="Oval 926"/>
            <p:cNvSpPr>
              <a:spLocks noChangeArrowheads="1"/>
            </p:cNvSpPr>
            <p:nvPr/>
          </p:nvSpPr>
          <p:spPr bwMode="auto">
            <a:xfrm>
              <a:off x="2805" y="161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88" name="Oval 927"/>
            <p:cNvSpPr>
              <a:spLocks noChangeArrowheads="1"/>
            </p:cNvSpPr>
            <p:nvPr/>
          </p:nvSpPr>
          <p:spPr bwMode="auto">
            <a:xfrm>
              <a:off x="2876" y="151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89" name="Oval 928"/>
            <p:cNvSpPr>
              <a:spLocks noChangeArrowheads="1"/>
            </p:cNvSpPr>
            <p:nvPr/>
          </p:nvSpPr>
          <p:spPr bwMode="auto">
            <a:xfrm>
              <a:off x="2924" y="158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90" name="Oval 929"/>
            <p:cNvSpPr>
              <a:spLocks noChangeArrowheads="1"/>
            </p:cNvSpPr>
            <p:nvPr/>
          </p:nvSpPr>
          <p:spPr bwMode="auto">
            <a:xfrm>
              <a:off x="2761" y="163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91" name="Oval 930"/>
            <p:cNvSpPr>
              <a:spLocks noChangeArrowheads="1"/>
            </p:cNvSpPr>
            <p:nvPr/>
          </p:nvSpPr>
          <p:spPr bwMode="auto">
            <a:xfrm>
              <a:off x="2892" y="157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92" name="Oval 931"/>
            <p:cNvSpPr>
              <a:spLocks noChangeArrowheads="1"/>
            </p:cNvSpPr>
            <p:nvPr/>
          </p:nvSpPr>
          <p:spPr bwMode="auto">
            <a:xfrm>
              <a:off x="2947" y="170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93" name="Oval 932"/>
            <p:cNvSpPr>
              <a:spLocks noChangeArrowheads="1"/>
            </p:cNvSpPr>
            <p:nvPr/>
          </p:nvSpPr>
          <p:spPr bwMode="auto">
            <a:xfrm>
              <a:off x="2783" y="155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94" name="Oval 933"/>
            <p:cNvSpPr>
              <a:spLocks noChangeArrowheads="1"/>
            </p:cNvSpPr>
            <p:nvPr/>
          </p:nvSpPr>
          <p:spPr bwMode="auto">
            <a:xfrm>
              <a:off x="2825" y="151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95" name="Oval 934"/>
            <p:cNvSpPr>
              <a:spLocks noChangeArrowheads="1"/>
            </p:cNvSpPr>
            <p:nvPr/>
          </p:nvSpPr>
          <p:spPr bwMode="auto">
            <a:xfrm>
              <a:off x="2991" y="152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96" name="Oval 935"/>
            <p:cNvSpPr>
              <a:spLocks noChangeArrowheads="1"/>
            </p:cNvSpPr>
            <p:nvPr/>
          </p:nvSpPr>
          <p:spPr bwMode="auto">
            <a:xfrm>
              <a:off x="2853" y="159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97" name="Oval 936"/>
            <p:cNvSpPr>
              <a:spLocks noChangeArrowheads="1"/>
            </p:cNvSpPr>
            <p:nvPr/>
          </p:nvSpPr>
          <p:spPr bwMode="auto">
            <a:xfrm>
              <a:off x="2778" y="159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98" name="Oval 937"/>
            <p:cNvSpPr>
              <a:spLocks noChangeArrowheads="1"/>
            </p:cNvSpPr>
            <p:nvPr/>
          </p:nvSpPr>
          <p:spPr bwMode="auto">
            <a:xfrm>
              <a:off x="2903" y="153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99" name="Oval 938"/>
            <p:cNvSpPr>
              <a:spLocks noChangeArrowheads="1"/>
            </p:cNvSpPr>
            <p:nvPr/>
          </p:nvSpPr>
          <p:spPr bwMode="auto">
            <a:xfrm>
              <a:off x="2990" y="161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00" name="Oval 939"/>
            <p:cNvSpPr>
              <a:spLocks noChangeArrowheads="1"/>
            </p:cNvSpPr>
            <p:nvPr/>
          </p:nvSpPr>
          <p:spPr bwMode="auto">
            <a:xfrm>
              <a:off x="2833" y="164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01" name="Oval 940"/>
            <p:cNvSpPr>
              <a:spLocks noChangeArrowheads="1"/>
            </p:cNvSpPr>
            <p:nvPr/>
          </p:nvSpPr>
          <p:spPr bwMode="auto">
            <a:xfrm>
              <a:off x="2851" y="154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02" name="Oval 941"/>
            <p:cNvSpPr>
              <a:spLocks noChangeArrowheads="1"/>
            </p:cNvSpPr>
            <p:nvPr/>
          </p:nvSpPr>
          <p:spPr bwMode="auto">
            <a:xfrm>
              <a:off x="2893" y="168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03" name="Oval 942"/>
            <p:cNvSpPr>
              <a:spLocks noChangeArrowheads="1"/>
            </p:cNvSpPr>
            <p:nvPr/>
          </p:nvSpPr>
          <p:spPr bwMode="auto">
            <a:xfrm>
              <a:off x="2804" y="169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04" name="Oval 943"/>
            <p:cNvSpPr>
              <a:spLocks noChangeArrowheads="1"/>
            </p:cNvSpPr>
            <p:nvPr/>
          </p:nvSpPr>
          <p:spPr bwMode="auto">
            <a:xfrm>
              <a:off x="3012" y="164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05" name="Oval 944"/>
            <p:cNvSpPr>
              <a:spLocks noChangeArrowheads="1"/>
            </p:cNvSpPr>
            <p:nvPr/>
          </p:nvSpPr>
          <p:spPr bwMode="auto">
            <a:xfrm>
              <a:off x="2935" y="173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06" name="Oval 945"/>
            <p:cNvSpPr>
              <a:spLocks noChangeArrowheads="1"/>
            </p:cNvSpPr>
            <p:nvPr/>
          </p:nvSpPr>
          <p:spPr bwMode="auto">
            <a:xfrm>
              <a:off x="2800" y="165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07" name="Oval 946"/>
            <p:cNvSpPr>
              <a:spLocks noChangeArrowheads="1"/>
            </p:cNvSpPr>
            <p:nvPr/>
          </p:nvSpPr>
          <p:spPr bwMode="auto">
            <a:xfrm>
              <a:off x="2852" y="168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08" name="Oval 947"/>
            <p:cNvSpPr>
              <a:spLocks noChangeArrowheads="1"/>
            </p:cNvSpPr>
            <p:nvPr/>
          </p:nvSpPr>
          <p:spPr bwMode="auto">
            <a:xfrm>
              <a:off x="3031" y="161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09" name="Oval 948"/>
            <p:cNvSpPr>
              <a:spLocks noChangeArrowheads="1"/>
            </p:cNvSpPr>
            <p:nvPr/>
          </p:nvSpPr>
          <p:spPr bwMode="auto">
            <a:xfrm>
              <a:off x="2984" y="176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10" name="Oval 949"/>
            <p:cNvSpPr>
              <a:spLocks noChangeArrowheads="1"/>
            </p:cNvSpPr>
            <p:nvPr/>
          </p:nvSpPr>
          <p:spPr bwMode="auto">
            <a:xfrm>
              <a:off x="3010" y="168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11" name="Oval 950"/>
            <p:cNvSpPr>
              <a:spLocks noChangeArrowheads="1"/>
            </p:cNvSpPr>
            <p:nvPr/>
          </p:nvSpPr>
          <p:spPr bwMode="auto">
            <a:xfrm>
              <a:off x="3028" y="167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12" name="Oval 951"/>
            <p:cNvSpPr>
              <a:spLocks noChangeArrowheads="1"/>
            </p:cNvSpPr>
            <p:nvPr/>
          </p:nvSpPr>
          <p:spPr bwMode="auto">
            <a:xfrm>
              <a:off x="2889" y="17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13" name="Oval 952"/>
            <p:cNvSpPr>
              <a:spLocks noChangeArrowheads="1"/>
            </p:cNvSpPr>
            <p:nvPr/>
          </p:nvSpPr>
          <p:spPr bwMode="auto">
            <a:xfrm>
              <a:off x="3004" y="156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14" name="Oval 953"/>
            <p:cNvSpPr>
              <a:spLocks noChangeArrowheads="1"/>
            </p:cNvSpPr>
            <p:nvPr/>
          </p:nvSpPr>
          <p:spPr bwMode="auto">
            <a:xfrm>
              <a:off x="2986" y="171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15" name="Oval 954"/>
            <p:cNvSpPr>
              <a:spLocks noChangeArrowheads="1"/>
            </p:cNvSpPr>
            <p:nvPr/>
          </p:nvSpPr>
          <p:spPr bwMode="auto">
            <a:xfrm>
              <a:off x="2756" y="173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16" name="Oval 955"/>
            <p:cNvSpPr>
              <a:spLocks noChangeArrowheads="1"/>
            </p:cNvSpPr>
            <p:nvPr/>
          </p:nvSpPr>
          <p:spPr bwMode="auto">
            <a:xfrm>
              <a:off x="2971" y="158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17" name="Oval 956"/>
            <p:cNvSpPr>
              <a:spLocks noChangeArrowheads="1"/>
            </p:cNvSpPr>
            <p:nvPr/>
          </p:nvSpPr>
          <p:spPr bwMode="auto">
            <a:xfrm>
              <a:off x="2855" y="177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18" name="Oval 957"/>
            <p:cNvSpPr>
              <a:spLocks noChangeArrowheads="1"/>
            </p:cNvSpPr>
            <p:nvPr/>
          </p:nvSpPr>
          <p:spPr bwMode="auto">
            <a:xfrm>
              <a:off x="2731" y="171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19" name="Oval 958"/>
            <p:cNvSpPr>
              <a:spLocks noChangeArrowheads="1"/>
            </p:cNvSpPr>
            <p:nvPr/>
          </p:nvSpPr>
          <p:spPr bwMode="auto">
            <a:xfrm>
              <a:off x="2795" y="174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20" name="Oval 959"/>
            <p:cNvSpPr>
              <a:spLocks noChangeArrowheads="1"/>
            </p:cNvSpPr>
            <p:nvPr/>
          </p:nvSpPr>
          <p:spPr bwMode="auto">
            <a:xfrm>
              <a:off x="3056" y="164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21" name="Oval 960"/>
            <p:cNvSpPr>
              <a:spLocks noChangeArrowheads="1"/>
            </p:cNvSpPr>
            <p:nvPr/>
          </p:nvSpPr>
          <p:spPr bwMode="auto">
            <a:xfrm>
              <a:off x="2753" y="15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22" name="Oval 961"/>
            <p:cNvSpPr>
              <a:spLocks noChangeArrowheads="1"/>
            </p:cNvSpPr>
            <p:nvPr/>
          </p:nvSpPr>
          <p:spPr bwMode="auto">
            <a:xfrm>
              <a:off x="3021" y="172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23" name="Oval 962"/>
            <p:cNvSpPr>
              <a:spLocks noChangeArrowheads="1"/>
            </p:cNvSpPr>
            <p:nvPr/>
          </p:nvSpPr>
          <p:spPr bwMode="auto">
            <a:xfrm>
              <a:off x="2898" y="176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24" name="Oval 963"/>
            <p:cNvSpPr>
              <a:spLocks noChangeArrowheads="1"/>
            </p:cNvSpPr>
            <p:nvPr/>
          </p:nvSpPr>
          <p:spPr bwMode="auto">
            <a:xfrm>
              <a:off x="1521" y="164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25" name="Oval 964"/>
            <p:cNvSpPr>
              <a:spLocks noChangeArrowheads="1"/>
            </p:cNvSpPr>
            <p:nvPr/>
          </p:nvSpPr>
          <p:spPr bwMode="auto">
            <a:xfrm>
              <a:off x="1698" y="152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26" name="Oval 965"/>
            <p:cNvSpPr>
              <a:spLocks noChangeArrowheads="1"/>
            </p:cNvSpPr>
            <p:nvPr/>
          </p:nvSpPr>
          <p:spPr bwMode="auto">
            <a:xfrm>
              <a:off x="1590" y="162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27" name="Oval 966"/>
            <p:cNvSpPr>
              <a:spLocks noChangeArrowheads="1"/>
            </p:cNvSpPr>
            <p:nvPr/>
          </p:nvSpPr>
          <p:spPr bwMode="auto">
            <a:xfrm>
              <a:off x="1431" y="165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28" name="Oval 967"/>
            <p:cNvSpPr>
              <a:spLocks noChangeArrowheads="1"/>
            </p:cNvSpPr>
            <p:nvPr/>
          </p:nvSpPr>
          <p:spPr bwMode="auto">
            <a:xfrm>
              <a:off x="1314" y="120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29" name="Oval 968"/>
            <p:cNvSpPr>
              <a:spLocks noChangeArrowheads="1"/>
            </p:cNvSpPr>
            <p:nvPr/>
          </p:nvSpPr>
          <p:spPr bwMode="auto">
            <a:xfrm>
              <a:off x="1476" y="115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30" name="Oval 969"/>
            <p:cNvSpPr>
              <a:spLocks noChangeArrowheads="1"/>
            </p:cNvSpPr>
            <p:nvPr/>
          </p:nvSpPr>
          <p:spPr bwMode="auto">
            <a:xfrm>
              <a:off x="3273" y="126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31" name="Oval 970"/>
            <p:cNvSpPr>
              <a:spLocks noChangeArrowheads="1"/>
            </p:cNvSpPr>
            <p:nvPr/>
          </p:nvSpPr>
          <p:spPr bwMode="auto">
            <a:xfrm>
              <a:off x="2898" y="198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32" name="Oval 971"/>
            <p:cNvSpPr>
              <a:spLocks noChangeArrowheads="1"/>
            </p:cNvSpPr>
            <p:nvPr/>
          </p:nvSpPr>
          <p:spPr bwMode="auto">
            <a:xfrm>
              <a:off x="2811" y="103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33" name="Oval 972"/>
            <p:cNvSpPr>
              <a:spLocks noChangeArrowheads="1"/>
            </p:cNvSpPr>
            <p:nvPr/>
          </p:nvSpPr>
          <p:spPr bwMode="auto">
            <a:xfrm>
              <a:off x="3033" y="114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34" name="Oval 973"/>
            <p:cNvSpPr>
              <a:spLocks noChangeArrowheads="1"/>
            </p:cNvSpPr>
            <p:nvPr/>
          </p:nvSpPr>
          <p:spPr bwMode="auto">
            <a:xfrm>
              <a:off x="3054" y="159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35" name="Oval 974"/>
            <p:cNvSpPr>
              <a:spLocks noChangeArrowheads="1"/>
            </p:cNvSpPr>
            <p:nvPr/>
          </p:nvSpPr>
          <p:spPr bwMode="auto">
            <a:xfrm>
              <a:off x="2838" y="77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36" name="Line 975"/>
            <p:cNvSpPr>
              <a:spLocks noChangeShapeType="1"/>
            </p:cNvSpPr>
            <p:nvPr/>
          </p:nvSpPr>
          <p:spPr bwMode="auto">
            <a:xfrm flipV="1">
              <a:off x="1860" y="1257"/>
              <a:ext cx="716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37" name="Line 976"/>
            <p:cNvSpPr>
              <a:spLocks noChangeShapeType="1"/>
            </p:cNvSpPr>
            <p:nvPr/>
          </p:nvSpPr>
          <p:spPr bwMode="auto">
            <a:xfrm>
              <a:off x="1853" y="1390"/>
              <a:ext cx="730" cy="2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38" name="Oval 977"/>
            <p:cNvSpPr>
              <a:spLocks noChangeArrowheads="1"/>
            </p:cNvSpPr>
            <p:nvPr/>
          </p:nvSpPr>
          <p:spPr bwMode="auto">
            <a:xfrm>
              <a:off x="768" y="141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39" name="Line 978"/>
            <p:cNvSpPr>
              <a:spLocks noChangeShapeType="1"/>
            </p:cNvSpPr>
            <p:nvPr/>
          </p:nvSpPr>
          <p:spPr bwMode="auto">
            <a:xfrm>
              <a:off x="843" y="1447"/>
              <a:ext cx="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40" name="Line 979"/>
            <p:cNvSpPr>
              <a:spLocks noChangeShapeType="1"/>
            </p:cNvSpPr>
            <p:nvPr/>
          </p:nvSpPr>
          <p:spPr bwMode="auto">
            <a:xfrm flipV="1">
              <a:off x="2880" y="691"/>
              <a:ext cx="151" cy="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41" name="Line 980"/>
            <p:cNvSpPr>
              <a:spLocks noChangeShapeType="1"/>
            </p:cNvSpPr>
            <p:nvPr/>
          </p:nvSpPr>
          <p:spPr bwMode="auto">
            <a:xfrm>
              <a:off x="3341" y="1296"/>
              <a:ext cx="2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42" name="Line 981"/>
            <p:cNvSpPr>
              <a:spLocks noChangeShapeType="1"/>
            </p:cNvSpPr>
            <p:nvPr/>
          </p:nvSpPr>
          <p:spPr bwMode="auto">
            <a:xfrm>
              <a:off x="2952" y="2030"/>
              <a:ext cx="16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982"/>
          <p:cNvGrpSpPr>
            <a:grpSpLocks/>
          </p:cNvGrpSpPr>
          <p:nvPr/>
        </p:nvGrpSpPr>
        <p:grpSpPr bwMode="auto">
          <a:xfrm rot="1922175">
            <a:off x="3270250" y="4946650"/>
            <a:ext cx="2052638" cy="1436688"/>
            <a:chOff x="768" y="568"/>
            <a:chExt cx="2782" cy="1720"/>
          </a:xfrm>
        </p:grpSpPr>
        <p:sp>
          <p:nvSpPr>
            <p:cNvPr id="130755" name="Freeform 983"/>
            <p:cNvSpPr>
              <a:spLocks/>
            </p:cNvSpPr>
            <p:nvPr/>
          </p:nvSpPr>
          <p:spPr bwMode="auto">
            <a:xfrm>
              <a:off x="2351" y="568"/>
              <a:ext cx="1148" cy="1720"/>
            </a:xfrm>
            <a:custGeom>
              <a:avLst/>
              <a:gdLst>
                <a:gd name="T0" fmla="*/ 359 w 1148"/>
                <a:gd name="T1" fmla="*/ 43 h 1720"/>
                <a:gd name="T2" fmla="*/ 443 w 1148"/>
                <a:gd name="T3" fmla="*/ 0 h 1720"/>
                <a:gd name="T4" fmla="*/ 443 w 1148"/>
                <a:gd name="T5" fmla="*/ 64 h 1720"/>
                <a:gd name="T6" fmla="*/ 618 w 1148"/>
                <a:gd name="T7" fmla="*/ 176 h 1720"/>
                <a:gd name="T8" fmla="*/ 752 w 1148"/>
                <a:gd name="T9" fmla="*/ 218 h 1720"/>
                <a:gd name="T10" fmla="*/ 759 w 1148"/>
                <a:gd name="T11" fmla="*/ 316 h 1720"/>
                <a:gd name="T12" fmla="*/ 935 w 1148"/>
                <a:gd name="T13" fmla="*/ 429 h 1720"/>
                <a:gd name="T14" fmla="*/ 1089 w 1148"/>
                <a:gd name="T15" fmla="*/ 604 h 1720"/>
                <a:gd name="T16" fmla="*/ 1138 w 1148"/>
                <a:gd name="T17" fmla="*/ 794 h 1720"/>
                <a:gd name="T18" fmla="*/ 1124 w 1148"/>
                <a:gd name="T19" fmla="*/ 822 h 1720"/>
                <a:gd name="T20" fmla="*/ 1054 w 1148"/>
                <a:gd name="T21" fmla="*/ 935 h 1720"/>
                <a:gd name="T22" fmla="*/ 1117 w 1148"/>
                <a:gd name="T23" fmla="*/ 977 h 1720"/>
                <a:gd name="T24" fmla="*/ 1061 w 1148"/>
                <a:gd name="T25" fmla="*/ 1138 h 1720"/>
                <a:gd name="T26" fmla="*/ 998 w 1148"/>
                <a:gd name="T27" fmla="*/ 1188 h 1720"/>
                <a:gd name="T28" fmla="*/ 1068 w 1148"/>
                <a:gd name="T29" fmla="*/ 1307 h 1720"/>
                <a:gd name="T30" fmla="*/ 857 w 1148"/>
                <a:gd name="T31" fmla="*/ 1419 h 1720"/>
                <a:gd name="T32" fmla="*/ 913 w 1148"/>
                <a:gd name="T33" fmla="*/ 1504 h 1720"/>
                <a:gd name="T34" fmla="*/ 815 w 1148"/>
                <a:gd name="T35" fmla="*/ 1574 h 1720"/>
                <a:gd name="T36" fmla="*/ 555 w 1148"/>
                <a:gd name="T37" fmla="*/ 1616 h 1720"/>
                <a:gd name="T38" fmla="*/ 499 w 1148"/>
                <a:gd name="T39" fmla="*/ 1679 h 1720"/>
                <a:gd name="T40" fmla="*/ 274 w 1148"/>
                <a:gd name="T41" fmla="*/ 1707 h 1720"/>
                <a:gd name="T42" fmla="*/ 253 w 1148"/>
                <a:gd name="T43" fmla="*/ 1665 h 1720"/>
                <a:gd name="T44" fmla="*/ 190 w 1148"/>
                <a:gd name="T45" fmla="*/ 1553 h 1720"/>
                <a:gd name="T46" fmla="*/ 148 w 1148"/>
                <a:gd name="T47" fmla="*/ 1461 h 1720"/>
                <a:gd name="T48" fmla="*/ 21 w 1148"/>
                <a:gd name="T49" fmla="*/ 1349 h 1720"/>
                <a:gd name="T50" fmla="*/ 85 w 1148"/>
                <a:gd name="T51" fmla="*/ 1314 h 1720"/>
                <a:gd name="T52" fmla="*/ 120 w 1148"/>
                <a:gd name="T53" fmla="*/ 1279 h 1720"/>
                <a:gd name="T54" fmla="*/ 28 w 1148"/>
                <a:gd name="T55" fmla="*/ 1124 h 1720"/>
                <a:gd name="T56" fmla="*/ 120 w 1148"/>
                <a:gd name="T57" fmla="*/ 956 h 1720"/>
                <a:gd name="T58" fmla="*/ 56 w 1148"/>
                <a:gd name="T59" fmla="*/ 604 h 1720"/>
                <a:gd name="T60" fmla="*/ 190 w 1148"/>
                <a:gd name="T61" fmla="*/ 401 h 1720"/>
                <a:gd name="T62" fmla="*/ 92 w 1148"/>
                <a:gd name="T63" fmla="*/ 190 h 1720"/>
                <a:gd name="T64" fmla="*/ 162 w 1148"/>
                <a:gd name="T65" fmla="*/ 155 h 17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8"/>
                <a:gd name="T100" fmla="*/ 0 h 1720"/>
                <a:gd name="T101" fmla="*/ 1148 w 1148"/>
                <a:gd name="T102" fmla="*/ 1720 h 17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8" h="1720">
                  <a:moveTo>
                    <a:pt x="162" y="155"/>
                  </a:moveTo>
                  <a:cubicBezTo>
                    <a:pt x="230" y="132"/>
                    <a:pt x="297" y="80"/>
                    <a:pt x="359" y="43"/>
                  </a:cubicBezTo>
                  <a:cubicBezTo>
                    <a:pt x="377" y="32"/>
                    <a:pt x="396" y="24"/>
                    <a:pt x="415" y="14"/>
                  </a:cubicBezTo>
                  <a:cubicBezTo>
                    <a:pt x="424" y="9"/>
                    <a:pt x="443" y="0"/>
                    <a:pt x="443" y="0"/>
                  </a:cubicBezTo>
                  <a:cubicBezTo>
                    <a:pt x="448" y="7"/>
                    <a:pt x="457" y="13"/>
                    <a:pt x="457" y="21"/>
                  </a:cubicBezTo>
                  <a:cubicBezTo>
                    <a:pt x="457" y="36"/>
                    <a:pt x="443" y="64"/>
                    <a:pt x="443" y="64"/>
                  </a:cubicBezTo>
                  <a:cubicBezTo>
                    <a:pt x="509" y="86"/>
                    <a:pt x="580" y="71"/>
                    <a:pt x="647" y="92"/>
                  </a:cubicBezTo>
                  <a:cubicBezTo>
                    <a:pt x="641" y="129"/>
                    <a:pt x="638" y="146"/>
                    <a:pt x="618" y="176"/>
                  </a:cubicBezTo>
                  <a:cubicBezTo>
                    <a:pt x="654" y="187"/>
                    <a:pt x="688" y="201"/>
                    <a:pt x="724" y="211"/>
                  </a:cubicBezTo>
                  <a:cubicBezTo>
                    <a:pt x="733" y="214"/>
                    <a:pt x="743" y="215"/>
                    <a:pt x="752" y="218"/>
                  </a:cubicBezTo>
                  <a:cubicBezTo>
                    <a:pt x="766" y="222"/>
                    <a:pt x="794" y="232"/>
                    <a:pt x="794" y="232"/>
                  </a:cubicBezTo>
                  <a:cubicBezTo>
                    <a:pt x="807" y="272"/>
                    <a:pt x="780" y="284"/>
                    <a:pt x="759" y="316"/>
                  </a:cubicBezTo>
                  <a:cubicBezTo>
                    <a:pt x="787" y="345"/>
                    <a:pt x="820" y="371"/>
                    <a:pt x="857" y="387"/>
                  </a:cubicBezTo>
                  <a:cubicBezTo>
                    <a:pt x="893" y="403"/>
                    <a:pt x="906" y="402"/>
                    <a:pt x="935" y="429"/>
                  </a:cubicBezTo>
                  <a:cubicBezTo>
                    <a:pt x="927" y="453"/>
                    <a:pt x="920" y="471"/>
                    <a:pt x="906" y="492"/>
                  </a:cubicBezTo>
                  <a:cubicBezTo>
                    <a:pt x="953" y="551"/>
                    <a:pt x="1028" y="564"/>
                    <a:pt x="1089" y="604"/>
                  </a:cubicBezTo>
                  <a:cubicBezTo>
                    <a:pt x="1101" y="641"/>
                    <a:pt x="1095" y="651"/>
                    <a:pt x="1061" y="668"/>
                  </a:cubicBezTo>
                  <a:cubicBezTo>
                    <a:pt x="1024" y="723"/>
                    <a:pt x="1103" y="759"/>
                    <a:pt x="1138" y="794"/>
                  </a:cubicBezTo>
                  <a:cubicBezTo>
                    <a:pt x="1140" y="801"/>
                    <a:pt x="1148" y="808"/>
                    <a:pt x="1145" y="815"/>
                  </a:cubicBezTo>
                  <a:cubicBezTo>
                    <a:pt x="1142" y="822"/>
                    <a:pt x="1131" y="819"/>
                    <a:pt x="1124" y="822"/>
                  </a:cubicBezTo>
                  <a:cubicBezTo>
                    <a:pt x="1096" y="836"/>
                    <a:pt x="1067" y="846"/>
                    <a:pt x="1040" y="864"/>
                  </a:cubicBezTo>
                  <a:cubicBezTo>
                    <a:pt x="1020" y="893"/>
                    <a:pt x="1025" y="912"/>
                    <a:pt x="1054" y="935"/>
                  </a:cubicBezTo>
                  <a:cubicBezTo>
                    <a:pt x="1067" y="945"/>
                    <a:pt x="1082" y="954"/>
                    <a:pt x="1096" y="963"/>
                  </a:cubicBezTo>
                  <a:cubicBezTo>
                    <a:pt x="1103" y="968"/>
                    <a:pt x="1117" y="977"/>
                    <a:pt x="1117" y="977"/>
                  </a:cubicBezTo>
                  <a:cubicBezTo>
                    <a:pt x="1089" y="996"/>
                    <a:pt x="1052" y="1011"/>
                    <a:pt x="1019" y="1019"/>
                  </a:cubicBezTo>
                  <a:cubicBezTo>
                    <a:pt x="955" y="1061"/>
                    <a:pt x="1008" y="1120"/>
                    <a:pt x="1061" y="1138"/>
                  </a:cubicBezTo>
                  <a:cubicBezTo>
                    <a:pt x="1063" y="1145"/>
                    <a:pt x="1072" y="1153"/>
                    <a:pt x="1068" y="1159"/>
                  </a:cubicBezTo>
                  <a:cubicBezTo>
                    <a:pt x="1060" y="1172"/>
                    <a:pt x="1013" y="1182"/>
                    <a:pt x="998" y="1188"/>
                  </a:cubicBezTo>
                  <a:cubicBezTo>
                    <a:pt x="985" y="1228"/>
                    <a:pt x="1007" y="1232"/>
                    <a:pt x="1033" y="1258"/>
                  </a:cubicBezTo>
                  <a:cubicBezTo>
                    <a:pt x="1042" y="1267"/>
                    <a:pt x="1060" y="1295"/>
                    <a:pt x="1068" y="1307"/>
                  </a:cubicBezTo>
                  <a:cubicBezTo>
                    <a:pt x="1054" y="1348"/>
                    <a:pt x="1019" y="1345"/>
                    <a:pt x="984" y="1363"/>
                  </a:cubicBezTo>
                  <a:cubicBezTo>
                    <a:pt x="942" y="1384"/>
                    <a:pt x="896" y="1393"/>
                    <a:pt x="857" y="1419"/>
                  </a:cubicBezTo>
                  <a:cubicBezTo>
                    <a:pt x="849" y="1443"/>
                    <a:pt x="849" y="1459"/>
                    <a:pt x="871" y="1476"/>
                  </a:cubicBezTo>
                  <a:cubicBezTo>
                    <a:pt x="884" y="1486"/>
                    <a:pt x="913" y="1504"/>
                    <a:pt x="913" y="1504"/>
                  </a:cubicBezTo>
                  <a:cubicBezTo>
                    <a:pt x="915" y="1511"/>
                    <a:pt x="924" y="1519"/>
                    <a:pt x="920" y="1525"/>
                  </a:cubicBezTo>
                  <a:cubicBezTo>
                    <a:pt x="899" y="1554"/>
                    <a:pt x="846" y="1565"/>
                    <a:pt x="815" y="1574"/>
                  </a:cubicBezTo>
                  <a:cubicBezTo>
                    <a:pt x="801" y="1578"/>
                    <a:pt x="773" y="1588"/>
                    <a:pt x="773" y="1588"/>
                  </a:cubicBezTo>
                  <a:cubicBezTo>
                    <a:pt x="737" y="1697"/>
                    <a:pt x="648" y="1631"/>
                    <a:pt x="555" y="1616"/>
                  </a:cubicBezTo>
                  <a:cubicBezTo>
                    <a:pt x="569" y="1625"/>
                    <a:pt x="611" y="1635"/>
                    <a:pt x="597" y="1644"/>
                  </a:cubicBezTo>
                  <a:cubicBezTo>
                    <a:pt x="567" y="1664"/>
                    <a:pt x="533" y="1668"/>
                    <a:pt x="499" y="1679"/>
                  </a:cubicBezTo>
                  <a:cubicBezTo>
                    <a:pt x="472" y="1720"/>
                    <a:pt x="424" y="1703"/>
                    <a:pt x="380" y="1714"/>
                  </a:cubicBezTo>
                  <a:cubicBezTo>
                    <a:pt x="345" y="1712"/>
                    <a:pt x="308" y="1716"/>
                    <a:pt x="274" y="1707"/>
                  </a:cubicBezTo>
                  <a:cubicBezTo>
                    <a:pt x="267" y="1705"/>
                    <a:pt x="270" y="1693"/>
                    <a:pt x="267" y="1686"/>
                  </a:cubicBezTo>
                  <a:cubicBezTo>
                    <a:pt x="263" y="1678"/>
                    <a:pt x="258" y="1671"/>
                    <a:pt x="253" y="1665"/>
                  </a:cubicBezTo>
                  <a:cubicBezTo>
                    <a:pt x="230" y="1638"/>
                    <a:pt x="202" y="1620"/>
                    <a:pt x="169" y="1609"/>
                  </a:cubicBezTo>
                  <a:cubicBezTo>
                    <a:pt x="155" y="1567"/>
                    <a:pt x="176" y="1596"/>
                    <a:pt x="190" y="1553"/>
                  </a:cubicBezTo>
                  <a:cubicBezTo>
                    <a:pt x="188" y="1530"/>
                    <a:pt x="189" y="1506"/>
                    <a:pt x="183" y="1483"/>
                  </a:cubicBezTo>
                  <a:cubicBezTo>
                    <a:pt x="179" y="1465"/>
                    <a:pt x="160" y="1468"/>
                    <a:pt x="148" y="1461"/>
                  </a:cubicBezTo>
                  <a:cubicBezTo>
                    <a:pt x="108" y="1439"/>
                    <a:pt x="79" y="1420"/>
                    <a:pt x="35" y="1405"/>
                  </a:cubicBezTo>
                  <a:cubicBezTo>
                    <a:pt x="16" y="1386"/>
                    <a:pt x="0" y="1381"/>
                    <a:pt x="21" y="1349"/>
                  </a:cubicBezTo>
                  <a:cubicBezTo>
                    <a:pt x="25" y="1343"/>
                    <a:pt x="36" y="1346"/>
                    <a:pt x="42" y="1342"/>
                  </a:cubicBezTo>
                  <a:cubicBezTo>
                    <a:pt x="57" y="1334"/>
                    <a:pt x="85" y="1314"/>
                    <a:pt x="85" y="1314"/>
                  </a:cubicBezTo>
                  <a:cubicBezTo>
                    <a:pt x="90" y="1307"/>
                    <a:pt x="93" y="1299"/>
                    <a:pt x="99" y="1293"/>
                  </a:cubicBezTo>
                  <a:cubicBezTo>
                    <a:pt x="105" y="1287"/>
                    <a:pt x="118" y="1287"/>
                    <a:pt x="120" y="1279"/>
                  </a:cubicBezTo>
                  <a:cubicBezTo>
                    <a:pt x="133" y="1226"/>
                    <a:pt x="80" y="1218"/>
                    <a:pt x="56" y="1188"/>
                  </a:cubicBezTo>
                  <a:cubicBezTo>
                    <a:pt x="41" y="1170"/>
                    <a:pt x="28" y="1124"/>
                    <a:pt x="28" y="1124"/>
                  </a:cubicBezTo>
                  <a:cubicBezTo>
                    <a:pt x="34" y="1085"/>
                    <a:pt x="41" y="1047"/>
                    <a:pt x="71" y="1019"/>
                  </a:cubicBezTo>
                  <a:cubicBezTo>
                    <a:pt x="81" y="990"/>
                    <a:pt x="94" y="973"/>
                    <a:pt x="120" y="956"/>
                  </a:cubicBezTo>
                  <a:cubicBezTo>
                    <a:pt x="146" y="877"/>
                    <a:pt x="65" y="763"/>
                    <a:pt x="49" y="682"/>
                  </a:cubicBezTo>
                  <a:cubicBezTo>
                    <a:pt x="51" y="656"/>
                    <a:pt x="52" y="630"/>
                    <a:pt x="56" y="604"/>
                  </a:cubicBezTo>
                  <a:cubicBezTo>
                    <a:pt x="65" y="543"/>
                    <a:pt x="148" y="541"/>
                    <a:pt x="190" y="513"/>
                  </a:cubicBezTo>
                  <a:cubicBezTo>
                    <a:pt x="205" y="467"/>
                    <a:pt x="203" y="483"/>
                    <a:pt x="190" y="401"/>
                  </a:cubicBezTo>
                  <a:cubicBezTo>
                    <a:pt x="178" y="323"/>
                    <a:pt x="109" y="283"/>
                    <a:pt x="85" y="211"/>
                  </a:cubicBezTo>
                  <a:cubicBezTo>
                    <a:pt x="87" y="204"/>
                    <a:pt x="86" y="194"/>
                    <a:pt x="92" y="190"/>
                  </a:cubicBezTo>
                  <a:cubicBezTo>
                    <a:pt x="113" y="175"/>
                    <a:pt x="159" y="170"/>
                    <a:pt x="183" y="162"/>
                  </a:cubicBezTo>
                  <a:cubicBezTo>
                    <a:pt x="204" y="131"/>
                    <a:pt x="205" y="138"/>
                    <a:pt x="162" y="155"/>
                  </a:cubicBezTo>
                  <a:close/>
                </a:path>
              </a:pathLst>
            </a:custGeom>
            <a:solidFill>
              <a:srgbClr val="F0AEE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56" name="Oval 984"/>
            <p:cNvSpPr>
              <a:spLocks noChangeArrowheads="1"/>
            </p:cNvSpPr>
            <p:nvPr/>
          </p:nvSpPr>
          <p:spPr bwMode="auto">
            <a:xfrm>
              <a:off x="1191" y="1150"/>
              <a:ext cx="568" cy="564"/>
            </a:xfrm>
            <a:prstGeom prst="ellipse">
              <a:avLst/>
            </a:prstGeom>
            <a:solidFill>
              <a:srgbClr val="DDFF7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57" name="Oval 985"/>
            <p:cNvSpPr>
              <a:spLocks noChangeArrowheads="1"/>
            </p:cNvSpPr>
            <p:nvPr/>
          </p:nvSpPr>
          <p:spPr bwMode="auto">
            <a:xfrm>
              <a:off x="1274" y="139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58" name="Oval 986"/>
            <p:cNvSpPr>
              <a:spLocks noChangeArrowheads="1"/>
            </p:cNvSpPr>
            <p:nvPr/>
          </p:nvSpPr>
          <p:spPr bwMode="auto">
            <a:xfrm>
              <a:off x="1276" y="148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59" name="Oval 987"/>
            <p:cNvSpPr>
              <a:spLocks noChangeArrowheads="1"/>
            </p:cNvSpPr>
            <p:nvPr/>
          </p:nvSpPr>
          <p:spPr bwMode="auto">
            <a:xfrm>
              <a:off x="1400" y="129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60" name="Oval 988"/>
            <p:cNvSpPr>
              <a:spLocks noChangeArrowheads="1"/>
            </p:cNvSpPr>
            <p:nvPr/>
          </p:nvSpPr>
          <p:spPr bwMode="auto">
            <a:xfrm>
              <a:off x="1646" y="149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61" name="Oval 989"/>
            <p:cNvSpPr>
              <a:spLocks noChangeArrowheads="1"/>
            </p:cNvSpPr>
            <p:nvPr/>
          </p:nvSpPr>
          <p:spPr bwMode="auto">
            <a:xfrm>
              <a:off x="1375" y="139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62" name="Oval 990"/>
            <p:cNvSpPr>
              <a:spLocks noChangeArrowheads="1"/>
            </p:cNvSpPr>
            <p:nvPr/>
          </p:nvSpPr>
          <p:spPr bwMode="auto">
            <a:xfrm>
              <a:off x="1367" y="144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63" name="Oval 991"/>
            <p:cNvSpPr>
              <a:spLocks noChangeArrowheads="1"/>
            </p:cNvSpPr>
            <p:nvPr/>
          </p:nvSpPr>
          <p:spPr bwMode="auto">
            <a:xfrm>
              <a:off x="1424" y="155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64" name="Oval 992"/>
            <p:cNvSpPr>
              <a:spLocks noChangeArrowheads="1"/>
            </p:cNvSpPr>
            <p:nvPr/>
          </p:nvSpPr>
          <p:spPr bwMode="auto">
            <a:xfrm>
              <a:off x="1404" y="146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65" name="Oval 993"/>
            <p:cNvSpPr>
              <a:spLocks noChangeArrowheads="1"/>
            </p:cNvSpPr>
            <p:nvPr/>
          </p:nvSpPr>
          <p:spPr bwMode="auto">
            <a:xfrm>
              <a:off x="1504" y="155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66" name="Oval 994"/>
            <p:cNvSpPr>
              <a:spLocks noChangeArrowheads="1"/>
            </p:cNvSpPr>
            <p:nvPr/>
          </p:nvSpPr>
          <p:spPr bwMode="auto">
            <a:xfrm>
              <a:off x="1419" y="125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67" name="Oval 995"/>
            <p:cNvSpPr>
              <a:spLocks noChangeArrowheads="1"/>
            </p:cNvSpPr>
            <p:nvPr/>
          </p:nvSpPr>
          <p:spPr bwMode="auto">
            <a:xfrm>
              <a:off x="1257" y="125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68" name="Oval 996"/>
            <p:cNvSpPr>
              <a:spLocks noChangeArrowheads="1"/>
            </p:cNvSpPr>
            <p:nvPr/>
          </p:nvSpPr>
          <p:spPr bwMode="auto">
            <a:xfrm>
              <a:off x="1314" y="139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69" name="Oval 997"/>
            <p:cNvSpPr>
              <a:spLocks noChangeArrowheads="1"/>
            </p:cNvSpPr>
            <p:nvPr/>
          </p:nvSpPr>
          <p:spPr bwMode="auto">
            <a:xfrm>
              <a:off x="1244" y="155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70" name="Oval 998"/>
            <p:cNvSpPr>
              <a:spLocks noChangeArrowheads="1"/>
            </p:cNvSpPr>
            <p:nvPr/>
          </p:nvSpPr>
          <p:spPr bwMode="auto">
            <a:xfrm>
              <a:off x="1218" y="145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71" name="Oval 999"/>
            <p:cNvSpPr>
              <a:spLocks noChangeArrowheads="1"/>
            </p:cNvSpPr>
            <p:nvPr/>
          </p:nvSpPr>
          <p:spPr bwMode="auto">
            <a:xfrm>
              <a:off x="1324" y="155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72" name="Oval 1000"/>
            <p:cNvSpPr>
              <a:spLocks noChangeArrowheads="1"/>
            </p:cNvSpPr>
            <p:nvPr/>
          </p:nvSpPr>
          <p:spPr bwMode="auto">
            <a:xfrm>
              <a:off x="1550" y="160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73" name="Oval 1001"/>
            <p:cNvSpPr>
              <a:spLocks noChangeArrowheads="1"/>
            </p:cNvSpPr>
            <p:nvPr/>
          </p:nvSpPr>
          <p:spPr bwMode="auto">
            <a:xfrm>
              <a:off x="1240" y="14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74" name="Oval 1002"/>
            <p:cNvSpPr>
              <a:spLocks noChangeArrowheads="1"/>
            </p:cNvSpPr>
            <p:nvPr/>
          </p:nvSpPr>
          <p:spPr bwMode="auto">
            <a:xfrm>
              <a:off x="1432" y="161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75" name="Oval 1003"/>
            <p:cNvSpPr>
              <a:spLocks noChangeArrowheads="1"/>
            </p:cNvSpPr>
            <p:nvPr/>
          </p:nvSpPr>
          <p:spPr bwMode="auto">
            <a:xfrm>
              <a:off x="1619" y="152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76" name="Oval 1004"/>
            <p:cNvSpPr>
              <a:spLocks noChangeArrowheads="1"/>
            </p:cNvSpPr>
            <p:nvPr/>
          </p:nvSpPr>
          <p:spPr bwMode="auto">
            <a:xfrm>
              <a:off x="1521" y="132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77" name="Oval 1005"/>
            <p:cNvSpPr>
              <a:spLocks noChangeArrowheads="1"/>
            </p:cNvSpPr>
            <p:nvPr/>
          </p:nvSpPr>
          <p:spPr bwMode="auto">
            <a:xfrm>
              <a:off x="1526" y="128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78" name="Oval 1006"/>
            <p:cNvSpPr>
              <a:spLocks noChangeArrowheads="1"/>
            </p:cNvSpPr>
            <p:nvPr/>
          </p:nvSpPr>
          <p:spPr bwMode="auto">
            <a:xfrm>
              <a:off x="1646" y="135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79" name="Oval 1007"/>
            <p:cNvSpPr>
              <a:spLocks noChangeArrowheads="1"/>
            </p:cNvSpPr>
            <p:nvPr/>
          </p:nvSpPr>
          <p:spPr bwMode="auto">
            <a:xfrm>
              <a:off x="1495" y="136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80" name="Oval 1008"/>
            <p:cNvSpPr>
              <a:spLocks noChangeArrowheads="1"/>
            </p:cNvSpPr>
            <p:nvPr/>
          </p:nvSpPr>
          <p:spPr bwMode="auto">
            <a:xfrm>
              <a:off x="1587" y="149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81" name="Oval 1009"/>
            <p:cNvSpPr>
              <a:spLocks noChangeArrowheads="1"/>
            </p:cNvSpPr>
            <p:nvPr/>
          </p:nvSpPr>
          <p:spPr bwMode="auto">
            <a:xfrm>
              <a:off x="1333" y="125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82" name="Oval 1010"/>
            <p:cNvSpPr>
              <a:spLocks noChangeArrowheads="1"/>
            </p:cNvSpPr>
            <p:nvPr/>
          </p:nvSpPr>
          <p:spPr bwMode="auto">
            <a:xfrm>
              <a:off x="1610" y="141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83" name="Oval 1011"/>
            <p:cNvSpPr>
              <a:spLocks noChangeArrowheads="1"/>
            </p:cNvSpPr>
            <p:nvPr/>
          </p:nvSpPr>
          <p:spPr bwMode="auto">
            <a:xfrm>
              <a:off x="1673" y="137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84" name="Oval 1012"/>
            <p:cNvSpPr>
              <a:spLocks noChangeArrowheads="1"/>
            </p:cNvSpPr>
            <p:nvPr/>
          </p:nvSpPr>
          <p:spPr bwMode="auto">
            <a:xfrm>
              <a:off x="1350" y="121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85" name="Oval 1013"/>
            <p:cNvSpPr>
              <a:spLocks noChangeArrowheads="1"/>
            </p:cNvSpPr>
            <p:nvPr/>
          </p:nvSpPr>
          <p:spPr bwMode="auto">
            <a:xfrm>
              <a:off x="1422" y="132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86" name="Oval 1014"/>
            <p:cNvSpPr>
              <a:spLocks noChangeArrowheads="1"/>
            </p:cNvSpPr>
            <p:nvPr/>
          </p:nvSpPr>
          <p:spPr bwMode="auto">
            <a:xfrm>
              <a:off x="1428" y="138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87" name="Oval 1015"/>
            <p:cNvSpPr>
              <a:spLocks noChangeArrowheads="1"/>
            </p:cNvSpPr>
            <p:nvPr/>
          </p:nvSpPr>
          <p:spPr bwMode="auto">
            <a:xfrm>
              <a:off x="1439" y="150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88" name="Oval 1016"/>
            <p:cNvSpPr>
              <a:spLocks noChangeArrowheads="1"/>
            </p:cNvSpPr>
            <p:nvPr/>
          </p:nvSpPr>
          <p:spPr bwMode="auto">
            <a:xfrm>
              <a:off x="1541" y="151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89" name="Oval 1017"/>
            <p:cNvSpPr>
              <a:spLocks noChangeArrowheads="1"/>
            </p:cNvSpPr>
            <p:nvPr/>
          </p:nvSpPr>
          <p:spPr bwMode="auto">
            <a:xfrm>
              <a:off x="1498" y="146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90" name="Oval 1018"/>
            <p:cNvSpPr>
              <a:spLocks noChangeArrowheads="1"/>
            </p:cNvSpPr>
            <p:nvPr/>
          </p:nvSpPr>
          <p:spPr bwMode="auto">
            <a:xfrm>
              <a:off x="1462" y="142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91" name="Oval 1019"/>
            <p:cNvSpPr>
              <a:spLocks noChangeArrowheads="1"/>
            </p:cNvSpPr>
            <p:nvPr/>
          </p:nvSpPr>
          <p:spPr bwMode="auto">
            <a:xfrm>
              <a:off x="1540" y="156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92" name="Oval 1020"/>
            <p:cNvSpPr>
              <a:spLocks noChangeArrowheads="1"/>
            </p:cNvSpPr>
            <p:nvPr/>
          </p:nvSpPr>
          <p:spPr bwMode="auto">
            <a:xfrm>
              <a:off x="1538" y="143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93" name="Oval 1021"/>
            <p:cNvSpPr>
              <a:spLocks noChangeArrowheads="1"/>
            </p:cNvSpPr>
            <p:nvPr/>
          </p:nvSpPr>
          <p:spPr bwMode="auto">
            <a:xfrm>
              <a:off x="1647" y="131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94" name="Oval 1022"/>
            <p:cNvSpPr>
              <a:spLocks noChangeArrowheads="1"/>
            </p:cNvSpPr>
            <p:nvPr/>
          </p:nvSpPr>
          <p:spPr bwMode="auto">
            <a:xfrm>
              <a:off x="1675" y="146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95" name="Oval 1023"/>
            <p:cNvSpPr>
              <a:spLocks noChangeArrowheads="1"/>
            </p:cNvSpPr>
            <p:nvPr/>
          </p:nvSpPr>
          <p:spPr bwMode="auto">
            <a:xfrm>
              <a:off x="1315" y="146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96" name="Oval 0"/>
            <p:cNvSpPr>
              <a:spLocks noChangeArrowheads="1"/>
            </p:cNvSpPr>
            <p:nvPr/>
          </p:nvSpPr>
          <p:spPr bwMode="auto">
            <a:xfrm>
              <a:off x="1370" y="153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97" name="Oval 1"/>
            <p:cNvSpPr>
              <a:spLocks noChangeArrowheads="1"/>
            </p:cNvSpPr>
            <p:nvPr/>
          </p:nvSpPr>
          <p:spPr bwMode="auto">
            <a:xfrm>
              <a:off x="1354" y="161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98" name="Oval 2"/>
            <p:cNvSpPr>
              <a:spLocks noChangeArrowheads="1"/>
            </p:cNvSpPr>
            <p:nvPr/>
          </p:nvSpPr>
          <p:spPr bwMode="auto">
            <a:xfrm>
              <a:off x="1256" y="133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99" name="Oval 3"/>
            <p:cNvSpPr>
              <a:spLocks noChangeArrowheads="1"/>
            </p:cNvSpPr>
            <p:nvPr/>
          </p:nvSpPr>
          <p:spPr bwMode="auto">
            <a:xfrm>
              <a:off x="1471" y="162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00" name="Oval 4"/>
            <p:cNvSpPr>
              <a:spLocks noChangeArrowheads="1"/>
            </p:cNvSpPr>
            <p:nvPr/>
          </p:nvSpPr>
          <p:spPr bwMode="auto">
            <a:xfrm>
              <a:off x="1318" y="159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01" name="Oval 5"/>
            <p:cNvSpPr>
              <a:spLocks noChangeArrowheads="1"/>
            </p:cNvSpPr>
            <p:nvPr/>
          </p:nvSpPr>
          <p:spPr bwMode="auto">
            <a:xfrm>
              <a:off x="1317" y="129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02" name="Oval 6"/>
            <p:cNvSpPr>
              <a:spLocks noChangeArrowheads="1"/>
            </p:cNvSpPr>
            <p:nvPr/>
          </p:nvSpPr>
          <p:spPr bwMode="auto">
            <a:xfrm>
              <a:off x="1582" y="157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03" name="Oval 7"/>
            <p:cNvSpPr>
              <a:spLocks noChangeArrowheads="1"/>
            </p:cNvSpPr>
            <p:nvPr/>
          </p:nvSpPr>
          <p:spPr bwMode="auto">
            <a:xfrm>
              <a:off x="1513" y="123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04" name="Oval 8"/>
            <p:cNvSpPr>
              <a:spLocks noChangeArrowheads="1"/>
            </p:cNvSpPr>
            <p:nvPr/>
          </p:nvSpPr>
          <p:spPr bwMode="auto">
            <a:xfrm>
              <a:off x="1598" y="132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05" name="Oval 9"/>
            <p:cNvSpPr>
              <a:spLocks noChangeArrowheads="1"/>
            </p:cNvSpPr>
            <p:nvPr/>
          </p:nvSpPr>
          <p:spPr bwMode="auto">
            <a:xfrm>
              <a:off x="1570" y="139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06" name="Oval 10"/>
            <p:cNvSpPr>
              <a:spLocks noChangeArrowheads="1"/>
            </p:cNvSpPr>
            <p:nvPr/>
          </p:nvSpPr>
          <p:spPr bwMode="auto">
            <a:xfrm>
              <a:off x="1490" y="120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07" name="Oval 11"/>
            <p:cNvSpPr>
              <a:spLocks noChangeArrowheads="1"/>
            </p:cNvSpPr>
            <p:nvPr/>
          </p:nvSpPr>
          <p:spPr bwMode="auto">
            <a:xfrm>
              <a:off x="1582" y="123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08" name="Oval 12"/>
            <p:cNvSpPr>
              <a:spLocks noChangeArrowheads="1"/>
            </p:cNvSpPr>
            <p:nvPr/>
          </p:nvSpPr>
          <p:spPr bwMode="auto">
            <a:xfrm>
              <a:off x="1250" y="130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09" name="Oval 13"/>
            <p:cNvSpPr>
              <a:spLocks noChangeArrowheads="1"/>
            </p:cNvSpPr>
            <p:nvPr/>
          </p:nvSpPr>
          <p:spPr bwMode="auto">
            <a:xfrm>
              <a:off x="1658" y="153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10" name="Oval 14"/>
            <p:cNvSpPr>
              <a:spLocks noChangeArrowheads="1"/>
            </p:cNvSpPr>
            <p:nvPr/>
          </p:nvSpPr>
          <p:spPr bwMode="auto">
            <a:xfrm>
              <a:off x="1406" y="119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11" name="Oval 15"/>
            <p:cNvSpPr>
              <a:spLocks noChangeArrowheads="1"/>
            </p:cNvSpPr>
            <p:nvPr/>
          </p:nvSpPr>
          <p:spPr bwMode="auto">
            <a:xfrm>
              <a:off x="1611" y="123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12" name="Oval 16"/>
            <p:cNvSpPr>
              <a:spLocks noChangeArrowheads="1"/>
            </p:cNvSpPr>
            <p:nvPr/>
          </p:nvSpPr>
          <p:spPr bwMode="auto">
            <a:xfrm>
              <a:off x="1449" y="117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13" name="Oval 17"/>
            <p:cNvSpPr>
              <a:spLocks noChangeArrowheads="1"/>
            </p:cNvSpPr>
            <p:nvPr/>
          </p:nvSpPr>
          <p:spPr bwMode="auto">
            <a:xfrm>
              <a:off x="2786" y="112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14" name="Oval 18"/>
            <p:cNvSpPr>
              <a:spLocks noChangeArrowheads="1"/>
            </p:cNvSpPr>
            <p:nvPr/>
          </p:nvSpPr>
          <p:spPr bwMode="auto">
            <a:xfrm>
              <a:off x="2692" y="117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15" name="Oval 19"/>
            <p:cNvSpPr>
              <a:spLocks noChangeArrowheads="1"/>
            </p:cNvSpPr>
            <p:nvPr/>
          </p:nvSpPr>
          <p:spPr bwMode="auto">
            <a:xfrm>
              <a:off x="2879" y="119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16" name="Oval 20"/>
            <p:cNvSpPr>
              <a:spLocks noChangeArrowheads="1"/>
            </p:cNvSpPr>
            <p:nvPr/>
          </p:nvSpPr>
          <p:spPr bwMode="auto">
            <a:xfrm>
              <a:off x="2927" y="118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17" name="Oval 21"/>
            <p:cNvSpPr>
              <a:spLocks noChangeArrowheads="1"/>
            </p:cNvSpPr>
            <p:nvPr/>
          </p:nvSpPr>
          <p:spPr bwMode="auto">
            <a:xfrm>
              <a:off x="2830" y="120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18" name="Oval 22"/>
            <p:cNvSpPr>
              <a:spLocks noChangeArrowheads="1"/>
            </p:cNvSpPr>
            <p:nvPr/>
          </p:nvSpPr>
          <p:spPr bwMode="auto">
            <a:xfrm>
              <a:off x="2927" y="118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19" name="Oval 23"/>
            <p:cNvSpPr>
              <a:spLocks noChangeArrowheads="1"/>
            </p:cNvSpPr>
            <p:nvPr/>
          </p:nvSpPr>
          <p:spPr bwMode="auto">
            <a:xfrm>
              <a:off x="2900" y="122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20" name="Oval 24"/>
            <p:cNvSpPr>
              <a:spLocks noChangeArrowheads="1"/>
            </p:cNvSpPr>
            <p:nvPr/>
          </p:nvSpPr>
          <p:spPr bwMode="auto">
            <a:xfrm>
              <a:off x="2919" y="111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21" name="Oval 25"/>
            <p:cNvSpPr>
              <a:spLocks noChangeArrowheads="1"/>
            </p:cNvSpPr>
            <p:nvPr/>
          </p:nvSpPr>
          <p:spPr bwMode="auto">
            <a:xfrm>
              <a:off x="2938" y="123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22" name="Oval 26"/>
            <p:cNvSpPr>
              <a:spLocks noChangeArrowheads="1"/>
            </p:cNvSpPr>
            <p:nvPr/>
          </p:nvSpPr>
          <p:spPr bwMode="auto">
            <a:xfrm>
              <a:off x="2844" y="118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23" name="Oval 27"/>
            <p:cNvSpPr>
              <a:spLocks noChangeArrowheads="1"/>
            </p:cNvSpPr>
            <p:nvPr/>
          </p:nvSpPr>
          <p:spPr bwMode="auto">
            <a:xfrm>
              <a:off x="2880" y="106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24" name="Oval 28"/>
            <p:cNvSpPr>
              <a:spLocks noChangeArrowheads="1"/>
            </p:cNvSpPr>
            <p:nvPr/>
          </p:nvSpPr>
          <p:spPr bwMode="auto">
            <a:xfrm>
              <a:off x="2694" y="122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25" name="Oval 29"/>
            <p:cNvSpPr>
              <a:spLocks noChangeArrowheads="1"/>
            </p:cNvSpPr>
            <p:nvPr/>
          </p:nvSpPr>
          <p:spPr bwMode="auto">
            <a:xfrm>
              <a:off x="2777" y="133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26" name="Oval 30"/>
            <p:cNvSpPr>
              <a:spLocks noChangeArrowheads="1"/>
            </p:cNvSpPr>
            <p:nvPr/>
          </p:nvSpPr>
          <p:spPr bwMode="auto">
            <a:xfrm>
              <a:off x="2733" y="124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27" name="Oval 31"/>
            <p:cNvSpPr>
              <a:spLocks noChangeArrowheads="1"/>
            </p:cNvSpPr>
            <p:nvPr/>
          </p:nvSpPr>
          <p:spPr bwMode="auto">
            <a:xfrm>
              <a:off x="2809" y="129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28" name="Oval 32"/>
            <p:cNvSpPr>
              <a:spLocks noChangeArrowheads="1"/>
            </p:cNvSpPr>
            <p:nvPr/>
          </p:nvSpPr>
          <p:spPr bwMode="auto">
            <a:xfrm>
              <a:off x="2921" y="106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29" name="Oval 33"/>
            <p:cNvSpPr>
              <a:spLocks noChangeArrowheads="1"/>
            </p:cNvSpPr>
            <p:nvPr/>
          </p:nvSpPr>
          <p:spPr bwMode="auto">
            <a:xfrm>
              <a:off x="2998" y="112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30" name="Oval 34"/>
            <p:cNvSpPr>
              <a:spLocks noChangeArrowheads="1"/>
            </p:cNvSpPr>
            <p:nvPr/>
          </p:nvSpPr>
          <p:spPr bwMode="auto">
            <a:xfrm>
              <a:off x="2905" y="133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31" name="Oval 35"/>
            <p:cNvSpPr>
              <a:spLocks noChangeArrowheads="1"/>
            </p:cNvSpPr>
            <p:nvPr/>
          </p:nvSpPr>
          <p:spPr bwMode="auto">
            <a:xfrm>
              <a:off x="2772" y="117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32" name="Oval 36"/>
            <p:cNvSpPr>
              <a:spLocks noChangeArrowheads="1"/>
            </p:cNvSpPr>
            <p:nvPr/>
          </p:nvSpPr>
          <p:spPr bwMode="auto">
            <a:xfrm>
              <a:off x="2843" y="107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33" name="Oval 37"/>
            <p:cNvSpPr>
              <a:spLocks noChangeArrowheads="1"/>
            </p:cNvSpPr>
            <p:nvPr/>
          </p:nvSpPr>
          <p:spPr bwMode="auto">
            <a:xfrm>
              <a:off x="2891" y="114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34" name="Oval 38"/>
            <p:cNvSpPr>
              <a:spLocks noChangeArrowheads="1"/>
            </p:cNvSpPr>
            <p:nvPr/>
          </p:nvSpPr>
          <p:spPr bwMode="auto">
            <a:xfrm>
              <a:off x="2728" y="119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35" name="Oval 39"/>
            <p:cNvSpPr>
              <a:spLocks noChangeArrowheads="1"/>
            </p:cNvSpPr>
            <p:nvPr/>
          </p:nvSpPr>
          <p:spPr bwMode="auto">
            <a:xfrm>
              <a:off x="2859" y="113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36" name="Oval 40"/>
            <p:cNvSpPr>
              <a:spLocks noChangeArrowheads="1"/>
            </p:cNvSpPr>
            <p:nvPr/>
          </p:nvSpPr>
          <p:spPr bwMode="auto">
            <a:xfrm>
              <a:off x="2914" y="126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37" name="Oval 41"/>
            <p:cNvSpPr>
              <a:spLocks noChangeArrowheads="1"/>
            </p:cNvSpPr>
            <p:nvPr/>
          </p:nvSpPr>
          <p:spPr bwMode="auto">
            <a:xfrm>
              <a:off x="2750" y="111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38" name="Oval 42"/>
            <p:cNvSpPr>
              <a:spLocks noChangeArrowheads="1"/>
            </p:cNvSpPr>
            <p:nvPr/>
          </p:nvSpPr>
          <p:spPr bwMode="auto">
            <a:xfrm>
              <a:off x="2792" y="107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39" name="Oval 43"/>
            <p:cNvSpPr>
              <a:spLocks noChangeArrowheads="1"/>
            </p:cNvSpPr>
            <p:nvPr/>
          </p:nvSpPr>
          <p:spPr bwMode="auto">
            <a:xfrm>
              <a:off x="2958" y="108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40" name="Oval 44"/>
            <p:cNvSpPr>
              <a:spLocks noChangeArrowheads="1"/>
            </p:cNvSpPr>
            <p:nvPr/>
          </p:nvSpPr>
          <p:spPr bwMode="auto">
            <a:xfrm>
              <a:off x="2820" y="115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41" name="Oval 45"/>
            <p:cNvSpPr>
              <a:spLocks noChangeArrowheads="1"/>
            </p:cNvSpPr>
            <p:nvPr/>
          </p:nvSpPr>
          <p:spPr bwMode="auto">
            <a:xfrm>
              <a:off x="2745" y="115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42" name="Oval 46"/>
            <p:cNvSpPr>
              <a:spLocks noChangeArrowheads="1"/>
            </p:cNvSpPr>
            <p:nvPr/>
          </p:nvSpPr>
          <p:spPr bwMode="auto">
            <a:xfrm>
              <a:off x="2870" y="109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43" name="Oval 47"/>
            <p:cNvSpPr>
              <a:spLocks noChangeArrowheads="1"/>
            </p:cNvSpPr>
            <p:nvPr/>
          </p:nvSpPr>
          <p:spPr bwMode="auto">
            <a:xfrm>
              <a:off x="2957" y="11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44" name="Oval 48"/>
            <p:cNvSpPr>
              <a:spLocks noChangeArrowheads="1"/>
            </p:cNvSpPr>
            <p:nvPr/>
          </p:nvSpPr>
          <p:spPr bwMode="auto">
            <a:xfrm>
              <a:off x="2800" y="120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45" name="Oval 49"/>
            <p:cNvSpPr>
              <a:spLocks noChangeArrowheads="1"/>
            </p:cNvSpPr>
            <p:nvPr/>
          </p:nvSpPr>
          <p:spPr bwMode="auto">
            <a:xfrm>
              <a:off x="2818" y="110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46" name="Oval 50"/>
            <p:cNvSpPr>
              <a:spLocks noChangeArrowheads="1"/>
            </p:cNvSpPr>
            <p:nvPr/>
          </p:nvSpPr>
          <p:spPr bwMode="auto">
            <a:xfrm>
              <a:off x="2860" y="124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47" name="Oval 51"/>
            <p:cNvSpPr>
              <a:spLocks noChangeArrowheads="1"/>
            </p:cNvSpPr>
            <p:nvPr/>
          </p:nvSpPr>
          <p:spPr bwMode="auto">
            <a:xfrm>
              <a:off x="2771" y="125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48" name="Oval 52"/>
            <p:cNvSpPr>
              <a:spLocks noChangeArrowheads="1"/>
            </p:cNvSpPr>
            <p:nvPr/>
          </p:nvSpPr>
          <p:spPr bwMode="auto">
            <a:xfrm>
              <a:off x="2979" y="120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49" name="Oval 53"/>
            <p:cNvSpPr>
              <a:spLocks noChangeArrowheads="1"/>
            </p:cNvSpPr>
            <p:nvPr/>
          </p:nvSpPr>
          <p:spPr bwMode="auto">
            <a:xfrm>
              <a:off x="2902" y="128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50" name="Oval 54"/>
            <p:cNvSpPr>
              <a:spLocks noChangeArrowheads="1"/>
            </p:cNvSpPr>
            <p:nvPr/>
          </p:nvSpPr>
          <p:spPr bwMode="auto">
            <a:xfrm>
              <a:off x="2767" y="121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51" name="Oval 55"/>
            <p:cNvSpPr>
              <a:spLocks noChangeArrowheads="1"/>
            </p:cNvSpPr>
            <p:nvPr/>
          </p:nvSpPr>
          <p:spPr bwMode="auto">
            <a:xfrm>
              <a:off x="2819" y="124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52" name="Oval 56"/>
            <p:cNvSpPr>
              <a:spLocks noChangeArrowheads="1"/>
            </p:cNvSpPr>
            <p:nvPr/>
          </p:nvSpPr>
          <p:spPr bwMode="auto">
            <a:xfrm>
              <a:off x="2998" y="117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53" name="Oval 57"/>
            <p:cNvSpPr>
              <a:spLocks noChangeArrowheads="1"/>
            </p:cNvSpPr>
            <p:nvPr/>
          </p:nvSpPr>
          <p:spPr bwMode="auto">
            <a:xfrm>
              <a:off x="2951" y="132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54" name="Oval 58"/>
            <p:cNvSpPr>
              <a:spLocks noChangeArrowheads="1"/>
            </p:cNvSpPr>
            <p:nvPr/>
          </p:nvSpPr>
          <p:spPr bwMode="auto">
            <a:xfrm>
              <a:off x="2977" y="124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55" name="Oval 59"/>
            <p:cNvSpPr>
              <a:spLocks noChangeArrowheads="1"/>
            </p:cNvSpPr>
            <p:nvPr/>
          </p:nvSpPr>
          <p:spPr bwMode="auto">
            <a:xfrm>
              <a:off x="2995" y="123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56" name="Oval 60"/>
            <p:cNvSpPr>
              <a:spLocks noChangeArrowheads="1"/>
            </p:cNvSpPr>
            <p:nvPr/>
          </p:nvSpPr>
          <p:spPr bwMode="auto">
            <a:xfrm>
              <a:off x="2856" y="128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57" name="Oval 61"/>
            <p:cNvSpPr>
              <a:spLocks noChangeArrowheads="1"/>
            </p:cNvSpPr>
            <p:nvPr/>
          </p:nvSpPr>
          <p:spPr bwMode="auto">
            <a:xfrm>
              <a:off x="2971" y="112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58" name="Oval 62"/>
            <p:cNvSpPr>
              <a:spLocks noChangeArrowheads="1"/>
            </p:cNvSpPr>
            <p:nvPr/>
          </p:nvSpPr>
          <p:spPr bwMode="auto">
            <a:xfrm>
              <a:off x="2953" y="127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59" name="Oval 63"/>
            <p:cNvSpPr>
              <a:spLocks noChangeArrowheads="1"/>
            </p:cNvSpPr>
            <p:nvPr/>
          </p:nvSpPr>
          <p:spPr bwMode="auto">
            <a:xfrm>
              <a:off x="2723" y="129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60" name="Oval 64"/>
            <p:cNvSpPr>
              <a:spLocks noChangeArrowheads="1"/>
            </p:cNvSpPr>
            <p:nvPr/>
          </p:nvSpPr>
          <p:spPr bwMode="auto">
            <a:xfrm>
              <a:off x="2938" y="114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61" name="Oval 65"/>
            <p:cNvSpPr>
              <a:spLocks noChangeArrowheads="1"/>
            </p:cNvSpPr>
            <p:nvPr/>
          </p:nvSpPr>
          <p:spPr bwMode="auto">
            <a:xfrm>
              <a:off x="2822" y="133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62" name="Oval 66"/>
            <p:cNvSpPr>
              <a:spLocks noChangeArrowheads="1"/>
            </p:cNvSpPr>
            <p:nvPr/>
          </p:nvSpPr>
          <p:spPr bwMode="auto">
            <a:xfrm>
              <a:off x="2698" y="127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63" name="Oval 67"/>
            <p:cNvSpPr>
              <a:spLocks noChangeArrowheads="1"/>
            </p:cNvSpPr>
            <p:nvPr/>
          </p:nvSpPr>
          <p:spPr bwMode="auto">
            <a:xfrm>
              <a:off x="2762" y="130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64" name="Oval 68"/>
            <p:cNvSpPr>
              <a:spLocks noChangeArrowheads="1"/>
            </p:cNvSpPr>
            <p:nvPr/>
          </p:nvSpPr>
          <p:spPr bwMode="auto">
            <a:xfrm>
              <a:off x="3023" y="120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65" name="Oval 69"/>
            <p:cNvSpPr>
              <a:spLocks noChangeArrowheads="1"/>
            </p:cNvSpPr>
            <p:nvPr/>
          </p:nvSpPr>
          <p:spPr bwMode="auto">
            <a:xfrm>
              <a:off x="2720" y="113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66" name="Oval 70"/>
            <p:cNvSpPr>
              <a:spLocks noChangeArrowheads="1"/>
            </p:cNvSpPr>
            <p:nvPr/>
          </p:nvSpPr>
          <p:spPr bwMode="auto">
            <a:xfrm>
              <a:off x="2988" y="128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67" name="Oval 71"/>
            <p:cNvSpPr>
              <a:spLocks noChangeArrowheads="1"/>
            </p:cNvSpPr>
            <p:nvPr/>
          </p:nvSpPr>
          <p:spPr bwMode="auto">
            <a:xfrm>
              <a:off x="2865" y="132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68" name="Oval 72"/>
            <p:cNvSpPr>
              <a:spLocks noChangeArrowheads="1"/>
            </p:cNvSpPr>
            <p:nvPr/>
          </p:nvSpPr>
          <p:spPr bwMode="auto">
            <a:xfrm>
              <a:off x="3020" y="125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69" name="Oval 73"/>
            <p:cNvSpPr>
              <a:spLocks noChangeArrowheads="1"/>
            </p:cNvSpPr>
            <p:nvPr/>
          </p:nvSpPr>
          <p:spPr bwMode="auto">
            <a:xfrm>
              <a:off x="1300" y="134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70" name="Oval 74"/>
            <p:cNvSpPr>
              <a:spLocks noChangeArrowheads="1"/>
            </p:cNvSpPr>
            <p:nvPr/>
          </p:nvSpPr>
          <p:spPr bwMode="auto">
            <a:xfrm>
              <a:off x="1284" y="143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71" name="Oval 75"/>
            <p:cNvSpPr>
              <a:spLocks noChangeArrowheads="1"/>
            </p:cNvSpPr>
            <p:nvPr/>
          </p:nvSpPr>
          <p:spPr bwMode="auto">
            <a:xfrm>
              <a:off x="1378" y="134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72" name="Oval 76"/>
            <p:cNvSpPr>
              <a:spLocks noChangeArrowheads="1"/>
            </p:cNvSpPr>
            <p:nvPr/>
          </p:nvSpPr>
          <p:spPr bwMode="auto">
            <a:xfrm>
              <a:off x="1357" y="148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73" name="Oval 77"/>
            <p:cNvSpPr>
              <a:spLocks noChangeArrowheads="1"/>
            </p:cNvSpPr>
            <p:nvPr/>
          </p:nvSpPr>
          <p:spPr bwMode="auto">
            <a:xfrm>
              <a:off x="1452" y="128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74" name="Oval 78"/>
            <p:cNvSpPr>
              <a:spLocks noChangeArrowheads="1"/>
            </p:cNvSpPr>
            <p:nvPr/>
          </p:nvSpPr>
          <p:spPr bwMode="auto">
            <a:xfrm>
              <a:off x="1339" y="141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75" name="Oval 79"/>
            <p:cNvSpPr>
              <a:spLocks noChangeArrowheads="1"/>
            </p:cNvSpPr>
            <p:nvPr/>
          </p:nvSpPr>
          <p:spPr bwMode="auto">
            <a:xfrm>
              <a:off x="1402" y="151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76" name="Oval 80"/>
            <p:cNvSpPr>
              <a:spLocks noChangeArrowheads="1"/>
            </p:cNvSpPr>
            <p:nvPr/>
          </p:nvSpPr>
          <p:spPr bwMode="auto">
            <a:xfrm>
              <a:off x="1415" y="136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77" name="Oval 81"/>
            <p:cNvSpPr>
              <a:spLocks noChangeArrowheads="1"/>
            </p:cNvSpPr>
            <p:nvPr/>
          </p:nvSpPr>
          <p:spPr bwMode="auto">
            <a:xfrm>
              <a:off x="1479" y="151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78" name="Oval 82"/>
            <p:cNvSpPr>
              <a:spLocks noChangeArrowheads="1"/>
            </p:cNvSpPr>
            <p:nvPr/>
          </p:nvSpPr>
          <p:spPr bwMode="auto">
            <a:xfrm>
              <a:off x="1550" y="125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79" name="Oval 83"/>
            <p:cNvSpPr>
              <a:spLocks noChangeArrowheads="1"/>
            </p:cNvSpPr>
            <p:nvPr/>
          </p:nvSpPr>
          <p:spPr bwMode="auto">
            <a:xfrm>
              <a:off x="1211" y="132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80" name="Oval 84"/>
            <p:cNvSpPr>
              <a:spLocks noChangeArrowheads="1"/>
            </p:cNvSpPr>
            <p:nvPr/>
          </p:nvSpPr>
          <p:spPr bwMode="auto">
            <a:xfrm>
              <a:off x="1355" y="131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81" name="Oval 85"/>
            <p:cNvSpPr>
              <a:spLocks noChangeArrowheads="1"/>
            </p:cNvSpPr>
            <p:nvPr/>
          </p:nvSpPr>
          <p:spPr bwMode="auto">
            <a:xfrm>
              <a:off x="1228" y="150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82" name="Oval 86"/>
            <p:cNvSpPr>
              <a:spLocks noChangeArrowheads="1"/>
            </p:cNvSpPr>
            <p:nvPr/>
          </p:nvSpPr>
          <p:spPr bwMode="auto">
            <a:xfrm>
              <a:off x="1241" y="146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83" name="Oval 87"/>
            <p:cNvSpPr>
              <a:spLocks noChangeArrowheads="1"/>
            </p:cNvSpPr>
            <p:nvPr/>
          </p:nvSpPr>
          <p:spPr bwMode="auto">
            <a:xfrm>
              <a:off x="1284" y="153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84" name="Oval 88"/>
            <p:cNvSpPr>
              <a:spLocks noChangeArrowheads="1"/>
            </p:cNvSpPr>
            <p:nvPr/>
          </p:nvSpPr>
          <p:spPr bwMode="auto">
            <a:xfrm>
              <a:off x="1279" y="157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85" name="Oval 89"/>
            <p:cNvSpPr>
              <a:spLocks noChangeArrowheads="1"/>
            </p:cNvSpPr>
            <p:nvPr/>
          </p:nvSpPr>
          <p:spPr bwMode="auto">
            <a:xfrm>
              <a:off x="1242" y="13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86" name="Oval 90"/>
            <p:cNvSpPr>
              <a:spLocks noChangeArrowheads="1"/>
            </p:cNvSpPr>
            <p:nvPr/>
          </p:nvSpPr>
          <p:spPr bwMode="auto">
            <a:xfrm>
              <a:off x="1395" y="162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87" name="Oval 91"/>
            <p:cNvSpPr>
              <a:spLocks noChangeArrowheads="1"/>
            </p:cNvSpPr>
            <p:nvPr/>
          </p:nvSpPr>
          <p:spPr bwMode="auto">
            <a:xfrm>
              <a:off x="1627" y="156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88" name="Oval 92"/>
            <p:cNvSpPr>
              <a:spLocks noChangeArrowheads="1"/>
            </p:cNvSpPr>
            <p:nvPr/>
          </p:nvSpPr>
          <p:spPr bwMode="auto">
            <a:xfrm>
              <a:off x="1493" y="129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89" name="Oval 93"/>
            <p:cNvSpPr>
              <a:spLocks noChangeArrowheads="1"/>
            </p:cNvSpPr>
            <p:nvPr/>
          </p:nvSpPr>
          <p:spPr bwMode="auto">
            <a:xfrm>
              <a:off x="1561" y="129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90" name="Oval 94"/>
            <p:cNvSpPr>
              <a:spLocks noChangeArrowheads="1"/>
            </p:cNvSpPr>
            <p:nvPr/>
          </p:nvSpPr>
          <p:spPr bwMode="auto">
            <a:xfrm>
              <a:off x="1618" y="137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91" name="Oval 95"/>
            <p:cNvSpPr>
              <a:spLocks noChangeArrowheads="1"/>
            </p:cNvSpPr>
            <p:nvPr/>
          </p:nvSpPr>
          <p:spPr bwMode="auto">
            <a:xfrm>
              <a:off x="1464" y="132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92" name="Oval 96"/>
            <p:cNvSpPr>
              <a:spLocks noChangeArrowheads="1"/>
            </p:cNvSpPr>
            <p:nvPr/>
          </p:nvSpPr>
          <p:spPr bwMode="auto">
            <a:xfrm>
              <a:off x="1574" y="145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93" name="Oval 97"/>
            <p:cNvSpPr>
              <a:spLocks noChangeArrowheads="1"/>
            </p:cNvSpPr>
            <p:nvPr/>
          </p:nvSpPr>
          <p:spPr bwMode="auto">
            <a:xfrm>
              <a:off x="1689" y="142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94" name="Oval 98"/>
            <p:cNvSpPr>
              <a:spLocks noChangeArrowheads="1"/>
            </p:cNvSpPr>
            <p:nvPr/>
          </p:nvSpPr>
          <p:spPr bwMode="auto">
            <a:xfrm>
              <a:off x="1570" y="135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95" name="Oval 99"/>
            <p:cNvSpPr>
              <a:spLocks noChangeArrowheads="1"/>
            </p:cNvSpPr>
            <p:nvPr/>
          </p:nvSpPr>
          <p:spPr bwMode="auto">
            <a:xfrm>
              <a:off x="1651" y="139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96" name="Oval 100"/>
            <p:cNvSpPr>
              <a:spLocks noChangeArrowheads="1"/>
            </p:cNvSpPr>
            <p:nvPr/>
          </p:nvSpPr>
          <p:spPr bwMode="auto">
            <a:xfrm>
              <a:off x="1391" y="123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97" name="Oval 101"/>
            <p:cNvSpPr>
              <a:spLocks noChangeArrowheads="1"/>
            </p:cNvSpPr>
            <p:nvPr/>
          </p:nvSpPr>
          <p:spPr bwMode="auto">
            <a:xfrm>
              <a:off x="1475" y="124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98" name="Oval 102"/>
            <p:cNvSpPr>
              <a:spLocks noChangeArrowheads="1"/>
            </p:cNvSpPr>
            <p:nvPr/>
          </p:nvSpPr>
          <p:spPr bwMode="auto">
            <a:xfrm>
              <a:off x="1457" y="137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99" name="Oval 103"/>
            <p:cNvSpPr>
              <a:spLocks noChangeArrowheads="1"/>
            </p:cNvSpPr>
            <p:nvPr/>
          </p:nvSpPr>
          <p:spPr bwMode="auto">
            <a:xfrm>
              <a:off x="1411" y="142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00" name="Oval 104"/>
            <p:cNvSpPr>
              <a:spLocks noChangeArrowheads="1"/>
            </p:cNvSpPr>
            <p:nvPr/>
          </p:nvSpPr>
          <p:spPr bwMode="auto">
            <a:xfrm>
              <a:off x="1537" y="147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01" name="Oval 105"/>
            <p:cNvSpPr>
              <a:spLocks noChangeArrowheads="1"/>
            </p:cNvSpPr>
            <p:nvPr/>
          </p:nvSpPr>
          <p:spPr bwMode="auto">
            <a:xfrm>
              <a:off x="1503" y="141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02" name="Oval 106"/>
            <p:cNvSpPr>
              <a:spLocks noChangeArrowheads="1"/>
            </p:cNvSpPr>
            <p:nvPr/>
          </p:nvSpPr>
          <p:spPr bwMode="auto">
            <a:xfrm>
              <a:off x="1449" y="145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03" name="Oval 107"/>
            <p:cNvSpPr>
              <a:spLocks noChangeArrowheads="1"/>
            </p:cNvSpPr>
            <p:nvPr/>
          </p:nvSpPr>
          <p:spPr bwMode="auto">
            <a:xfrm>
              <a:off x="1509" y="151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04" name="Oval 108"/>
            <p:cNvSpPr>
              <a:spLocks noChangeArrowheads="1"/>
            </p:cNvSpPr>
            <p:nvPr/>
          </p:nvSpPr>
          <p:spPr bwMode="auto">
            <a:xfrm>
              <a:off x="1534" y="137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05" name="Oval 109"/>
            <p:cNvSpPr>
              <a:spLocks noChangeArrowheads="1"/>
            </p:cNvSpPr>
            <p:nvPr/>
          </p:nvSpPr>
          <p:spPr bwMode="auto">
            <a:xfrm>
              <a:off x="1601" y="146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06" name="Oval 110"/>
            <p:cNvSpPr>
              <a:spLocks noChangeArrowheads="1"/>
            </p:cNvSpPr>
            <p:nvPr/>
          </p:nvSpPr>
          <p:spPr bwMode="auto">
            <a:xfrm>
              <a:off x="1281" y="129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07" name="Oval 111"/>
            <p:cNvSpPr>
              <a:spLocks noChangeArrowheads="1"/>
            </p:cNvSpPr>
            <p:nvPr/>
          </p:nvSpPr>
          <p:spPr bwMode="auto">
            <a:xfrm>
              <a:off x="1338" y="136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08" name="Oval 112"/>
            <p:cNvSpPr>
              <a:spLocks noChangeArrowheads="1"/>
            </p:cNvSpPr>
            <p:nvPr/>
          </p:nvSpPr>
          <p:spPr bwMode="auto">
            <a:xfrm>
              <a:off x="1324" y="151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09" name="Oval 113"/>
            <p:cNvSpPr>
              <a:spLocks noChangeArrowheads="1"/>
            </p:cNvSpPr>
            <p:nvPr/>
          </p:nvSpPr>
          <p:spPr bwMode="auto">
            <a:xfrm>
              <a:off x="1395" y="158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10" name="Oval 114"/>
            <p:cNvSpPr>
              <a:spLocks noChangeArrowheads="1"/>
            </p:cNvSpPr>
            <p:nvPr/>
          </p:nvSpPr>
          <p:spPr bwMode="auto">
            <a:xfrm>
              <a:off x="1354" y="157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11" name="Oval 115"/>
            <p:cNvSpPr>
              <a:spLocks noChangeArrowheads="1"/>
            </p:cNvSpPr>
            <p:nvPr/>
          </p:nvSpPr>
          <p:spPr bwMode="auto">
            <a:xfrm>
              <a:off x="1461" y="158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12" name="Oval 116"/>
            <p:cNvSpPr>
              <a:spLocks noChangeArrowheads="1"/>
            </p:cNvSpPr>
            <p:nvPr/>
          </p:nvSpPr>
          <p:spPr bwMode="auto">
            <a:xfrm>
              <a:off x="1506" y="160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13" name="Oval 117"/>
            <p:cNvSpPr>
              <a:spLocks noChangeArrowheads="1"/>
            </p:cNvSpPr>
            <p:nvPr/>
          </p:nvSpPr>
          <p:spPr bwMode="auto">
            <a:xfrm>
              <a:off x="1451" y="153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14" name="Oval 118"/>
            <p:cNvSpPr>
              <a:spLocks noChangeArrowheads="1"/>
            </p:cNvSpPr>
            <p:nvPr/>
          </p:nvSpPr>
          <p:spPr bwMode="auto">
            <a:xfrm>
              <a:off x="1368" y="127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15" name="Oval 119"/>
            <p:cNvSpPr>
              <a:spLocks noChangeArrowheads="1"/>
            </p:cNvSpPr>
            <p:nvPr/>
          </p:nvSpPr>
          <p:spPr bwMode="auto">
            <a:xfrm>
              <a:off x="1587" y="153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16" name="Oval 120"/>
            <p:cNvSpPr>
              <a:spLocks noChangeArrowheads="1"/>
            </p:cNvSpPr>
            <p:nvPr/>
          </p:nvSpPr>
          <p:spPr bwMode="auto">
            <a:xfrm>
              <a:off x="1597" y="127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17" name="Oval 121"/>
            <p:cNvSpPr>
              <a:spLocks noChangeArrowheads="1"/>
            </p:cNvSpPr>
            <p:nvPr/>
          </p:nvSpPr>
          <p:spPr bwMode="auto">
            <a:xfrm>
              <a:off x="1641" y="144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18" name="Oval 122"/>
            <p:cNvSpPr>
              <a:spLocks noChangeArrowheads="1"/>
            </p:cNvSpPr>
            <p:nvPr/>
          </p:nvSpPr>
          <p:spPr bwMode="auto">
            <a:xfrm>
              <a:off x="1288" y="125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19" name="Oval 123"/>
            <p:cNvSpPr>
              <a:spLocks noChangeArrowheads="1"/>
            </p:cNvSpPr>
            <p:nvPr/>
          </p:nvSpPr>
          <p:spPr bwMode="auto">
            <a:xfrm>
              <a:off x="1632" y="12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20" name="Oval 124"/>
            <p:cNvSpPr>
              <a:spLocks noChangeArrowheads="1"/>
            </p:cNvSpPr>
            <p:nvPr/>
          </p:nvSpPr>
          <p:spPr bwMode="auto">
            <a:xfrm>
              <a:off x="1447" y="121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21" name="Oval 125"/>
            <p:cNvSpPr>
              <a:spLocks noChangeArrowheads="1"/>
            </p:cNvSpPr>
            <p:nvPr/>
          </p:nvSpPr>
          <p:spPr bwMode="auto">
            <a:xfrm>
              <a:off x="1690" y="148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22" name="Oval 126"/>
            <p:cNvSpPr>
              <a:spLocks noChangeArrowheads="1"/>
            </p:cNvSpPr>
            <p:nvPr/>
          </p:nvSpPr>
          <p:spPr bwMode="auto">
            <a:xfrm>
              <a:off x="1540" y="120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23" name="Oval 127"/>
            <p:cNvSpPr>
              <a:spLocks noChangeArrowheads="1"/>
            </p:cNvSpPr>
            <p:nvPr/>
          </p:nvSpPr>
          <p:spPr bwMode="auto">
            <a:xfrm>
              <a:off x="1685" y="133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24" name="Oval 128"/>
            <p:cNvSpPr>
              <a:spLocks noChangeArrowheads="1"/>
            </p:cNvSpPr>
            <p:nvPr/>
          </p:nvSpPr>
          <p:spPr bwMode="auto">
            <a:xfrm>
              <a:off x="1214" y="140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25" name="Oval 129"/>
            <p:cNvSpPr>
              <a:spLocks noChangeArrowheads="1"/>
            </p:cNvSpPr>
            <p:nvPr/>
          </p:nvSpPr>
          <p:spPr bwMode="auto">
            <a:xfrm>
              <a:off x="2819" y="156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26" name="Oval 130"/>
            <p:cNvSpPr>
              <a:spLocks noChangeArrowheads="1"/>
            </p:cNvSpPr>
            <p:nvPr/>
          </p:nvSpPr>
          <p:spPr bwMode="auto">
            <a:xfrm>
              <a:off x="2725" y="161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27" name="Oval 131"/>
            <p:cNvSpPr>
              <a:spLocks noChangeArrowheads="1"/>
            </p:cNvSpPr>
            <p:nvPr/>
          </p:nvSpPr>
          <p:spPr bwMode="auto">
            <a:xfrm>
              <a:off x="2912" y="163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28" name="Oval 132"/>
            <p:cNvSpPr>
              <a:spLocks noChangeArrowheads="1"/>
            </p:cNvSpPr>
            <p:nvPr/>
          </p:nvSpPr>
          <p:spPr bwMode="auto">
            <a:xfrm>
              <a:off x="2960" y="162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29" name="Oval 133"/>
            <p:cNvSpPr>
              <a:spLocks noChangeArrowheads="1"/>
            </p:cNvSpPr>
            <p:nvPr/>
          </p:nvSpPr>
          <p:spPr bwMode="auto">
            <a:xfrm>
              <a:off x="2863" y="164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30" name="Oval 134"/>
            <p:cNvSpPr>
              <a:spLocks noChangeArrowheads="1"/>
            </p:cNvSpPr>
            <p:nvPr/>
          </p:nvSpPr>
          <p:spPr bwMode="auto">
            <a:xfrm>
              <a:off x="2960" y="162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31" name="Oval 135"/>
            <p:cNvSpPr>
              <a:spLocks noChangeArrowheads="1"/>
            </p:cNvSpPr>
            <p:nvPr/>
          </p:nvSpPr>
          <p:spPr bwMode="auto">
            <a:xfrm>
              <a:off x="2933" y="166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32" name="Oval 136"/>
            <p:cNvSpPr>
              <a:spLocks noChangeArrowheads="1"/>
            </p:cNvSpPr>
            <p:nvPr/>
          </p:nvSpPr>
          <p:spPr bwMode="auto">
            <a:xfrm>
              <a:off x="2952" y="155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33" name="Oval 137"/>
            <p:cNvSpPr>
              <a:spLocks noChangeArrowheads="1"/>
            </p:cNvSpPr>
            <p:nvPr/>
          </p:nvSpPr>
          <p:spPr bwMode="auto">
            <a:xfrm>
              <a:off x="2971" y="167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34" name="Oval 138"/>
            <p:cNvSpPr>
              <a:spLocks noChangeArrowheads="1"/>
            </p:cNvSpPr>
            <p:nvPr/>
          </p:nvSpPr>
          <p:spPr bwMode="auto">
            <a:xfrm>
              <a:off x="2877" y="163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35" name="Oval 139"/>
            <p:cNvSpPr>
              <a:spLocks noChangeArrowheads="1"/>
            </p:cNvSpPr>
            <p:nvPr/>
          </p:nvSpPr>
          <p:spPr bwMode="auto">
            <a:xfrm>
              <a:off x="2913" y="150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36" name="Oval 140"/>
            <p:cNvSpPr>
              <a:spLocks noChangeArrowheads="1"/>
            </p:cNvSpPr>
            <p:nvPr/>
          </p:nvSpPr>
          <p:spPr bwMode="auto">
            <a:xfrm>
              <a:off x="2727" y="166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37" name="Oval 141"/>
            <p:cNvSpPr>
              <a:spLocks noChangeArrowheads="1"/>
            </p:cNvSpPr>
            <p:nvPr/>
          </p:nvSpPr>
          <p:spPr bwMode="auto">
            <a:xfrm>
              <a:off x="2810" y="177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38" name="Oval 142"/>
            <p:cNvSpPr>
              <a:spLocks noChangeArrowheads="1"/>
            </p:cNvSpPr>
            <p:nvPr/>
          </p:nvSpPr>
          <p:spPr bwMode="auto">
            <a:xfrm>
              <a:off x="2766" y="168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39" name="Oval 143"/>
            <p:cNvSpPr>
              <a:spLocks noChangeArrowheads="1"/>
            </p:cNvSpPr>
            <p:nvPr/>
          </p:nvSpPr>
          <p:spPr bwMode="auto">
            <a:xfrm>
              <a:off x="2842" y="173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40" name="Oval 144"/>
            <p:cNvSpPr>
              <a:spLocks noChangeArrowheads="1"/>
            </p:cNvSpPr>
            <p:nvPr/>
          </p:nvSpPr>
          <p:spPr bwMode="auto">
            <a:xfrm>
              <a:off x="2954" y="150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41" name="Oval 145"/>
            <p:cNvSpPr>
              <a:spLocks noChangeArrowheads="1"/>
            </p:cNvSpPr>
            <p:nvPr/>
          </p:nvSpPr>
          <p:spPr bwMode="auto">
            <a:xfrm>
              <a:off x="3031" y="156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42" name="Oval 146"/>
            <p:cNvSpPr>
              <a:spLocks noChangeArrowheads="1"/>
            </p:cNvSpPr>
            <p:nvPr/>
          </p:nvSpPr>
          <p:spPr bwMode="auto">
            <a:xfrm>
              <a:off x="2938" y="177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43" name="Oval 147"/>
            <p:cNvSpPr>
              <a:spLocks noChangeArrowheads="1"/>
            </p:cNvSpPr>
            <p:nvPr/>
          </p:nvSpPr>
          <p:spPr bwMode="auto">
            <a:xfrm>
              <a:off x="2805" y="161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44" name="Oval 148"/>
            <p:cNvSpPr>
              <a:spLocks noChangeArrowheads="1"/>
            </p:cNvSpPr>
            <p:nvPr/>
          </p:nvSpPr>
          <p:spPr bwMode="auto">
            <a:xfrm>
              <a:off x="2876" y="151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45" name="Oval 149"/>
            <p:cNvSpPr>
              <a:spLocks noChangeArrowheads="1"/>
            </p:cNvSpPr>
            <p:nvPr/>
          </p:nvSpPr>
          <p:spPr bwMode="auto">
            <a:xfrm>
              <a:off x="2924" y="158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46" name="Oval 150"/>
            <p:cNvSpPr>
              <a:spLocks noChangeArrowheads="1"/>
            </p:cNvSpPr>
            <p:nvPr/>
          </p:nvSpPr>
          <p:spPr bwMode="auto">
            <a:xfrm>
              <a:off x="2761" y="163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47" name="Oval 151"/>
            <p:cNvSpPr>
              <a:spLocks noChangeArrowheads="1"/>
            </p:cNvSpPr>
            <p:nvPr/>
          </p:nvSpPr>
          <p:spPr bwMode="auto">
            <a:xfrm>
              <a:off x="2892" y="157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48" name="Oval 152"/>
            <p:cNvSpPr>
              <a:spLocks noChangeArrowheads="1"/>
            </p:cNvSpPr>
            <p:nvPr/>
          </p:nvSpPr>
          <p:spPr bwMode="auto">
            <a:xfrm>
              <a:off x="2947" y="170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49" name="Oval 153"/>
            <p:cNvSpPr>
              <a:spLocks noChangeArrowheads="1"/>
            </p:cNvSpPr>
            <p:nvPr/>
          </p:nvSpPr>
          <p:spPr bwMode="auto">
            <a:xfrm>
              <a:off x="2783" y="155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50" name="Oval 154"/>
            <p:cNvSpPr>
              <a:spLocks noChangeArrowheads="1"/>
            </p:cNvSpPr>
            <p:nvPr/>
          </p:nvSpPr>
          <p:spPr bwMode="auto">
            <a:xfrm>
              <a:off x="2825" y="151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51" name="Oval 155"/>
            <p:cNvSpPr>
              <a:spLocks noChangeArrowheads="1"/>
            </p:cNvSpPr>
            <p:nvPr/>
          </p:nvSpPr>
          <p:spPr bwMode="auto">
            <a:xfrm>
              <a:off x="2991" y="152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52" name="Oval 156"/>
            <p:cNvSpPr>
              <a:spLocks noChangeArrowheads="1"/>
            </p:cNvSpPr>
            <p:nvPr/>
          </p:nvSpPr>
          <p:spPr bwMode="auto">
            <a:xfrm>
              <a:off x="2853" y="159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53" name="Oval 157"/>
            <p:cNvSpPr>
              <a:spLocks noChangeArrowheads="1"/>
            </p:cNvSpPr>
            <p:nvPr/>
          </p:nvSpPr>
          <p:spPr bwMode="auto">
            <a:xfrm>
              <a:off x="2778" y="159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54" name="Oval 158"/>
            <p:cNvSpPr>
              <a:spLocks noChangeArrowheads="1"/>
            </p:cNvSpPr>
            <p:nvPr/>
          </p:nvSpPr>
          <p:spPr bwMode="auto">
            <a:xfrm>
              <a:off x="2903" y="153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55" name="Oval 159"/>
            <p:cNvSpPr>
              <a:spLocks noChangeArrowheads="1"/>
            </p:cNvSpPr>
            <p:nvPr/>
          </p:nvSpPr>
          <p:spPr bwMode="auto">
            <a:xfrm>
              <a:off x="2990" y="161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56" name="Oval 160"/>
            <p:cNvSpPr>
              <a:spLocks noChangeArrowheads="1"/>
            </p:cNvSpPr>
            <p:nvPr/>
          </p:nvSpPr>
          <p:spPr bwMode="auto">
            <a:xfrm>
              <a:off x="2833" y="164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57" name="Oval 161"/>
            <p:cNvSpPr>
              <a:spLocks noChangeArrowheads="1"/>
            </p:cNvSpPr>
            <p:nvPr/>
          </p:nvSpPr>
          <p:spPr bwMode="auto">
            <a:xfrm>
              <a:off x="2851" y="154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58" name="Oval 162"/>
            <p:cNvSpPr>
              <a:spLocks noChangeArrowheads="1"/>
            </p:cNvSpPr>
            <p:nvPr/>
          </p:nvSpPr>
          <p:spPr bwMode="auto">
            <a:xfrm>
              <a:off x="2893" y="168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59" name="Oval 163"/>
            <p:cNvSpPr>
              <a:spLocks noChangeArrowheads="1"/>
            </p:cNvSpPr>
            <p:nvPr/>
          </p:nvSpPr>
          <p:spPr bwMode="auto">
            <a:xfrm>
              <a:off x="2804" y="169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60" name="Oval 164"/>
            <p:cNvSpPr>
              <a:spLocks noChangeArrowheads="1"/>
            </p:cNvSpPr>
            <p:nvPr/>
          </p:nvSpPr>
          <p:spPr bwMode="auto">
            <a:xfrm>
              <a:off x="3012" y="164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61" name="Oval 165"/>
            <p:cNvSpPr>
              <a:spLocks noChangeArrowheads="1"/>
            </p:cNvSpPr>
            <p:nvPr/>
          </p:nvSpPr>
          <p:spPr bwMode="auto">
            <a:xfrm>
              <a:off x="2935" y="173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62" name="Oval 166"/>
            <p:cNvSpPr>
              <a:spLocks noChangeArrowheads="1"/>
            </p:cNvSpPr>
            <p:nvPr/>
          </p:nvSpPr>
          <p:spPr bwMode="auto">
            <a:xfrm>
              <a:off x="2800" y="165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63" name="Oval 167"/>
            <p:cNvSpPr>
              <a:spLocks noChangeArrowheads="1"/>
            </p:cNvSpPr>
            <p:nvPr/>
          </p:nvSpPr>
          <p:spPr bwMode="auto">
            <a:xfrm>
              <a:off x="2852" y="168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64" name="Oval 168"/>
            <p:cNvSpPr>
              <a:spLocks noChangeArrowheads="1"/>
            </p:cNvSpPr>
            <p:nvPr/>
          </p:nvSpPr>
          <p:spPr bwMode="auto">
            <a:xfrm>
              <a:off x="3031" y="161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65" name="Oval 169"/>
            <p:cNvSpPr>
              <a:spLocks noChangeArrowheads="1"/>
            </p:cNvSpPr>
            <p:nvPr/>
          </p:nvSpPr>
          <p:spPr bwMode="auto">
            <a:xfrm>
              <a:off x="2984" y="176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66" name="Oval 170"/>
            <p:cNvSpPr>
              <a:spLocks noChangeArrowheads="1"/>
            </p:cNvSpPr>
            <p:nvPr/>
          </p:nvSpPr>
          <p:spPr bwMode="auto">
            <a:xfrm>
              <a:off x="3010" y="168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67" name="Oval 171"/>
            <p:cNvSpPr>
              <a:spLocks noChangeArrowheads="1"/>
            </p:cNvSpPr>
            <p:nvPr/>
          </p:nvSpPr>
          <p:spPr bwMode="auto">
            <a:xfrm>
              <a:off x="3028" y="167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68" name="Oval 172"/>
            <p:cNvSpPr>
              <a:spLocks noChangeArrowheads="1"/>
            </p:cNvSpPr>
            <p:nvPr/>
          </p:nvSpPr>
          <p:spPr bwMode="auto">
            <a:xfrm>
              <a:off x="2889" y="17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69" name="Oval 173"/>
            <p:cNvSpPr>
              <a:spLocks noChangeArrowheads="1"/>
            </p:cNvSpPr>
            <p:nvPr/>
          </p:nvSpPr>
          <p:spPr bwMode="auto">
            <a:xfrm>
              <a:off x="3004" y="156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70" name="Oval 174"/>
            <p:cNvSpPr>
              <a:spLocks noChangeArrowheads="1"/>
            </p:cNvSpPr>
            <p:nvPr/>
          </p:nvSpPr>
          <p:spPr bwMode="auto">
            <a:xfrm>
              <a:off x="2986" y="171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71" name="Oval 175"/>
            <p:cNvSpPr>
              <a:spLocks noChangeArrowheads="1"/>
            </p:cNvSpPr>
            <p:nvPr/>
          </p:nvSpPr>
          <p:spPr bwMode="auto">
            <a:xfrm>
              <a:off x="2756" y="173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72" name="Oval 176"/>
            <p:cNvSpPr>
              <a:spLocks noChangeArrowheads="1"/>
            </p:cNvSpPr>
            <p:nvPr/>
          </p:nvSpPr>
          <p:spPr bwMode="auto">
            <a:xfrm>
              <a:off x="2971" y="158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73" name="Oval 177"/>
            <p:cNvSpPr>
              <a:spLocks noChangeArrowheads="1"/>
            </p:cNvSpPr>
            <p:nvPr/>
          </p:nvSpPr>
          <p:spPr bwMode="auto">
            <a:xfrm>
              <a:off x="2855" y="177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74" name="Oval 178"/>
            <p:cNvSpPr>
              <a:spLocks noChangeArrowheads="1"/>
            </p:cNvSpPr>
            <p:nvPr/>
          </p:nvSpPr>
          <p:spPr bwMode="auto">
            <a:xfrm>
              <a:off x="2731" y="171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75" name="Oval 179"/>
            <p:cNvSpPr>
              <a:spLocks noChangeArrowheads="1"/>
            </p:cNvSpPr>
            <p:nvPr/>
          </p:nvSpPr>
          <p:spPr bwMode="auto">
            <a:xfrm>
              <a:off x="2795" y="174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76" name="Oval 180"/>
            <p:cNvSpPr>
              <a:spLocks noChangeArrowheads="1"/>
            </p:cNvSpPr>
            <p:nvPr/>
          </p:nvSpPr>
          <p:spPr bwMode="auto">
            <a:xfrm>
              <a:off x="3056" y="164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77" name="Oval 181"/>
            <p:cNvSpPr>
              <a:spLocks noChangeArrowheads="1"/>
            </p:cNvSpPr>
            <p:nvPr/>
          </p:nvSpPr>
          <p:spPr bwMode="auto">
            <a:xfrm>
              <a:off x="2753" y="15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78" name="Oval 182"/>
            <p:cNvSpPr>
              <a:spLocks noChangeArrowheads="1"/>
            </p:cNvSpPr>
            <p:nvPr/>
          </p:nvSpPr>
          <p:spPr bwMode="auto">
            <a:xfrm>
              <a:off x="3021" y="172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79" name="Oval 183"/>
            <p:cNvSpPr>
              <a:spLocks noChangeArrowheads="1"/>
            </p:cNvSpPr>
            <p:nvPr/>
          </p:nvSpPr>
          <p:spPr bwMode="auto">
            <a:xfrm>
              <a:off x="2898" y="176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80" name="Oval 184"/>
            <p:cNvSpPr>
              <a:spLocks noChangeArrowheads="1"/>
            </p:cNvSpPr>
            <p:nvPr/>
          </p:nvSpPr>
          <p:spPr bwMode="auto">
            <a:xfrm>
              <a:off x="1521" y="164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81" name="Oval 185"/>
            <p:cNvSpPr>
              <a:spLocks noChangeArrowheads="1"/>
            </p:cNvSpPr>
            <p:nvPr/>
          </p:nvSpPr>
          <p:spPr bwMode="auto">
            <a:xfrm>
              <a:off x="1698" y="152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82" name="Oval 186"/>
            <p:cNvSpPr>
              <a:spLocks noChangeArrowheads="1"/>
            </p:cNvSpPr>
            <p:nvPr/>
          </p:nvSpPr>
          <p:spPr bwMode="auto">
            <a:xfrm>
              <a:off x="1590" y="162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83" name="Oval 187"/>
            <p:cNvSpPr>
              <a:spLocks noChangeArrowheads="1"/>
            </p:cNvSpPr>
            <p:nvPr/>
          </p:nvSpPr>
          <p:spPr bwMode="auto">
            <a:xfrm>
              <a:off x="1431" y="165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84" name="Oval 188"/>
            <p:cNvSpPr>
              <a:spLocks noChangeArrowheads="1"/>
            </p:cNvSpPr>
            <p:nvPr/>
          </p:nvSpPr>
          <p:spPr bwMode="auto">
            <a:xfrm>
              <a:off x="1314" y="120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85" name="Oval 189"/>
            <p:cNvSpPr>
              <a:spLocks noChangeArrowheads="1"/>
            </p:cNvSpPr>
            <p:nvPr/>
          </p:nvSpPr>
          <p:spPr bwMode="auto">
            <a:xfrm>
              <a:off x="1476" y="115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86" name="Oval 190"/>
            <p:cNvSpPr>
              <a:spLocks noChangeArrowheads="1"/>
            </p:cNvSpPr>
            <p:nvPr/>
          </p:nvSpPr>
          <p:spPr bwMode="auto">
            <a:xfrm>
              <a:off x="3273" y="126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87" name="Oval 191"/>
            <p:cNvSpPr>
              <a:spLocks noChangeArrowheads="1"/>
            </p:cNvSpPr>
            <p:nvPr/>
          </p:nvSpPr>
          <p:spPr bwMode="auto">
            <a:xfrm>
              <a:off x="2898" y="198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88" name="Oval 192"/>
            <p:cNvSpPr>
              <a:spLocks noChangeArrowheads="1"/>
            </p:cNvSpPr>
            <p:nvPr/>
          </p:nvSpPr>
          <p:spPr bwMode="auto">
            <a:xfrm>
              <a:off x="2811" y="103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89" name="Oval 193"/>
            <p:cNvSpPr>
              <a:spLocks noChangeArrowheads="1"/>
            </p:cNvSpPr>
            <p:nvPr/>
          </p:nvSpPr>
          <p:spPr bwMode="auto">
            <a:xfrm>
              <a:off x="3033" y="114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90" name="Oval 194"/>
            <p:cNvSpPr>
              <a:spLocks noChangeArrowheads="1"/>
            </p:cNvSpPr>
            <p:nvPr/>
          </p:nvSpPr>
          <p:spPr bwMode="auto">
            <a:xfrm>
              <a:off x="3054" y="159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91" name="Oval 195"/>
            <p:cNvSpPr>
              <a:spLocks noChangeArrowheads="1"/>
            </p:cNvSpPr>
            <p:nvPr/>
          </p:nvSpPr>
          <p:spPr bwMode="auto">
            <a:xfrm>
              <a:off x="2838" y="77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92" name="Line 196"/>
            <p:cNvSpPr>
              <a:spLocks noChangeShapeType="1"/>
            </p:cNvSpPr>
            <p:nvPr/>
          </p:nvSpPr>
          <p:spPr bwMode="auto">
            <a:xfrm flipV="1">
              <a:off x="1860" y="1257"/>
              <a:ext cx="716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93" name="Line 197"/>
            <p:cNvSpPr>
              <a:spLocks noChangeShapeType="1"/>
            </p:cNvSpPr>
            <p:nvPr/>
          </p:nvSpPr>
          <p:spPr bwMode="auto">
            <a:xfrm>
              <a:off x="1853" y="1390"/>
              <a:ext cx="730" cy="2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94" name="Oval 198"/>
            <p:cNvSpPr>
              <a:spLocks noChangeArrowheads="1"/>
            </p:cNvSpPr>
            <p:nvPr/>
          </p:nvSpPr>
          <p:spPr bwMode="auto">
            <a:xfrm>
              <a:off x="768" y="141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95" name="Line 199"/>
            <p:cNvSpPr>
              <a:spLocks noChangeShapeType="1"/>
            </p:cNvSpPr>
            <p:nvPr/>
          </p:nvSpPr>
          <p:spPr bwMode="auto">
            <a:xfrm>
              <a:off x="843" y="1447"/>
              <a:ext cx="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96" name="Line 200"/>
            <p:cNvSpPr>
              <a:spLocks noChangeShapeType="1"/>
            </p:cNvSpPr>
            <p:nvPr/>
          </p:nvSpPr>
          <p:spPr bwMode="auto">
            <a:xfrm flipV="1">
              <a:off x="2880" y="691"/>
              <a:ext cx="151" cy="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97" name="Line 201"/>
            <p:cNvSpPr>
              <a:spLocks noChangeShapeType="1"/>
            </p:cNvSpPr>
            <p:nvPr/>
          </p:nvSpPr>
          <p:spPr bwMode="auto">
            <a:xfrm>
              <a:off x="3341" y="1296"/>
              <a:ext cx="2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98" name="Line 202"/>
            <p:cNvSpPr>
              <a:spLocks noChangeShapeType="1"/>
            </p:cNvSpPr>
            <p:nvPr/>
          </p:nvSpPr>
          <p:spPr bwMode="auto">
            <a:xfrm>
              <a:off x="2952" y="2030"/>
              <a:ext cx="16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03"/>
          <p:cNvGrpSpPr>
            <a:grpSpLocks/>
          </p:cNvGrpSpPr>
          <p:nvPr/>
        </p:nvGrpSpPr>
        <p:grpSpPr bwMode="auto">
          <a:xfrm rot="1922175">
            <a:off x="4071938" y="3359150"/>
            <a:ext cx="2052637" cy="1436688"/>
            <a:chOff x="768" y="568"/>
            <a:chExt cx="2782" cy="1720"/>
          </a:xfrm>
        </p:grpSpPr>
        <p:sp>
          <p:nvSpPr>
            <p:cNvPr id="130511" name="Freeform 204"/>
            <p:cNvSpPr>
              <a:spLocks/>
            </p:cNvSpPr>
            <p:nvPr/>
          </p:nvSpPr>
          <p:spPr bwMode="auto">
            <a:xfrm>
              <a:off x="2351" y="568"/>
              <a:ext cx="1148" cy="1720"/>
            </a:xfrm>
            <a:custGeom>
              <a:avLst/>
              <a:gdLst>
                <a:gd name="T0" fmla="*/ 359 w 1148"/>
                <a:gd name="T1" fmla="*/ 43 h 1720"/>
                <a:gd name="T2" fmla="*/ 443 w 1148"/>
                <a:gd name="T3" fmla="*/ 0 h 1720"/>
                <a:gd name="T4" fmla="*/ 443 w 1148"/>
                <a:gd name="T5" fmla="*/ 64 h 1720"/>
                <a:gd name="T6" fmla="*/ 618 w 1148"/>
                <a:gd name="T7" fmla="*/ 176 h 1720"/>
                <a:gd name="T8" fmla="*/ 752 w 1148"/>
                <a:gd name="T9" fmla="*/ 218 h 1720"/>
                <a:gd name="T10" fmla="*/ 759 w 1148"/>
                <a:gd name="T11" fmla="*/ 316 h 1720"/>
                <a:gd name="T12" fmla="*/ 935 w 1148"/>
                <a:gd name="T13" fmla="*/ 429 h 1720"/>
                <a:gd name="T14" fmla="*/ 1089 w 1148"/>
                <a:gd name="T15" fmla="*/ 604 h 1720"/>
                <a:gd name="T16" fmla="*/ 1138 w 1148"/>
                <a:gd name="T17" fmla="*/ 794 h 1720"/>
                <a:gd name="T18" fmla="*/ 1124 w 1148"/>
                <a:gd name="T19" fmla="*/ 822 h 1720"/>
                <a:gd name="T20" fmla="*/ 1054 w 1148"/>
                <a:gd name="T21" fmla="*/ 935 h 1720"/>
                <a:gd name="T22" fmla="*/ 1117 w 1148"/>
                <a:gd name="T23" fmla="*/ 977 h 1720"/>
                <a:gd name="T24" fmla="*/ 1061 w 1148"/>
                <a:gd name="T25" fmla="*/ 1138 h 1720"/>
                <a:gd name="T26" fmla="*/ 998 w 1148"/>
                <a:gd name="T27" fmla="*/ 1188 h 1720"/>
                <a:gd name="T28" fmla="*/ 1068 w 1148"/>
                <a:gd name="T29" fmla="*/ 1307 h 1720"/>
                <a:gd name="T30" fmla="*/ 857 w 1148"/>
                <a:gd name="T31" fmla="*/ 1419 h 1720"/>
                <a:gd name="T32" fmla="*/ 913 w 1148"/>
                <a:gd name="T33" fmla="*/ 1504 h 1720"/>
                <a:gd name="T34" fmla="*/ 815 w 1148"/>
                <a:gd name="T35" fmla="*/ 1574 h 1720"/>
                <a:gd name="T36" fmla="*/ 555 w 1148"/>
                <a:gd name="T37" fmla="*/ 1616 h 1720"/>
                <a:gd name="T38" fmla="*/ 499 w 1148"/>
                <a:gd name="T39" fmla="*/ 1679 h 1720"/>
                <a:gd name="T40" fmla="*/ 274 w 1148"/>
                <a:gd name="T41" fmla="*/ 1707 h 1720"/>
                <a:gd name="T42" fmla="*/ 253 w 1148"/>
                <a:gd name="T43" fmla="*/ 1665 h 1720"/>
                <a:gd name="T44" fmla="*/ 190 w 1148"/>
                <a:gd name="T45" fmla="*/ 1553 h 1720"/>
                <a:gd name="T46" fmla="*/ 148 w 1148"/>
                <a:gd name="T47" fmla="*/ 1461 h 1720"/>
                <a:gd name="T48" fmla="*/ 21 w 1148"/>
                <a:gd name="T49" fmla="*/ 1349 h 1720"/>
                <a:gd name="T50" fmla="*/ 85 w 1148"/>
                <a:gd name="T51" fmla="*/ 1314 h 1720"/>
                <a:gd name="T52" fmla="*/ 120 w 1148"/>
                <a:gd name="T53" fmla="*/ 1279 h 1720"/>
                <a:gd name="T54" fmla="*/ 28 w 1148"/>
                <a:gd name="T55" fmla="*/ 1124 h 1720"/>
                <a:gd name="T56" fmla="*/ 120 w 1148"/>
                <a:gd name="T57" fmla="*/ 956 h 1720"/>
                <a:gd name="T58" fmla="*/ 56 w 1148"/>
                <a:gd name="T59" fmla="*/ 604 h 1720"/>
                <a:gd name="T60" fmla="*/ 190 w 1148"/>
                <a:gd name="T61" fmla="*/ 401 h 1720"/>
                <a:gd name="T62" fmla="*/ 92 w 1148"/>
                <a:gd name="T63" fmla="*/ 190 h 1720"/>
                <a:gd name="T64" fmla="*/ 162 w 1148"/>
                <a:gd name="T65" fmla="*/ 155 h 17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8"/>
                <a:gd name="T100" fmla="*/ 0 h 1720"/>
                <a:gd name="T101" fmla="*/ 1148 w 1148"/>
                <a:gd name="T102" fmla="*/ 1720 h 17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8" h="1720">
                  <a:moveTo>
                    <a:pt x="162" y="155"/>
                  </a:moveTo>
                  <a:cubicBezTo>
                    <a:pt x="230" y="132"/>
                    <a:pt x="297" y="80"/>
                    <a:pt x="359" y="43"/>
                  </a:cubicBezTo>
                  <a:cubicBezTo>
                    <a:pt x="377" y="32"/>
                    <a:pt x="396" y="24"/>
                    <a:pt x="415" y="14"/>
                  </a:cubicBezTo>
                  <a:cubicBezTo>
                    <a:pt x="424" y="9"/>
                    <a:pt x="443" y="0"/>
                    <a:pt x="443" y="0"/>
                  </a:cubicBezTo>
                  <a:cubicBezTo>
                    <a:pt x="448" y="7"/>
                    <a:pt x="457" y="13"/>
                    <a:pt x="457" y="21"/>
                  </a:cubicBezTo>
                  <a:cubicBezTo>
                    <a:pt x="457" y="36"/>
                    <a:pt x="443" y="64"/>
                    <a:pt x="443" y="64"/>
                  </a:cubicBezTo>
                  <a:cubicBezTo>
                    <a:pt x="509" y="86"/>
                    <a:pt x="580" y="71"/>
                    <a:pt x="647" y="92"/>
                  </a:cubicBezTo>
                  <a:cubicBezTo>
                    <a:pt x="641" y="129"/>
                    <a:pt x="638" y="146"/>
                    <a:pt x="618" y="176"/>
                  </a:cubicBezTo>
                  <a:cubicBezTo>
                    <a:pt x="654" y="187"/>
                    <a:pt x="688" y="201"/>
                    <a:pt x="724" y="211"/>
                  </a:cubicBezTo>
                  <a:cubicBezTo>
                    <a:pt x="733" y="214"/>
                    <a:pt x="743" y="215"/>
                    <a:pt x="752" y="218"/>
                  </a:cubicBezTo>
                  <a:cubicBezTo>
                    <a:pt x="766" y="222"/>
                    <a:pt x="794" y="232"/>
                    <a:pt x="794" y="232"/>
                  </a:cubicBezTo>
                  <a:cubicBezTo>
                    <a:pt x="807" y="272"/>
                    <a:pt x="780" y="284"/>
                    <a:pt x="759" y="316"/>
                  </a:cubicBezTo>
                  <a:cubicBezTo>
                    <a:pt x="787" y="345"/>
                    <a:pt x="820" y="371"/>
                    <a:pt x="857" y="387"/>
                  </a:cubicBezTo>
                  <a:cubicBezTo>
                    <a:pt x="893" y="403"/>
                    <a:pt x="906" y="402"/>
                    <a:pt x="935" y="429"/>
                  </a:cubicBezTo>
                  <a:cubicBezTo>
                    <a:pt x="927" y="453"/>
                    <a:pt x="920" y="471"/>
                    <a:pt x="906" y="492"/>
                  </a:cubicBezTo>
                  <a:cubicBezTo>
                    <a:pt x="953" y="551"/>
                    <a:pt x="1028" y="564"/>
                    <a:pt x="1089" y="604"/>
                  </a:cubicBezTo>
                  <a:cubicBezTo>
                    <a:pt x="1101" y="641"/>
                    <a:pt x="1095" y="651"/>
                    <a:pt x="1061" y="668"/>
                  </a:cubicBezTo>
                  <a:cubicBezTo>
                    <a:pt x="1024" y="723"/>
                    <a:pt x="1103" y="759"/>
                    <a:pt x="1138" y="794"/>
                  </a:cubicBezTo>
                  <a:cubicBezTo>
                    <a:pt x="1140" y="801"/>
                    <a:pt x="1148" y="808"/>
                    <a:pt x="1145" y="815"/>
                  </a:cubicBezTo>
                  <a:cubicBezTo>
                    <a:pt x="1142" y="822"/>
                    <a:pt x="1131" y="819"/>
                    <a:pt x="1124" y="822"/>
                  </a:cubicBezTo>
                  <a:cubicBezTo>
                    <a:pt x="1096" y="836"/>
                    <a:pt x="1067" y="846"/>
                    <a:pt x="1040" y="864"/>
                  </a:cubicBezTo>
                  <a:cubicBezTo>
                    <a:pt x="1020" y="893"/>
                    <a:pt x="1025" y="912"/>
                    <a:pt x="1054" y="935"/>
                  </a:cubicBezTo>
                  <a:cubicBezTo>
                    <a:pt x="1067" y="945"/>
                    <a:pt x="1082" y="954"/>
                    <a:pt x="1096" y="963"/>
                  </a:cubicBezTo>
                  <a:cubicBezTo>
                    <a:pt x="1103" y="968"/>
                    <a:pt x="1117" y="977"/>
                    <a:pt x="1117" y="977"/>
                  </a:cubicBezTo>
                  <a:cubicBezTo>
                    <a:pt x="1089" y="996"/>
                    <a:pt x="1052" y="1011"/>
                    <a:pt x="1019" y="1019"/>
                  </a:cubicBezTo>
                  <a:cubicBezTo>
                    <a:pt x="955" y="1061"/>
                    <a:pt x="1008" y="1120"/>
                    <a:pt x="1061" y="1138"/>
                  </a:cubicBezTo>
                  <a:cubicBezTo>
                    <a:pt x="1063" y="1145"/>
                    <a:pt x="1072" y="1153"/>
                    <a:pt x="1068" y="1159"/>
                  </a:cubicBezTo>
                  <a:cubicBezTo>
                    <a:pt x="1060" y="1172"/>
                    <a:pt x="1013" y="1182"/>
                    <a:pt x="998" y="1188"/>
                  </a:cubicBezTo>
                  <a:cubicBezTo>
                    <a:pt x="985" y="1228"/>
                    <a:pt x="1007" y="1232"/>
                    <a:pt x="1033" y="1258"/>
                  </a:cubicBezTo>
                  <a:cubicBezTo>
                    <a:pt x="1042" y="1267"/>
                    <a:pt x="1060" y="1295"/>
                    <a:pt x="1068" y="1307"/>
                  </a:cubicBezTo>
                  <a:cubicBezTo>
                    <a:pt x="1054" y="1348"/>
                    <a:pt x="1019" y="1345"/>
                    <a:pt x="984" y="1363"/>
                  </a:cubicBezTo>
                  <a:cubicBezTo>
                    <a:pt x="942" y="1384"/>
                    <a:pt x="896" y="1393"/>
                    <a:pt x="857" y="1419"/>
                  </a:cubicBezTo>
                  <a:cubicBezTo>
                    <a:pt x="849" y="1443"/>
                    <a:pt x="849" y="1459"/>
                    <a:pt x="871" y="1476"/>
                  </a:cubicBezTo>
                  <a:cubicBezTo>
                    <a:pt x="884" y="1486"/>
                    <a:pt x="913" y="1504"/>
                    <a:pt x="913" y="1504"/>
                  </a:cubicBezTo>
                  <a:cubicBezTo>
                    <a:pt x="915" y="1511"/>
                    <a:pt x="924" y="1519"/>
                    <a:pt x="920" y="1525"/>
                  </a:cubicBezTo>
                  <a:cubicBezTo>
                    <a:pt x="899" y="1554"/>
                    <a:pt x="846" y="1565"/>
                    <a:pt x="815" y="1574"/>
                  </a:cubicBezTo>
                  <a:cubicBezTo>
                    <a:pt x="801" y="1578"/>
                    <a:pt x="773" y="1588"/>
                    <a:pt x="773" y="1588"/>
                  </a:cubicBezTo>
                  <a:cubicBezTo>
                    <a:pt x="737" y="1697"/>
                    <a:pt x="648" y="1631"/>
                    <a:pt x="555" y="1616"/>
                  </a:cubicBezTo>
                  <a:cubicBezTo>
                    <a:pt x="569" y="1625"/>
                    <a:pt x="611" y="1635"/>
                    <a:pt x="597" y="1644"/>
                  </a:cubicBezTo>
                  <a:cubicBezTo>
                    <a:pt x="567" y="1664"/>
                    <a:pt x="533" y="1668"/>
                    <a:pt x="499" y="1679"/>
                  </a:cubicBezTo>
                  <a:cubicBezTo>
                    <a:pt x="472" y="1720"/>
                    <a:pt x="424" y="1703"/>
                    <a:pt x="380" y="1714"/>
                  </a:cubicBezTo>
                  <a:cubicBezTo>
                    <a:pt x="345" y="1712"/>
                    <a:pt x="308" y="1716"/>
                    <a:pt x="274" y="1707"/>
                  </a:cubicBezTo>
                  <a:cubicBezTo>
                    <a:pt x="267" y="1705"/>
                    <a:pt x="270" y="1693"/>
                    <a:pt x="267" y="1686"/>
                  </a:cubicBezTo>
                  <a:cubicBezTo>
                    <a:pt x="263" y="1678"/>
                    <a:pt x="258" y="1671"/>
                    <a:pt x="253" y="1665"/>
                  </a:cubicBezTo>
                  <a:cubicBezTo>
                    <a:pt x="230" y="1638"/>
                    <a:pt x="202" y="1620"/>
                    <a:pt x="169" y="1609"/>
                  </a:cubicBezTo>
                  <a:cubicBezTo>
                    <a:pt x="155" y="1567"/>
                    <a:pt x="176" y="1596"/>
                    <a:pt x="190" y="1553"/>
                  </a:cubicBezTo>
                  <a:cubicBezTo>
                    <a:pt x="188" y="1530"/>
                    <a:pt x="189" y="1506"/>
                    <a:pt x="183" y="1483"/>
                  </a:cubicBezTo>
                  <a:cubicBezTo>
                    <a:pt x="179" y="1465"/>
                    <a:pt x="160" y="1468"/>
                    <a:pt x="148" y="1461"/>
                  </a:cubicBezTo>
                  <a:cubicBezTo>
                    <a:pt x="108" y="1439"/>
                    <a:pt x="79" y="1420"/>
                    <a:pt x="35" y="1405"/>
                  </a:cubicBezTo>
                  <a:cubicBezTo>
                    <a:pt x="16" y="1386"/>
                    <a:pt x="0" y="1381"/>
                    <a:pt x="21" y="1349"/>
                  </a:cubicBezTo>
                  <a:cubicBezTo>
                    <a:pt x="25" y="1343"/>
                    <a:pt x="36" y="1346"/>
                    <a:pt x="42" y="1342"/>
                  </a:cubicBezTo>
                  <a:cubicBezTo>
                    <a:pt x="57" y="1334"/>
                    <a:pt x="85" y="1314"/>
                    <a:pt x="85" y="1314"/>
                  </a:cubicBezTo>
                  <a:cubicBezTo>
                    <a:pt x="90" y="1307"/>
                    <a:pt x="93" y="1299"/>
                    <a:pt x="99" y="1293"/>
                  </a:cubicBezTo>
                  <a:cubicBezTo>
                    <a:pt x="105" y="1287"/>
                    <a:pt x="118" y="1287"/>
                    <a:pt x="120" y="1279"/>
                  </a:cubicBezTo>
                  <a:cubicBezTo>
                    <a:pt x="133" y="1226"/>
                    <a:pt x="80" y="1218"/>
                    <a:pt x="56" y="1188"/>
                  </a:cubicBezTo>
                  <a:cubicBezTo>
                    <a:pt x="41" y="1170"/>
                    <a:pt x="28" y="1124"/>
                    <a:pt x="28" y="1124"/>
                  </a:cubicBezTo>
                  <a:cubicBezTo>
                    <a:pt x="34" y="1085"/>
                    <a:pt x="41" y="1047"/>
                    <a:pt x="71" y="1019"/>
                  </a:cubicBezTo>
                  <a:cubicBezTo>
                    <a:pt x="81" y="990"/>
                    <a:pt x="94" y="973"/>
                    <a:pt x="120" y="956"/>
                  </a:cubicBezTo>
                  <a:cubicBezTo>
                    <a:pt x="146" y="877"/>
                    <a:pt x="65" y="763"/>
                    <a:pt x="49" y="682"/>
                  </a:cubicBezTo>
                  <a:cubicBezTo>
                    <a:pt x="51" y="656"/>
                    <a:pt x="52" y="630"/>
                    <a:pt x="56" y="604"/>
                  </a:cubicBezTo>
                  <a:cubicBezTo>
                    <a:pt x="65" y="543"/>
                    <a:pt x="148" y="541"/>
                    <a:pt x="190" y="513"/>
                  </a:cubicBezTo>
                  <a:cubicBezTo>
                    <a:pt x="205" y="467"/>
                    <a:pt x="203" y="483"/>
                    <a:pt x="190" y="401"/>
                  </a:cubicBezTo>
                  <a:cubicBezTo>
                    <a:pt x="178" y="323"/>
                    <a:pt x="109" y="283"/>
                    <a:pt x="85" y="211"/>
                  </a:cubicBezTo>
                  <a:cubicBezTo>
                    <a:pt x="87" y="204"/>
                    <a:pt x="86" y="194"/>
                    <a:pt x="92" y="190"/>
                  </a:cubicBezTo>
                  <a:cubicBezTo>
                    <a:pt x="113" y="175"/>
                    <a:pt x="159" y="170"/>
                    <a:pt x="183" y="162"/>
                  </a:cubicBezTo>
                  <a:cubicBezTo>
                    <a:pt x="204" y="131"/>
                    <a:pt x="205" y="138"/>
                    <a:pt x="162" y="155"/>
                  </a:cubicBezTo>
                  <a:close/>
                </a:path>
              </a:pathLst>
            </a:custGeom>
            <a:solidFill>
              <a:srgbClr val="F0AEE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12" name="Oval 205"/>
            <p:cNvSpPr>
              <a:spLocks noChangeArrowheads="1"/>
            </p:cNvSpPr>
            <p:nvPr/>
          </p:nvSpPr>
          <p:spPr bwMode="auto">
            <a:xfrm>
              <a:off x="1191" y="1150"/>
              <a:ext cx="568" cy="564"/>
            </a:xfrm>
            <a:prstGeom prst="ellipse">
              <a:avLst/>
            </a:prstGeom>
            <a:solidFill>
              <a:srgbClr val="DDFF7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13" name="Oval 206"/>
            <p:cNvSpPr>
              <a:spLocks noChangeArrowheads="1"/>
            </p:cNvSpPr>
            <p:nvPr/>
          </p:nvSpPr>
          <p:spPr bwMode="auto">
            <a:xfrm>
              <a:off x="1274" y="139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14" name="Oval 207"/>
            <p:cNvSpPr>
              <a:spLocks noChangeArrowheads="1"/>
            </p:cNvSpPr>
            <p:nvPr/>
          </p:nvSpPr>
          <p:spPr bwMode="auto">
            <a:xfrm>
              <a:off x="1276" y="148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15" name="Oval 208"/>
            <p:cNvSpPr>
              <a:spLocks noChangeArrowheads="1"/>
            </p:cNvSpPr>
            <p:nvPr/>
          </p:nvSpPr>
          <p:spPr bwMode="auto">
            <a:xfrm>
              <a:off x="1400" y="129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16" name="Oval 209"/>
            <p:cNvSpPr>
              <a:spLocks noChangeArrowheads="1"/>
            </p:cNvSpPr>
            <p:nvPr/>
          </p:nvSpPr>
          <p:spPr bwMode="auto">
            <a:xfrm>
              <a:off x="1646" y="149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17" name="Oval 210"/>
            <p:cNvSpPr>
              <a:spLocks noChangeArrowheads="1"/>
            </p:cNvSpPr>
            <p:nvPr/>
          </p:nvSpPr>
          <p:spPr bwMode="auto">
            <a:xfrm>
              <a:off x="1375" y="139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18" name="Oval 211"/>
            <p:cNvSpPr>
              <a:spLocks noChangeArrowheads="1"/>
            </p:cNvSpPr>
            <p:nvPr/>
          </p:nvSpPr>
          <p:spPr bwMode="auto">
            <a:xfrm>
              <a:off x="1367" y="144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19" name="Oval 212"/>
            <p:cNvSpPr>
              <a:spLocks noChangeArrowheads="1"/>
            </p:cNvSpPr>
            <p:nvPr/>
          </p:nvSpPr>
          <p:spPr bwMode="auto">
            <a:xfrm>
              <a:off x="1424" y="155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20" name="Oval 213"/>
            <p:cNvSpPr>
              <a:spLocks noChangeArrowheads="1"/>
            </p:cNvSpPr>
            <p:nvPr/>
          </p:nvSpPr>
          <p:spPr bwMode="auto">
            <a:xfrm>
              <a:off x="1404" y="146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21" name="Oval 214"/>
            <p:cNvSpPr>
              <a:spLocks noChangeArrowheads="1"/>
            </p:cNvSpPr>
            <p:nvPr/>
          </p:nvSpPr>
          <p:spPr bwMode="auto">
            <a:xfrm>
              <a:off x="1504" y="155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22" name="Oval 215"/>
            <p:cNvSpPr>
              <a:spLocks noChangeArrowheads="1"/>
            </p:cNvSpPr>
            <p:nvPr/>
          </p:nvSpPr>
          <p:spPr bwMode="auto">
            <a:xfrm>
              <a:off x="1419" y="125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23" name="Oval 216"/>
            <p:cNvSpPr>
              <a:spLocks noChangeArrowheads="1"/>
            </p:cNvSpPr>
            <p:nvPr/>
          </p:nvSpPr>
          <p:spPr bwMode="auto">
            <a:xfrm>
              <a:off x="1257" y="125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24" name="Oval 217"/>
            <p:cNvSpPr>
              <a:spLocks noChangeArrowheads="1"/>
            </p:cNvSpPr>
            <p:nvPr/>
          </p:nvSpPr>
          <p:spPr bwMode="auto">
            <a:xfrm>
              <a:off x="1314" y="139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25" name="Oval 218"/>
            <p:cNvSpPr>
              <a:spLocks noChangeArrowheads="1"/>
            </p:cNvSpPr>
            <p:nvPr/>
          </p:nvSpPr>
          <p:spPr bwMode="auto">
            <a:xfrm>
              <a:off x="1244" y="155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26" name="Oval 219"/>
            <p:cNvSpPr>
              <a:spLocks noChangeArrowheads="1"/>
            </p:cNvSpPr>
            <p:nvPr/>
          </p:nvSpPr>
          <p:spPr bwMode="auto">
            <a:xfrm>
              <a:off x="1218" y="145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27" name="Oval 220"/>
            <p:cNvSpPr>
              <a:spLocks noChangeArrowheads="1"/>
            </p:cNvSpPr>
            <p:nvPr/>
          </p:nvSpPr>
          <p:spPr bwMode="auto">
            <a:xfrm>
              <a:off x="1324" y="155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28" name="Oval 221"/>
            <p:cNvSpPr>
              <a:spLocks noChangeArrowheads="1"/>
            </p:cNvSpPr>
            <p:nvPr/>
          </p:nvSpPr>
          <p:spPr bwMode="auto">
            <a:xfrm>
              <a:off x="1550" y="160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29" name="Oval 222"/>
            <p:cNvSpPr>
              <a:spLocks noChangeArrowheads="1"/>
            </p:cNvSpPr>
            <p:nvPr/>
          </p:nvSpPr>
          <p:spPr bwMode="auto">
            <a:xfrm>
              <a:off x="1240" y="14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30" name="Oval 223"/>
            <p:cNvSpPr>
              <a:spLocks noChangeArrowheads="1"/>
            </p:cNvSpPr>
            <p:nvPr/>
          </p:nvSpPr>
          <p:spPr bwMode="auto">
            <a:xfrm>
              <a:off x="1432" y="161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31" name="Oval 224"/>
            <p:cNvSpPr>
              <a:spLocks noChangeArrowheads="1"/>
            </p:cNvSpPr>
            <p:nvPr/>
          </p:nvSpPr>
          <p:spPr bwMode="auto">
            <a:xfrm>
              <a:off x="1619" y="152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32" name="Oval 225"/>
            <p:cNvSpPr>
              <a:spLocks noChangeArrowheads="1"/>
            </p:cNvSpPr>
            <p:nvPr/>
          </p:nvSpPr>
          <p:spPr bwMode="auto">
            <a:xfrm>
              <a:off x="1521" y="132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33" name="Oval 226"/>
            <p:cNvSpPr>
              <a:spLocks noChangeArrowheads="1"/>
            </p:cNvSpPr>
            <p:nvPr/>
          </p:nvSpPr>
          <p:spPr bwMode="auto">
            <a:xfrm>
              <a:off x="1526" y="128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34" name="Oval 227"/>
            <p:cNvSpPr>
              <a:spLocks noChangeArrowheads="1"/>
            </p:cNvSpPr>
            <p:nvPr/>
          </p:nvSpPr>
          <p:spPr bwMode="auto">
            <a:xfrm>
              <a:off x="1646" y="135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35" name="Oval 228"/>
            <p:cNvSpPr>
              <a:spLocks noChangeArrowheads="1"/>
            </p:cNvSpPr>
            <p:nvPr/>
          </p:nvSpPr>
          <p:spPr bwMode="auto">
            <a:xfrm>
              <a:off x="1495" y="136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36" name="Oval 229"/>
            <p:cNvSpPr>
              <a:spLocks noChangeArrowheads="1"/>
            </p:cNvSpPr>
            <p:nvPr/>
          </p:nvSpPr>
          <p:spPr bwMode="auto">
            <a:xfrm>
              <a:off x="1587" y="149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37" name="Oval 230"/>
            <p:cNvSpPr>
              <a:spLocks noChangeArrowheads="1"/>
            </p:cNvSpPr>
            <p:nvPr/>
          </p:nvSpPr>
          <p:spPr bwMode="auto">
            <a:xfrm>
              <a:off x="1333" y="125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38" name="Oval 231"/>
            <p:cNvSpPr>
              <a:spLocks noChangeArrowheads="1"/>
            </p:cNvSpPr>
            <p:nvPr/>
          </p:nvSpPr>
          <p:spPr bwMode="auto">
            <a:xfrm>
              <a:off x="1610" y="141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39" name="Oval 232"/>
            <p:cNvSpPr>
              <a:spLocks noChangeArrowheads="1"/>
            </p:cNvSpPr>
            <p:nvPr/>
          </p:nvSpPr>
          <p:spPr bwMode="auto">
            <a:xfrm>
              <a:off x="1673" y="137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40" name="Oval 233"/>
            <p:cNvSpPr>
              <a:spLocks noChangeArrowheads="1"/>
            </p:cNvSpPr>
            <p:nvPr/>
          </p:nvSpPr>
          <p:spPr bwMode="auto">
            <a:xfrm>
              <a:off x="1350" y="121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41" name="Oval 234"/>
            <p:cNvSpPr>
              <a:spLocks noChangeArrowheads="1"/>
            </p:cNvSpPr>
            <p:nvPr/>
          </p:nvSpPr>
          <p:spPr bwMode="auto">
            <a:xfrm>
              <a:off x="1422" y="132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42" name="Oval 235"/>
            <p:cNvSpPr>
              <a:spLocks noChangeArrowheads="1"/>
            </p:cNvSpPr>
            <p:nvPr/>
          </p:nvSpPr>
          <p:spPr bwMode="auto">
            <a:xfrm>
              <a:off x="1428" y="138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43" name="Oval 236"/>
            <p:cNvSpPr>
              <a:spLocks noChangeArrowheads="1"/>
            </p:cNvSpPr>
            <p:nvPr/>
          </p:nvSpPr>
          <p:spPr bwMode="auto">
            <a:xfrm>
              <a:off x="1439" y="150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44" name="Oval 237"/>
            <p:cNvSpPr>
              <a:spLocks noChangeArrowheads="1"/>
            </p:cNvSpPr>
            <p:nvPr/>
          </p:nvSpPr>
          <p:spPr bwMode="auto">
            <a:xfrm>
              <a:off x="1541" y="151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45" name="Oval 238"/>
            <p:cNvSpPr>
              <a:spLocks noChangeArrowheads="1"/>
            </p:cNvSpPr>
            <p:nvPr/>
          </p:nvSpPr>
          <p:spPr bwMode="auto">
            <a:xfrm>
              <a:off x="1498" y="146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46" name="Oval 239"/>
            <p:cNvSpPr>
              <a:spLocks noChangeArrowheads="1"/>
            </p:cNvSpPr>
            <p:nvPr/>
          </p:nvSpPr>
          <p:spPr bwMode="auto">
            <a:xfrm>
              <a:off x="1462" y="142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47" name="Oval 240"/>
            <p:cNvSpPr>
              <a:spLocks noChangeArrowheads="1"/>
            </p:cNvSpPr>
            <p:nvPr/>
          </p:nvSpPr>
          <p:spPr bwMode="auto">
            <a:xfrm>
              <a:off x="1540" y="156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48" name="Oval 241"/>
            <p:cNvSpPr>
              <a:spLocks noChangeArrowheads="1"/>
            </p:cNvSpPr>
            <p:nvPr/>
          </p:nvSpPr>
          <p:spPr bwMode="auto">
            <a:xfrm>
              <a:off x="1538" y="143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49" name="Oval 242"/>
            <p:cNvSpPr>
              <a:spLocks noChangeArrowheads="1"/>
            </p:cNvSpPr>
            <p:nvPr/>
          </p:nvSpPr>
          <p:spPr bwMode="auto">
            <a:xfrm>
              <a:off x="1647" y="131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50" name="Oval 243"/>
            <p:cNvSpPr>
              <a:spLocks noChangeArrowheads="1"/>
            </p:cNvSpPr>
            <p:nvPr/>
          </p:nvSpPr>
          <p:spPr bwMode="auto">
            <a:xfrm>
              <a:off x="1675" y="146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51" name="Oval 244"/>
            <p:cNvSpPr>
              <a:spLocks noChangeArrowheads="1"/>
            </p:cNvSpPr>
            <p:nvPr/>
          </p:nvSpPr>
          <p:spPr bwMode="auto">
            <a:xfrm>
              <a:off x="1315" y="146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52" name="Oval 245"/>
            <p:cNvSpPr>
              <a:spLocks noChangeArrowheads="1"/>
            </p:cNvSpPr>
            <p:nvPr/>
          </p:nvSpPr>
          <p:spPr bwMode="auto">
            <a:xfrm>
              <a:off x="1370" y="153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53" name="Oval 246"/>
            <p:cNvSpPr>
              <a:spLocks noChangeArrowheads="1"/>
            </p:cNvSpPr>
            <p:nvPr/>
          </p:nvSpPr>
          <p:spPr bwMode="auto">
            <a:xfrm>
              <a:off x="1354" y="161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54" name="Oval 247"/>
            <p:cNvSpPr>
              <a:spLocks noChangeArrowheads="1"/>
            </p:cNvSpPr>
            <p:nvPr/>
          </p:nvSpPr>
          <p:spPr bwMode="auto">
            <a:xfrm>
              <a:off x="1256" y="133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55" name="Oval 248"/>
            <p:cNvSpPr>
              <a:spLocks noChangeArrowheads="1"/>
            </p:cNvSpPr>
            <p:nvPr/>
          </p:nvSpPr>
          <p:spPr bwMode="auto">
            <a:xfrm>
              <a:off x="1471" y="162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56" name="Oval 249"/>
            <p:cNvSpPr>
              <a:spLocks noChangeArrowheads="1"/>
            </p:cNvSpPr>
            <p:nvPr/>
          </p:nvSpPr>
          <p:spPr bwMode="auto">
            <a:xfrm>
              <a:off x="1318" y="159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57" name="Oval 250"/>
            <p:cNvSpPr>
              <a:spLocks noChangeArrowheads="1"/>
            </p:cNvSpPr>
            <p:nvPr/>
          </p:nvSpPr>
          <p:spPr bwMode="auto">
            <a:xfrm>
              <a:off x="1317" y="129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58" name="Oval 251"/>
            <p:cNvSpPr>
              <a:spLocks noChangeArrowheads="1"/>
            </p:cNvSpPr>
            <p:nvPr/>
          </p:nvSpPr>
          <p:spPr bwMode="auto">
            <a:xfrm>
              <a:off x="1582" y="157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59" name="Oval 252"/>
            <p:cNvSpPr>
              <a:spLocks noChangeArrowheads="1"/>
            </p:cNvSpPr>
            <p:nvPr/>
          </p:nvSpPr>
          <p:spPr bwMode="auto">
            <a:xfrm>
              <a:off x="1513" y="123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60" name="Oval 253"/>
            <p:cNvSpPr>
              <a:spLocks noChangeArrowheads="1"/>
            </p:cNvSpPr>
            <p:nvPr/>
          </p:nvSpPr>
          <p:spPr bwMode="auto">
            <a:xfrm>
              <a:off x="1598" y="132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61" name="Oval 254"/>
            <p:cNvSpPr>
              <a:spLocks noChangeArrowheads="1"/>
            </p:cNvSpPr>
            <p:nvPr/>
          </p:nvSpPr>
          <p:spPr bwMode="auto">
            <a:xfrm>
              <a:off x="1570" y="139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62" name="Oval 255"/>
            <p:cNvSpPr>
              <a:spLocks noChangeArrowheads="1"/>
            </p:cNvSpPr>
            <p:nvPr/>
          </p:nvSpPr>
          <p:spPr bwMode="auto">
            <a:xfrm>
              <a:off x="1490" y="120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63" name="Oval 256"/>
            <p:cNvSpPr>
              <a:spLocks noChangeArrowheads="1"/>
            </p:cNvSpPr>
            <p:nvPr/>
          </p:nvSpPr>
          <p:spPr bwMode="auto">
            <a:xfrm>
              <a:off x="1582" y="123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64" name="Oval 257"/>
            <p:cNvSpPr>
              <a:spLocks noChangeArrowheads="1"/>
            </p:cNvSpPr>
            <p:nvPr/>
          </p:nvSpPr>
          <p:spPr bwMode="auto">
            <a:xfrm>
              <a:off x="1250" y="130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65" name="Oval 258"/>
            <p:cNvSpPr>
              <a:spLocks noChangeArrowheads="1"/>
            </p:cNvSpPr>
            <p:nvPr/>
          </p:nvSpPr>
          <p:spPr bwMode="auto">
            <a:xfrm>
              <a:off x="1658" y="153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66" name="Oval 259"/>
            <p:cNvSpPr>
              <a:spLocks noChangeArrowheads="1"/>
            </p:cNvSpPr>
            <p:nvPr/>
          </p:nvSpPr>
          <p:spPr bwMode="auto">
            <a:xfrm>
              <a:off x="1406" y="119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67" name="Oval 260"/>
            <p:cNvSpPr>
              <a:spLocks noChangeArrowheads="1"/>
            </p:cNvSpPr>
            <p:nvPr/>
          </p:nvSpPr>
          <p:spPr bwMode="auto">
            <a:xfrm>
              <a:off x="1611" y="123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68" name="Oval 261"/>
            <p:cNvSpPr>
              <a:spLocks noChangeArrowheads="1"/>
            </p:cNvSpPr>
            <p:nvPr/>
          </p:nvSpPr>
          <p:spPr bwMode="auto">
            <a:xfrm>
              <a:off x="1449" y="117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69" name="Oval 262"/>
            <p:cNvSpPr>
              <a:spLocks noChangeArrowheads="1"/>
            </p:cNvSpPr>
            <p:nvPr/>
          </p:nvSpPr>
          <p:spPr bwMode="auto">
            <a:xfrm>
              <a:off x="2786" y="112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70" name="Oval 263"/>
            <p:cNvSpPr>
              <a:spLocks noChangeArrowheads="1"/>
            </p:cNvSpPr>
            <p:nvPr/>
          </p:nvSpPr>
          <p:spPr bwMode="auto">
            <a:xfrm>
              <a:off x="2692" y="117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71" name="Oval 264"/>
            <p:cNvSpPr>
              <a:spLocks noChangeArrowheads="1"/>
            </p:cNvSpPr>
            <p:nvPr/>
          </p:nvSpPr>
          <p:spPr bwMode="auto">
            <a:xfrm>
              <a:off x="2879" y="119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72" name="Oval 265"/>
            <p:cNvSpPr>
              <a:spLocks noChangeArrowheads="1"/>
            </p:cNvSpPr>
            <p:nvPr/>
          </p:nvSpPr>
          <p:spPr bwMode="auto">
            <a:xfrm>
              <a:off x="2927" y="118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73" name="Oval 266"/>
            <p:cNvSpPr>
              <a:spLocks noChangeArrowheads="1"/>
            </p:cNvSpPr>
            <p:nvPr/>
          </p:nvSpPr>
          <p:spPr bwMode="auto">
            <a:xfrm>
              <a:off x="2830" y="120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74" name="Oval 267"/>
            <p:cNvSpPr>
              <a:spLocks noChangeArrowheads="1"/>
            </p:cNvSpPr>
            <p:nvPr/>
          </p:nvSpPr>
          <p:spPr bwMode="auto">
            <a:xfrm>
              <a:off x="2927" y="118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75" name="Oval 268"/>
            <p:cNvSpPr>
              <a:spLocks noChangeArrowheads="1"/>
            </p:cNvSpPr>
            <p:nvPr/>
          </p:nvSpPr>
          <p:spPr bwMode="auto">
            <a:xfrm>
              <a:off x="2900" y="122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76" name="Oval 269"/>
            <p:cNvSpPr>
              <a:spLocks noChangeArrowheads="1"/>
            </p:cNvSpPr>
            <p:nvPr/>
          </p:nvSpPr>
          <p:spPr bwMode="auto">
            <a:xfrm>
              <a:off x="2919" y="111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77" name="Oval 270"/>
            <p:cNvSpPr>
              <a:spLocks noChangeArrowheads="1"/>
            </p:cNvSpPr>
            <p:nvPr/>
          </p:nvSpPr>
          <p:spPr bwMode="auto">
            <a:xfrm>
              <a:off x="2938" y="123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78" name="Oval 271"/>
            <p:cNvSpPr>
              <a:spLocks noChangeArrowheads="1"/>
            </p:cNvSpPr>
            <p:nvPr/>
          </p:nvSpPr>
          <p:spPr bwMode="auto">
            <a:xfrm>
              <a:off x="2844" y="118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79" name="Oval 272"/>
            <p:cNvSpPr>
              <a:spLocks noChangeArrowheads="1"/>
            </p:cNvSpPr>
            <p:nvPr/>
          </p:nvSpPr>
          <p:spPr bwMode="auto">
            <a:xfrm>
              <a:off x="2880" y="106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80" name="Oval 273"/>
            <p:cNvSpPr>
              <a:spLocks noChangeArrowheads="1"/>
            </p:cNvSpPr>
            <p:nvPr/>
          </p:nvSpPr>
          <p:spPr bwMode="auto">
            <a:xfrm>
              <a:off x="2694" y="122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81" name="Oval 274"/>
            <p:cNvSpPr>
              <a:spLocks noChangeArrowheads="1"/>
            </p:cNvSpPr>
            <p:nvPr/>
          </p:nvSpPr>
          <p:spPr bwMode="auto">
            <a:xfrm>
              <a:off x="2777" y="133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82" name="Oval 275"/>
            <p:cNvSpPr>
              <a:spLocks noChangeArrowheads="1"/>
            </p:cNvSpPr>
            <p:nvPr/>
          </p:nvSpPr>
          <p:spPr bwMode="auto">
            <a:xfrm>
              <a:off x="2733" y="124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83" name="Oval 276"/>
            <p:cNvSpPr>
              <a:spLocks noChangeArrowheads="1"/>
            </p:cNvSpPr>
            <p:nvPr/>
          </p:nvSpPr>
          <p:spPr bwMode="auto">
            <a:xfrm>
              <a:off x="2809" y="129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84" name="Oval 277"/>
            <p:cNvSpPr>
              <a:spLocks noChangeArrowheads="1"/>
            </p:cNvSpPr>
            <p:nvPr/>
          </p:nvSpPr>
          <p:spPr bwMode="auto">
            <a:xfrm>
              <a:off x="2921" y="106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85" name="Oval 278"/>
            <p:cNvSpPr>
              <a:spLocks noChangeArrowheads="1"/>
            </p:cNvSpPr>
            <p:nvPr/>
          </p:nvSpPr>
          <p:spPr bwMode="auto">
            <a:xfrm>
              <a:off x="2998" y="112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86" name="Oval 279"/>
            <p:cNvSpPr>
              <a:spLocks noChangeArrowheads="1"/>
            </p:cNvSpPr>
            <p:nvPr/>
          </p:nvSpPr>
          <p:spPr bwMode="auto">
            <a:xfrm>
              <a:off x="2905" y="133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87" name="Oval 280"/>
            <p:cNvSpPr>
              <a:spLocks noChangeArrowheads="1"/>
            </p:cNvSpPr>
            <p:nvPr/>
          </p:nvSpPr>
          <p:spPr bwMode="auto">
            <a:xfrm>
              <a:off x="2772" y="117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88" name="Oval 281"/>
            <p:cNvSpPr>
              <a:spLocks noChangeArrowheads="1"/>
            </p:cNvSpPr>
            <p:nvPr/>
          </p:nvSpPr>
          <p:spPr bwMode="auto">
            <a:xfrm>
              <a:off x="2843" y="107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89" name="Oval 282"/>
            <p:cNvSpPr>
              <a:spLocks noChangeArrowheads="1"/>
            </p:cNvSpPr>
            <p:nvPr/>
          </p:nvSpPr>
          <p:spPr bwMode="auto">
            <a:xfrm>
              <a:off x="2891" y="114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90" name="Oval 283"/>
            <p:cNvSpPr>
              <a:spLocks noChangeArrowheads="1"/>
            </p:cNvSpPr>
            <p:nvPr/>
          </p:nvSpPr>
          <p:spPr bwMode="auto">
            <a:xfrm>
              <a:off x="2728" y="119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91" name="Oval 284"/>
            <p:cNvSpPr>
              <a:spLocks noChangeArrowheads="1"/>
            </p:cNvSpPr>
            <p:nvPr/>
          </p:nvSpPr>
          <p:spPr bwMode="auto">
            <a:xfrm>
              <a:off x="2859" y="113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92" name="Oval 285"/>
            <p:cNvSpPr>
              <a:spLocks noChangeArrowheads="1"/>
            </p:cNvSpPr>
            <p:nvPr/>
          </p:nvSpPr>
          <p:spPr bwMode="auto">
            <a:xfrm>
              <a:off x="2914" y="126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93" name="Oval 286"/>
            <p:cNvSpPr>
              <a:spLocks noChangeArrowheads="1"/>
            </p:cNvSpPr>
            <p:nvPr/>
          </p:nvSpPr>
          <p:spPr bwMode="auto">
            <a:xfrm>
              <a:off x="2750" y="111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94" name="Oval 287"/>
            <p:cNvSpPr>
              <a:spLocks noChangeArrowheads="1"/>
            </p:cNvSpPr>
            <p:nvPr/>
          </p:nvSpPr>
          <p:spPr bwMode="auto">
            <a:xfrm>
              <a:off x="2792" y="107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95" name="Oval 288"/>
            <p:cNvSpPr>
              <a:spLocks noChangeArrowheads="1"/>
            </p:cNvSpPr>
            <p:nvPr/>
          </p:nvSpPr>
          <p:spPr bwMode="auto">
            <a:xfrm>
              <a:off x="2958" y="108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96" name="Oval 289"/>
            <p:cNvSpPr>
              <a:spLocks noChangeArrowheads="1"/>
            </p:cNvSpPr>
            <p:nvPr/>
          </p:nvSpPr>
          <p:spPr bwMode="auto">
            <a:xfrm>
              <a:off x="2820" y="115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97" name="Oval 290"/>
            <p:cNvSpPr>
              <a:spLocks noChangeArrowheads="1"/>
            </p:cNvSpPr>
            <p:nvPr/>
          </p:nvSpPr>
          <p:spPr bwMode="auto">
            <a:xfrm>
              <a:off x="2745" y="115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98" name="Oval 291"/>
            <p:cNvSpPr>
              <a:spLocks noChangeArrowheads="1"/>
            </p:cNvSpPr>
            <p:nvPr/>
          </p:nvSpPr>
          <p:spPr bwMode="auto">
            <a:xfrm>
              <a:off x="2870" y="109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99" name="Oval 292"/>
            <p:cNvSpPr>
              <a:spLocks noChangeArrowheads="1"/>
            </p:cNvSpPr>
            <p:nvPr/>
          </p:nvSpPr>
          <p:spPr bwMode="auto">
            <a:xfrm>
              <a:off x="2957" y="11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00" name="Oval 293"/>
            <p:cNvSpPr>
              <a:spLocks noChangeArrowheads="1"/>
            </p:cNvSpPr>
            <p:nvPr/>
          </p:nvSpPr>
          <p:spPr bwMode="auto">
            <a:xfrm>
              <a:off x="2800" y="120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01" name="Oval 294"/>
            <p:cNvSpPr>
              <a:spLocks noChangeArrowheads="1"/>
            </p:cNvSpPr>
            <p:nvPr/>
          </p:nvSpPr>
          <p:spPr bwMode="auto">
            <a:xfrm>
              <a:off x="2818" y="110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02" name="Oval 295"/>
            <p:cNvSpPr>
              <a:spLocks noChangeArrowheads="1"/>
            </p:cNvSpPr>
            <p:nvPr/>
          </p:nvSpPr>
          <p:spPr bwMode="auto">
            <a:xfrm>
              <a:off x="2860" y="124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03" name="Oval 296"/>
            <p:cNvSpPr>
              <a:spLocks noChangeArrowheads="1"/>
            </p:cNvSpPr>
            <p:nvPr/>
          </p:nvSpPr>
          <p:spPr bwMode="auto">
            <a:xfrm>
              <a:off x="2771" y="125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04" name="Oval 297"/>
            <p:cNvSpPr>
              <a:spLocks noChangeArrowheads="1"/>
            </p:cNvSpPr>
            <p:nvPr/>
          </p:nvSpPr>
          <p:spPr bwMode="auto">
            <a:xfrm>
              <a:off x="2979" y="120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05" name="Oval 298"/>
            <p:cNvSpPr>
              <a:spLocks noChangeArrowheads="1"/>
            </p:cNvSpPr>
            <p:nvPr/>
          </p:nvSpPr>
          <p:spPr bwMode="auto">
            <a:xfrm>
              <a:off x="2902" y="128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06" name="Oval 299"/>
            <p:cNvSpPr>
              <a:spLocks noChangeArrowheads="1"/>
            </p:cNvSpPr>
            <p:nvPr/>
          </p:nvSpPr>
          <p:spPr bwMode="auto">
            <a:xfrm>
              <a:off x="2767" y="121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07" name="Oval 300"/>
            <p:cNvSpPr>
              <a:spLocks noChangeArrowheads="1"/>
            </p:cNvSpPr>
            <p:nvPr/>
          </p:nvSpPr>
          <p:spPr bwMode="auto">
            <a:xfrm>
              <a:off x="2819" y="124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08" name="Oval 301"/>
            <p:cNvSpPr>
              <a:spLocks noChangeArrowheads="1"/>
            </p:cNvSpPr>
            <p:nvPr/>
          </p:nvSpPr>
          <p:spPr bwMode="auto">
            <a:xfrm>
              <a:off x="2998" y="117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09" name="Oval 302"/>
            <p:cNvSpPr>
              <a:spLocks noChangeArrowheads="1"/>
            </p:cNvSpPr>
            <p:nvPr/>
          </p:nvSpPr>
          <p:spPr bwMode="auto">
            <a:xfrm>
              <a:off x="2951" y="132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10" name="Oval 303"/>
            <p:cNvSpPr>
              <a:spLocks noChangeArrowheads="1"/>
            </p:cNvSpPr>
            <p:nvPr/>
          </p:nvSpPr>
          <p:spPr bwMode="auto">
            <a:xfrm>
              <a:off x="2977" y="124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11" name="Oval 304"/>
            <p:cNvSpPr>
              <a:spLocks noChangeArrowheads="1"/>
            </p:cNvSpPr>
            <p:nvPr/>
          </p:nvSpPr>
          <p:spPr bwMode="auto">
            <a:xfrm>
              <a:off x="2995" y="123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12" name="Oval 305"/>
            <p:cNvSpPr>
              <a:spLocks noChangeArrowheads="1"/>
            </p:cNvSpPr>
            <p:nvPr/>
          </p:nvSpPr>
          <p:spPr bwMode="auto">
            <a:xfrm>
              <a:off x="2856" y="128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13" name="Oval 306"/>
            <p:cNvSpPr>
              <a:spLocks noChangeArrowheads="1"/>
            </p:cNvSpPr>
            <p:nvPr/>
          </p:nvSpPr>
          <p:spPr bwMode="auto">
            <a:xfrm>
              <a:off x="2971" y="112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14" name="Oval 307"/>
            <p:cNvSpPr>
              <a:spLocks noChangeArrowheads="1"/>
            </p:cNvSpPr>
            <p:nvPr/>
          </p:nvSpPr>
          <p:spPr bwMode="auto">
            <a:xfrm>
              <a:off x="2953" y="127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15" name="Oval 308"/>
            <p:cNvSpPr>
              <a:spLocks noChangeArrowheads="1"/>
            </p:cNvSpPr>
            <p:nvPr/>
          </p:nvSpPr>
          <p:spPr bwMode="auto">
            <a:xfrm>
              <a:off x="2723" y="129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16" name="Oval 309"/>
            <p:cNvSpPr>
              <a:spLocks noChangeArrowheads="1"/>
            </p:cNvSpPr>
            <p:nvPr/>
          </p:nvSpPr>
          <p:spPr bwMode="auto">
            <a:xfrm>
              <a:off x="2938" y="114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17" name="Oval 310"/>
            <p:cNvSpPr>
              <a:spLocks noChangeArrowheads="1"/>
            </p:cNvSpPr>
            <p:nvPr/>
          </p:nvSpPr>
          <p:spPr bwMode="auto">
            <a:xfrm>
              <a:off x="2822" y="133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18" name="Oval 311"/>
            <p:cNvSpPr>
              <a:spLocks noChangeArrowheads="1"/>
            </p:cNvSpPr>
            <p:nvPr/>
          </p:nvSpPr>
          <p:spPr bwMode="auto">
            <a:xfrm>
              <a:off x="2698" y="127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19" name="Oval 312"/>
            <p:cNvSpPr>
              <a:spLocks noChangeArrowheads="1"/>
            </p:cNvSpPr>
            <p:nvPr/>
          </p:nvSpPr>
          <p:spPr bwMode="auto">
            <a:xfrm>
              <a:off x="2762" y="130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20" name="Oval 313"/>
            <p:cNvSpPr>
              <a:spLocks noChangeArrowheads="1"/>
            </p:cNvSpPr>
            <p:nvPr/>
          </p:nvSpPr>
          <p:spPr bwMode="auto">
            <a:xfrm>
              <a:off x="3023" y="120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21" name="Oval 314"/>
            <p:cNvSpPr>
              <a:spLocks noChangeArrowheads="1"/>
            </p:cNvSpPr>
            <p:nvPr/>
          </p:nvSpPr>
          <p:spPr bwMode="auto">
            <a:xfrm>
              <a:off x="2720" y="113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22" name="Oval 315"/>
            <p:cNvSpPr>
              <a:spLocks noChangeArrowheads="1"/>
            </p:cNvSpPr>
            <p:nvPr/>
          </p:nvSpPr>
          <p:spPr bwMode="auto">
            <a:xfrm>
              <a:off x="2988" y="128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23" name="Oval 316"/>
            <p:cNvSpPr>
              <a:spLocks noChangeArrowheads="1"/>
            </p:cNvSpPr>
            <p:nvPr/>
          </p:nvSpPr>
          <p:spPr bwMode="auto">
            <a:xfrm>
              <a:off x="2865" y="132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24" name="Oval 317"/>
            <p:cNvSpPr>
              <a:spLocks noChangeArrowheads="1"/>
            </p:cNvSpPr>
            <p:nvPr/>
          </p:nvSpPr>
          <p:spPr bwMode="auto">
            <a:xfrm>
              <a:off x="3020" y="125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25" name="Oval 318"/>
            <p:cNvSpPr>
              <a:spLocks noChangeArrowheads="1"/>
            </p:cNvSpPr>
            <p:nvPr/>
          </p:nvSpPr>
          <p:spPr bwMode="auto">
            <a:xfrm>
              <a:off x="1300" y="134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26" name="Oval 319"/>
            <p:cNvSpPr>
              <a:spLocks noChangeArrowheads="1"/>
            </p:cNvSpPr>
            <p:nvPr/>
          </p:nvSpPr>
          <p:spPr bwMode="auto">
            <a:xfrm>
              <a:off x="1284" y="143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27" name="Oval 320"/>
            <p:cNvSpPr>
              <a:spLocks noChangeArrowheads="1"/>
            </p:cNvSpPr>
            <p:nvPr/>
          </p:nvSpPr>
          <p:spPr bwMode="auto">
            <a:xfrm>
              <a:off x="1378" y="134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28" name="Oval 321"/>
            <p:cNvSpPr>
              <a:spLocks noChangeArrowheads="1"/>
            </p:cNvSpPr>
            <p:nvPr/>
          </p:nvSpPr>
          <p:spPr bwMode="auto">
            <a:xfrm>
              <a:off x="1357" y="148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29" name="Oval 322"/>
            <p:cNvSpPr>
              <a:spLocks noChangeArrowheads="1"/>
            </p:cNvSpPr>
            <p:nvPr/>
          </p:nvSpPr>
          <p:spPr bwMode="auto">
            <a:xfrm>
              <a:off x="1452" y="128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30" name="Oval 323"/>
            <p:cNvSpPr>
              <a:spLocks noChangeArrowheads="1"/>
            </p:cNvSpPr>
            <p:nvPr/>
          </p:nvSpPr>
          <p:spPr bwMode="auto">
            <a:xfrm>
              <a:off x="1339" y="141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31" name="Oval 324"/>
            <p:cNvSpPr>
              <a:spLocks noChangeArrowheads="1"/>
            </p:cNvSpPr>
            <p:nvPr/>
          </p:nvSpPr>
          <p:spPr bwMode="auto">
            <a:xfrm>
              <a:off x="1402" y="151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32" name="Oval 325"/>
            <p:cNvSpPr>
              <a:spLocks noChangeArrowheads="1"/>
            </p:cNvSpPr>
            <p:nvPr/>
          </p:nvSpPr>
          <p:spPr bwMode="auto">
            <a:xfrm>
              <a:off x="1415" y="136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33" name="Oval 326"/>
            <p:cNvSpPr>
              <a:spLocks noChangeArrowheads="1"/>
            </p:cNvSpPr>
            <p:nvPr/>
          </p:nvSpPr>
          <p:spPr bwMode="auto">
            <a:xfrm>
              <a:off x="1479" y="151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34" name="Oval 327"/>
            <p:cNvSpPr>
              <a:spLocks noChangeArrowheads="1"/>
            </p:cNvSpPr>
            <p:nvPr/>
          </p:nvSpPr>
          <p:spPr bwMode="auto">
            <a:xfrm>
              <a:off x="1550" y="125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35" name="Oval 328"/>
            <p:cNvSpPr>
              <a:spLocks noChangeArrowheads="1"/>
            </p:cNvSpPr>
            <p:nvPr/>
          </p:nvSpPr>
          <p:spPr bwMode="auto">
            <a:xfrm>
              <a:off x="1211" y="132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36" name="Oval 329"/>
            <p:cNvSpPr>
              <a:spLocks noChangeArrowheads="1"/>
            </p:cNvSpPr>
            <p:nvPr/>
          </p:nvSpPr>
          <p:spPr bwMode="auto">
            <a:xfrm>
              <a:off x="1355" y="131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37" name="Oval 330"/>
            <p:cNvSpPr>
              <a:spLocks noChangeArrowheads="1"/>
            </p:cNvSpPr>
            <p:nvPr/>
          </p:nvSpPr>
          <p:spPr bwMode="auto">
            <a:xfrm>
              <a:off x="1228" y="150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38" name="Oval 331"/>
            <p:cNvSpPr>
              <a:spLocks noChangeArrowheads="1"/>
            </p:cNvSpPr>
            <p:nvPr/>
          </p:nvSpPr>
          <p:spPr bwMode="auto">
            <a:xfrm>
              <a:off x="1241" y="146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39" name="Oval 332"/>
            <p:cNvSpPr>
              <a:spLocks noChangeArrowheads="1"/>
            </p:cNvSpPr>
            <p:nvPr/>
          </p:nvSpPr>
          <p:spPr bwMode="auto">
            <a:xfrm>
              <a:off x="1284" y="153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40" name="Oval 333"/>
            <p:cNvSpPr>
              <a:spLocks noChangeArrowheads="1"/>
            </p:cNvSpPr>
            <p:nvPr/>
          </p:nvSpPr>
          <p:spPr bwMode="auto">
            <a:xfrm>
              <a:off x="1279" y="157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41" name="Oval 334"/>
            <p:cNvSpPr>
              <a:spLocks noChangeArrowheads="1"/>
            </p:cNvSpPr>
            <p:nvPr/>
          </p:nvSpPr>
          <p:spPr bwMode="auto">
            <a:xfrm>
              <a:off x="1242" y="13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42" name="Oval 335"/>
            <p:cNvSpPr>
              <a:spLocks noChangeArrowheads="1"/>
            </p:cNvSpPr>
            <p:nvPr/>
          </p:nvSpPr>
          <p:spPr bwMode="auto">
            <a:xfrm>
              <a:off x="1395" y="162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43" name="Oval 336"/>
            <p:cNvSpPr>
              <a:spLocks noChangeArrowheads="1"/>
            </p:cNvSpPr>
            <p:nvPr/>
          </p:nvSpPr>
          <p:spPr bwMode="auto">
            <a:xfrm>
              <a:off x="1627" y="156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44" name="Oval 337"/>
            <p:cNvSpPr>
              <a:spLocks noChangeArrowheads="1"/>
            </p:cNvSpPr>
            <p:nvPr/>
          </p:nvSpPr>
          <p:spPr bwMode="auto">
            <a:xfrm>
              <a:off x="1493" y="129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45" name="Oval 338"/>
            <p:cNvSpPr>
              <a:spLocks noChangeArrowheads="1"/>
            </p:cNvSpPr>
            <p:nvPr/>
          </p:nvSpPr>
          <p:spPr bwMode="auto">
            <a:xfrm>
              <a:off x="1561" y="129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46" name="Oval 339"/>
            <p:cNvSpPr>
              <a:spLocks noChangeArrowheads="1"/>
            </p:cNvSpPr>
            <p:nvPr/>
          </p:nvSpPr>
          <p:spPr bwMode="auto">
            <a:xfrm>
              <a:off x="1618" y="137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47" name="Oval 340"/>
            <p:cNvSpPr>
              <a:spLocks noChangeArrowheads="1"/>
            </p:cNvSpPr>
            <p:nvPr/>
          </p:nvSpPr>
          <p:spPr bwMode="auto">
            <a:xfrm>
              <a:off x="1464" y="132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48" name="Oval 341"/>
            <p:cNvSpPr>
              <a:spLocks noChangeArrowheads="1"/>
            </p:cNvSpPr>
            <p:nvPr/>
          </p:nvSpPr>
          <p:spPr bwMode="auto">
            <a:xfrm>
              <a:off x="1574" y="145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49" name="Oval 342"/>
            <p:cNvSpPr>
              <a:spLocks noChangeArrowheads="1"/>
            </p:cNvSpPr>
            <p:nvPr/>
          </p:nvSpPr>
          <p:spPr bwMode="auto">
            <a:xfrm>
              <a:off x="1689" y="142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50" name="Oval 343"/>
            <p:cNvSpPr>
              <a:spLocks noChangeArrowheads="1"/>
            </p:cNvSpPr>
            <p:nvPr/>
          </p:nvSpPr>
          <p:spPr bwMode="auto">
            <a:xfrm>
              <a:off x="1570" y="135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51" name="Oval 344"/>
            <p:cNvSpPr>
              <a:spLocks noChangeArrowheads="1"/>
            </p:cNvSpPr>
            <p:nvPr/>
          </p:nvSpPr>
          <p:spPr bwMode="auto">
            <a:xfrm>
              <a:off x="1651" y="139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52" name="Oval 345"/>
            <p:cNvSpPr>
              <a:spLocks noChangeArrowheads="1"/>
            </p:cNvSpPr>
            <p:nvPr/>
          </p:nvSpPr>
          <p:spPr bwMode="auto">
            <a:xfrm>
              <a:off x="1391" y="123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53" name="Oval 346"/>
            <p:cNvSpPr>
              <a:spLocks noChangeArrowheads="1"/>
            </p:cNvSpPr>
            <p:nvPr/>
          </p:nvSpPr>
          <p:spPr bwMode="auto">
            <a:xfrm>
              <a:off x="1475" y="124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54" name="Oval 347"/>
            <p:cNvSpPr>
              <a:spLocks noChangeArrowheads="1"/>
            </p:cNvSpPr>
            <p:nvPr/>
          </p:nvSpPr>
          <p:spPr bwMode="auto">
            <a:xfrm>
              <a:off x="1457" y="137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55" name="Oval 348"/>
            <p:cNvSpPr>
              <a:spLocks noChangeArrowheads="1"/>
            </p:cNvSpPr>
            <p:nvPr/>
          </p:nvSpPr>
          <p:spPr bwMode="auto">
            <a:xfrm>
              <a:off x="1411" y="142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56" name="Oval 349"/>
            <p:cNvSpPr>
              <a:spLocks noChangeArrowheads="1"/>
            </p:cNvSpPr>
            <p:nvPr/>
          </p:nvSpPr>
          <p:spPr bwMode="auto">
            <a:xfrm>
              <a:off x="1537" y="147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57" name="Oval 350"/>
            <p:cNvSpPr>
              <a:spLocks noChangeArrowheads="1"/>
            </p:cNvSpPr>
            <p:nvPr/>
          </p:nvSpPr>
          <p:spPr bwMode="auto">
            <a:xfrm>
              <a:off x="1503" y="141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58" name="Oval 351"/>
            <p:cNvSpPr>
              <a:spLocks noChangeArrowheads="1"/>
            </p:cNvSpPr>
            <p:nvPr/>
          </p:nvSpPr>
          <p:spPr bwMode="auto">
            <a:xfrm>
              <a:off x="1449" y="145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59" name="Oval 352"/>
            <p:cNvSpPr>
              <a:spLocks noChangeArrowheads="1"/>
            </p:cNvSpPr>
            <p:nvPr/>
          </p:nvSpPr>
          <p:spPr bwMode="auto">
            <a:xfrm>
              <a:off x="1509" y="151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60" name="Oval 353"/>
            <p:cNvSpPr>
              <a:spLocks noChangeArrowheads="1"/>
            </p:cNvSpPr>
            <p:nvPr/>
          </p:nvSpPr>
          <p:spPr bwMode="auto">
            <a:xfrm>
              <a:off x="1534" y="137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61" name="Oval 354"/>
            <p:cNvSpPr>
              <a:spLocks noChangeArrowheads="1"/>
            </p:cNvSpPr>
            <p:nvPr/>
          </p:nvSpPr>
          <p:spPr bwMode="auto">
            <a:xfrm>
              <a:off x="1601" y="146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62" name="Oval 355"/>
            <p:cNvSpPr>
              <a:spLocks noChangeArrowheads="1"/>
            </p:cNvSpPr>
            <p:nvPr/>
          </p:nvSpPr>
          <p:spPr bwMode="auto">
            <a:xfrm>
              <a:off x="1281" y="129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63" name="Oval 356"/>
            <p:cNvSpPr>
              <a:spLocks noChangeArrowheads="1"/>
            </p:cNvSpPr>
            <p:nvPr/>
          </p:nvSpPr>
          <p:spPr bwMode="auto">
            <a:xfrm>
              <a:off x="1338" y="136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64" name="Oval 357"/>
            <p:cNvSpPr>
              <a:spLocks noChangeArrowheads="1"/>
            </p:cNvSpPr>
            <p:nvPr/>
          </p:nvSpPr>
          <p:spPr bwMode="auto">
            <a:xfrm>
              <a:off x="1324" y="151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65" name="Oval 358"/>
            <p:cNvSpPr>
              <a:spLocks noChangeArrowheads="1"/>
            </p:cNvSpPr>
            <p:nvPr/>
          </p:nvSpPr>
          <p:spPr bwMode="auto">
            <a:xfrm>
              <a:off x="1395" y="158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66" name="Oval 359"/>
            <p:cNvSpPr>
              <a:spLocks noChangeArrowheads="1"/>
            </p:cNvSpPr>
            <p:nvPr/>
          </p:nvSpPr>
          <p:spPr bwMode="auto">
            <a:xfrm>
              <a:off x="1354" y="157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67" name="Oval 360"/>
            <p:cNvSpPr>
              <a:spLocks noChangeArrowheads="1"/>
            </p:cNvSpPr>
            <p:nvPr/>
          </p:nvSpPr>
          <p:spPr bwMode="auto">
            <a:xfrm>
              <a:off x="1461" y="158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68" name="Oval 361"/>
            <p:cNvSpPr>
              <a:spLocks noChangeArrowheads="1"/>
            </p:cNvSpPr>
            <p:nvPr/>
          </p:nvSpPr>
          <p:spPr bwMode="auto">
            <a:xfrm>
              <a:off x="1506" y="160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69" name="Oval 362"/>
            <p:cNvSpPr>
              <a:spLocks noChangeArrowheads="1"/>
            </p:cNvSpPr>
            <p:nvPr/>
          </p:nvSpPr>
          <p:spPr bwMode="auto">
            <a:xfrm>
              <a:off x="1451" y="153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70" name="Oval 363"/>
            <p:cNvSpPr>
              <a:spLocks noChangeArrowheads="1"/>
            </p:cNvSpPr>
            <p:nvPr/>
          </p:nvSpPr>
          <p:spPr bwMode="auto">
            <a:xfrm>
              <a:off x="1368" y="127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71" name="Oval 364"/>
            <p:cNvSpPr>
              <a:spLocks noChangeArrowheads="1"/>
            </p:cNvSpPr>
            <p:nvPr/>
          </p:nvSpPr>
          <p:spPr bwMode="auto">
            <a:xfrm>
              <a:off x="1587" y="153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72" name="Oval 365"/>
            <p:cNvSpPr>
              <a:spLocks noChangeArrowheads="1"/>
            </p:cNvSpPr>
            <p:nvPr/>
          </p:nvSpPr>
          <p:spPr bwMode="auto">
            <a:xfrm>
              <a:off x="1597" y="127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73" name="Oval 366"/>
            <p:cNvSpPr>
              <a:spLocks noChangeArrowheads="1"/>
            </p:cNvSpPr>
            <p:nvPr/>
          </p:nvSpPr>
          <p:spPr bwMode="auto">
            <a:xfrm>
              <a:off x="1641" y="144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74" name="Oval 367"/>
            <p:cNvSpPr>
              <a:spLocks noChangeArrowheads="1"/>
            </p:cNvSpPr>
            <p:nvPr/>
          </p:nvSpPr>
          <p:spPr bwMode="auto">
            <a:xfrm>
              <a:off x="1288" y="125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75" name="Oval 368"/>
            <p:cNvSpPr>
              <a:spLocks noChangeArrowheads="1"/>
            </p:cNvSpPr>
            <p:nvPr/>
          </p:nvSpPr>
          <p:spPr bwMode="auto">
            <a:xfrm>
              <a:off x="1632" y="12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76" name="Oval 369"/>
            <p:cNvSpPr>
              <a:spLocks noChangeArrowheads="1"/>
            </p:cNvSpPr>
            <p:nvPr/>
          </p:nvSpPr>
          <p:spPr bwMode="auto">
            <a:xfrm>
              <a:off x="1447" y="121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77" name="Oval 370"/>
            <p:cNvSpPr>
              <a:spLocks noChangeArrowheads="1"/>
            </p:cNvSpPr>
            <p:nvPr/>
          </p:nvSpPr>
          <p:spPr bwMode="auto">
            <a:xfrm>
              <a:off x="1690" y="148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78" name="Oval 371"/>
            <p:cNvSpPr>
              <a:spLocks noChangeArrowheads="1"/>
            </p:cNvSpPr>
            <p:nvPr/>
          </p:nvSpPr>
          <p:spPr bwMode="auto">
            <a:xfrm>
              <a:off x="1540" y="120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79" name="Oval 372"/>
            <p:cNvSpPr>
              <a:spLocks noChangeArrowheads="1"/>
            </p:cNvSpPr>
            <p:nvPr/>
          </p:nvSpPr>
          <p:spPr bwMode="auto">
            <a:xfrm>
              <a:off x="1685" y="133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80" name="Oval 373"/>
            <p:cNvSpPr>
              <a:spLocks noChangeArrowheads="1"/>
            </p:cNvSpPr>
            <p:nvPr/>
          </p:nvSpPr>
          <p:spPr bwMode="auto">
            <a:xfrm>
              <a:off x="1214" y="140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81" name="Oval 374"/>
            <p:cNvSpPr>
              <a:spLocks noChangeArrowheads="1"/>
            </p:cNvSpPr>
            <p:nvPr/>
          </p:nvSpPr>
          <p:spPr bwMode="auto">
            <a:xfrm>
              <a:off x="2819" y="156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82" name="Oval 375"/>
            <p:cNvSpPr>
              <a:spLocks noChangeArrowheads="1"/>
            </p:cNvSpPr>
            <p:nvPr/>
          </p:nvSpPr>
          <p:spPr bwMode="auto">
            <a:xfrm>
              <a:off x="2725" y="161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83" name="Oval 376"/>
            <p:cNvSpPr>
              <a:spLocks noChangeArrowheads="1"/>
            </p:cNvSpPr>
            <p:nvPr/>
          </p:nvSpPr>
          <p:spPr bwMode="auto">
            <a:xfrm>
              <a:off x="2912" y="163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84" name="Oval 377"/>
            <p:cNvSpPr>
              <a:spLocks noChangeArrowheads="1"/>
            </p:cNvSpPr>
            <p:nvPr/>
          </p:nvSpPr>
          <p:spPr bwMode="auto">
            <a:xfrm>
              <a:off x="2960" y="162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85" name="Oval 378"/>
            <p:cNvSpPr>
              <a:spLocks noChangeArrowheads="1"/>
            </p:cNvSpPr>
            <p:nvPr/>
          </p:nvSpPr>
          <p:spPr bwMode="auto">
            <a:xfrm>
              <a:off x="2863" y="164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86" name="Oval 379"/>
            <p:cNvSpPr>
              <a:spLocks noChangeArrowheads="1"/>
            </p:cNvSpPr>
            <p:nvPr/>
          </p:nvSpPr>
          <p:spPr bwMode="auto">
            <a:xfrm>
              <a:off x="2960" y="162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87" name="Oval 380"/>
            <p:cNvSpPr>
              <a:spLocks noChangeArrowheads="1"/>
            </p:cNvSpPr>
            <p:nvPr/>
          </p:nvSpPr>
          <p:spPr bwMode="auto">
            <a:xfrm>
              <a:off x="2933" y="166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88" name="Oval 381"/>
            <p:cNvSpPr>
              <a:spLocks noChangeArrowheads="1"/>
            </p:cNvSpPr>
            <p:nvPr/>
          </p:nvSpPr>
          <p:spPr bwMode="auto">
            <a:xfrm>
              <a:off x="2952" y="155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89" name="Oval 382"/>
            <p:cNvSpPr>
              <a:spLocks noChangeArrowheads="1"/>
            </p:cNvSpPr>
            <p:nvPr/>
          </p:nvSpPr>
          <p:spPr bwMode="auto">
            <a:xfrm>
              <a:off x="2971" y="167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90" name="Oval 383"/>
            <p:cNvSpPr>
              <a:spLocks noChangeArrowheads="1"/>
            </p:cNvSpPr>
            <p:nvPr/>
          </p:nvSpPr>
          <p:spPr bwMode="auto">
            <a:xfrm>
              <a:off x="2877" y="163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91" name="Oval 384"/>
            <p:cNvSpPr>
              <a:spLocks noChangeArrowheads="1"/>
            </p:cNvSpPr>
            <p:nvPr/>
          </p:nvSpPr>
          <p:spPr bwMode="auto">
            <a:xfrm>
              <a:off x="2913" y="150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92" name="Oval 385"/>
            <p:cNvSpPr>
              <a:spLocks noChangeArrowheads="1"/>
            </p:cNvSpPr>
            <p:nvPr/>
          </p:nvSpPr>
          <p:spPr bwMode="auto">
            <a:xfrm>
              <a:off x="2727" y="166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93" name="Oval 386"/>
            <p:cNvSpPr>
              <a:spLocks noChangeArrowheads="1"/>
            </p:cNvSpPr>
            <p:nvPr/>
          </p:nvSpPr>
          <p:spPr bwMode="auto">
            <a:xfrm>
              <a:off x="2810" y="177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94" name="Oval 387"/>
            <p:cNvSpPr>
              <a:spLocks noChangeArrowheads="1"/>
            </p:cNvSpPr>
            <p:nvPr/>
          </p:nvSpPr>
          <p:spPr bwMode="auto">
            <a:xfrm>
              <a:off x="2766" y="168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95" name="Oval 388"/>
            <p:cNvSpPr>
              <a:spLocks noChangeArrowheads="1"/>
            </p:cNvSpPr>
            <p:nvPr/>
          </p:nvSpPr>
          <p:spPr bwMode="auto">
            <a:xfrm>
              <a:off x="2842" y="173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96" name="Oval 389"/>
            <p:cNvSpPr>
              <a:spLocks noChangeArrowheads="1"/>
            </p:cNvSpPr>
            <p:nvPr/>
          </p:nvSpPr>
          <p:spPr bwMode="auto">
            <a:xfrm>
              <a:off x="2954" y="150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97" name="Oval 390"/>
            <p:cNvSpPr>
              <a:spLocks noChangeArrowheads="1"/>
            </p:cNvSpPr>
            <p:nvPr/>
          </p:nvSpPr>
          <p:spPr bwMode="auto">
            <a:xfrm>
              <a:off x="3031" y="156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98" name="Oval 391"/>
            <p:cNvSpPr>
              <a:spLocks noChangeArrowheads="1"/>
            </p:cNvSpPr>
            <p:nvPr/>
          </p:nvSpPr>
          <p:spPr bwMode="auto">
            <a:xfrm>
              <a:off x="2938" y="177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99" name="Oval 392"/>
            <p:cNvSpPr>
              <a:spLocks noChangeArrowheads="1"/>
            </p:cNvSpPr>
            <p:nvPr/>
          </p:nvSpPr>
          <p:spPr bwMode="auto">
            <a:xfrm>
              <a:off x="2805" y="161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00" name="Oval 393"/>
            <p:cNvSpPr>
              <a:spLocks noChangeArrowheads="1"/>
            </p:cNvSpPr>
            <p:nvPr/>
          </p:nvSpPr>
          <p:spPr bwMode="auto">
            <a:xfrm>
              <a:off x="2876" y="151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01" name="Oval 394"/>
            <p:cNvSpPr>
              <a:spLocks noChangeArrowheads="1"/>
            </p:cNvSpPr>
            <p:nvPr/>
          </p:nvSpPr>
          <p:spPr bwMode="auto">
            <a:xfrm>
              <a:off x="2924" y="158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02" name="Oval 395"/>
            <p:cNvSpPr>
              <a:spLocks noChangeArrowheads="1"/>
            </p:cNvSpPr>
            <p:nvPr/>
          </p:nvSpPr>
          <p:spPr bwMode="auto">
            <a:xfrm>
              <a:off x="2761" y="163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03" name="Oval 396"/>
            <p:cNvSpPr>
              <a:spLocks noChangeArrowheads="1"/>
            </p:cNvSpPr>
            <p:nvPr/>
          </p:nvSpPr>
          <p:spPr bwMode="auto">
            <a:xfrm>
              <a:off x="2892" y="157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04" name="Oval 397"/>
            <p:cNvSpPr>
              <a:spLocks noChangeArrowheads="1"/>
            </p:cNvSpPr>
            <p:nvPr/>
          </p:nvSpPr>
          <p:spPr bwMode="auto">
            <a:xfrm>
              <a:off x="2947" y="170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05" name="Oval 398"/>
            <p:cNvSpPr>
              <a:spLocks noChangeArrowheads="1"/>
            </p:cNvSpPr>
            <p:nvPr/>
          </p:nvSpPr>
          <p:spPr bwMode="auto">
            <a:xfrm>
              <a:off x="2783" y="155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06" name="Oval 399"/>
            <p:cNvSpPr>
              <a:spLocks noChangeArrowheads="1"/>
            </p:cNvSpPr>
            <p:nvPr/>
          </p:nvSpPr>
          <p:spPr bwMode="auto">
            <a:xfrm>
              <a:off x="2825" y="151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07" name="Oval 400"/>
            <p:cNvSpPr>
              <a:spLocks noChangeArrowheads="1"/>
            </p:cNvSpPr>
            <p:nvPr/>
          </p:nvSpPr>
          <p:spPr bwMode="auto">
            <a:xfrm>
              <a:off x="2991" y="152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08" name="Oval 401"/>
            <p:cNvSpPr>
              <a:spLocks noChangeArrowheads="1"/>
            </p:cNvSpPr>
            <p:nvPr/>
          </p:nvSpPr>
          <p:spPr bwMode="auto">
            <a:xfrm>
              <a:off x="2853" y="159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09" name="Oval 402"/>
            <p:cNvSpPr>
              <a:spLocks noChangeArrowheads="1"/>
            </p:cNvSpPr>
            <p:nvPr/>
          </p:nvSpPr>
          <p:spPr bwMode="auto">
            <a:xfrm>
              <a:off x="2778" y="159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10" name="Oval 403"/>
            <p:cNvSpPr>
              <a:spLocks noChangeArrowheads="1"/>
            </p:cNvSpPr>
            <p:nvPr/>
          </p:nvSpPr>
          <p:spPr bwMode="auto">
            <a:xfrm>
              <a:off x="2903" y="153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11" name="Oval 404"/>
            <p:cNvSpPr>
              <a:spLocks noChangeArrowheads="1"/>
            </p:cNvSpPr>
            <p:nvPr/>
          </p:nvSpPr>
          <p:spPr bwMode="auto">
            <a:xfrm>
              <a:off x="2990" y="161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12" name="Oval 405"/>
            <p:cNvSpPr>
              <a:spLocks noChangeArrowheads="1"/>
            </p:cNvSpPr>
            <p:nvPr/>
          </p:nvSpPr>
          <p:spPr bwMode="auto">
            <a:xfrm>
              <a:off x="2833" y="164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13" name="Oval 406"/>
            <p:cNvSpPr>
              <a:spLocks noChangeArrowheads="1"/>
            </p:cNvSpPr>
            <p:nvPr/>
          </p:nvSpPr>
          <p:spPr bwMode="auto">
            <a:xfrm>
              <a:off x="2851" y="154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14" name="Oval 407"/>
            <p:cNvSpPr>
              <a:spLocks noChangeArrowheads="1"/>
            </p:cNvSpPr>
            <p:nvPr/>
          </p:nvSpPr>
          <p:spPr bwMode="auto">
            <a:xfrm>
              <a:off x="2893" y="168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15" name="Oval 408"/>
            <p:cNvSpPr>
              <a:spLocks noChangeArrowheads="1"/>
            </p:cNvSpPr>
            <p:nvPr/>
          </p:nvSpPr>
          <p:spPr bwMode="auto">
            <a:xfrm>
              <a:off x="2804" y="169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16" name="Oval 409"/>
            <p:cNvSpPr>
              <a:spLocks noChangeArrowheads="1"/>
            </p:cNvSpPr>
            <p:nvPr/>
          </p:nvSpPr>
          <p:spPr bwMode="auto">
            <a:xfrm>
              <a:off x="3012" y="164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17" name="Oval 410"/>
            <p:cNvSpPr>
              <a:spLocks noChangeArrowheads="1"/>
            </p:cNvSpPr>
            <p:nvPr/>
          </p:nvSpPr>
          <p:spPr bwMode="auto">
            <a:xfrm>
              <a:off x="2935" y="173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18" name="Oval 411"/>
            <p:cNvSpPr>
              <a:spLocks noChangeArrowheads="1"/>
            </p:cNvSpPr>
            <p:nvPr/>
          </p:nvSpPr>
          <p:spPr bwMode="auto">
            <a:xfrm>
              <a:off x="2800" y="165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19" name="Oval 412"/>
            <p:cNvSpPr>
              <a:spLocks noChangeArrowheads="1"/>
            </p:cNvSpPr>
            <p:nvPr/>
          </p:nvSpPr>
          <p:spPr bwMode="auto">
            <a:xfrm>
              <a:off x="2852" y="168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20" name="Oval 413"/>
            <p:cNvSpPr>
              <a:spLocks noChangeArrowheads="1"/>
            </p:cNvSpPr>
            <p:nvPr/>
          </p:nvSpPr>
          <p:spPr bwMode="auto">
            <a:xfrm>
              <a:off x="3031" y="161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21" name="Oval 414"/>
            <p:cNvSpPr>
              <a:spLocks noChangeArrowheads="1"/>
            </p:cNvSpPr>
            <p:nvPr/>
          </p:nvSpPr>
          <p:spPr bwMode="auto">
            <a:xfrm>
              <a:off x="2984" y="176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22" name="Oval 415"/>
            <p:cNvSpPr>
              <a:spLocks noChangeArrowheads="1"/>
            </p:cNvSpPr>
            <p:nvPr/>
          </p:nvSpPr>
          <p:spPr bwMode="auto">
            <a:xfrm>
              <a:off x="3010" y="168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23" name="Oval 416"/>
            <p:cNvSpPr>
              <a:spLocks noChangeArrowheads="1"/>
            </p:cNvSpPr>
            <p:nvPr/>
          </p:nvSpPr>
          <p:spPr bwMode="auto">
            <a:xfrm>
              <a:off x="3028" y="167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24" name="Oval 417"/>
            <p:cNvSpPr>
              <a:spLocks noChangeArrowheads="1"/>
            </p:cNvSpPr>
            <p:nvPr/>
          </p:nvSpPr>
          <p:spPr bwMode="auto">
            <a:xfrm>
              <a:off x="2889" y="17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25" name="Oval 418"/>
            <p:cNvSpPr>
              <a:spLocks noChangeArrowheads="1"/>
            </p:cNvSpPr>
            <p:nvPr/>
          </p:nvSpPr>
          <p:spPr bwMode="auto">
            <a:xfrm>
              <a:off x="3004" y="156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26" name="Oval 419"/>
            <p:cNvSpPr>
              <a:spLocks noChangeArrowheads="1"/>
            </p:cNvSpPr>
            <p:nvPr/>
          </p:nvSpPr>
          <p:spPr bwMode="auto">
            <a:xfrm>
              <a:off x="2986" y="171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27" name="Oval 420"/>
            <p:cNvSpPr>
              <a:spLocks noChangeArrowheads="1"/>
            </p:cNvSpPr>
            <p:nvPr/>
          </p:nvSpPr>
          <p:spPr bwMode="auto">
            <a:xfrm>
              <a:off x="2756" y="173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28" name="Oval 421"/>
            <p:cNvSpPr>
              <a:spLocks noChangeArrowheads="1"/>
            </p:cNvSpPr>
            <p:nvPr/>
          </p:nvSpPr>
          <p:spPr bwMode="auto">
            <a:xfrm>
              <a:off x="2971" y="158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29" name="Oval 422"/>
            <p:cNvSpPr>
              <a:spLocks noChangeArrowheads="1"/>
            </p:cNvSpPr>
            <p:nvPr/>
          </p:nvSpPr>
          <p:spPr bwMode="auto">
            <a:xfrm>
              <a:off x="2855" y="177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30" name="Oval 423"/>
            <p:cNvSpPr>
              <a:spLocks noChangeArrowheads="1"/>
            </p:cNvSpPr>
            <p:nvPr/>
          </p:nvSpPr>
          <p:spPr bwMode="auto">
            <a:xfrm>
              <a:off x="2731" y="171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31" name="Oval 424"/>
            <p:cNvSpPr>
              <a:spLocks noChangeArrowheads="1"/>
            </p:cNvSpPr>
            <p:nvPr/>
          </p:nvSpPr>
          <p:spPr bwMode="auto">
            <a:xfrm>
              <a:off x="2795" y="174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32" name="Oval 425"/>
            <p:cNvSpPr>
              <a:spLocks noChangeArrowheads="1"/>
            </p:cNvSpPr>
            <p:nvPr/>
          </p:nvSpPr>
          <p:spPr bwMode="auto">
            <a:xfrm>
              <a:off x="3056" y="164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33" name="Oval 426"/>
            <p:cNvSpPr>
              <a:spLocks noChangeArrowheads="1"/>
            </p:cNvSpPr>
            <p:nvPr/>
          </p:nvSpPr>
          <p:spPr bwMode="auto">
            <a:xfrm>
              <a:off x="2753" y="15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34" name="Oval 427"/>
            <p:cNvSpPr>
              <a:spLocks noChangeArrowheads="1"/>
            </p:cNvSpPr>
            <p:nvPr/>
          </p:nvSpPr>
          <p:spPr bwMode="auto">
            <a:xfrm>
              <a:off x="3021" y="172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35" name="Oval 428"/>
            <p:cNvSpPr>
              <a:spLocks noChangeArrowheads="1"/>
            </p:cNvSpPr>
            <p:nvPr/>
          </p:nvSpPr>
          <p:spPr bwMode="auto">
            <a:xfrm>
              <a:off x="2898" y="176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36" name="Oval 429"/>
            <p:cNvSpPr>
              <a:spLocks noChangeArrowheads="1"/>
            </p:cNvSpPr>
            <p:nvPr/>
          </p:nvSpPr>
          <p:spPr bwMode="auto">
            <a:xfrm>
              <a:off x="1521" y="164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37" name="Oval 430"/>
            <p:cNvSpPr>
              <a:spLocks noChangeArrowheads="1"/>
            </p:cNvSpPr>
            <p:nvPr/>
          </p:nvSpPr>
          <p:spPr bwMode="auto">
            <a:xfrm>
              <a:off x="1698" y="152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38" name="Oval 431"/>
            <p:cNvSpPr>
              <a:spLocks noChangeArrowheads="1"/>
            </p:cNvSpPr>
            <p:nvPr/>
          </p:nvSpPr>
          <p:spPr bwMode="auto">
            <a:xfrm>
              <a:off x="1590" y="162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39" name="Oval 432"/>
            <p:cNvSpPr>
              <a:spLocks noChangeArrowheads="1"/>
            </p:cNvSpPr>
            <p:nvPr/>
          </p:nvSpPr>
          <p:spPr bwMode="auto">
            <a:xfrm>
              <a:off x="1431" y="165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40" name="Oval 433"/>
            <p:cNvSpPr>
              <a:spLocks noChangeArrowheads="1"/>
            </p:cNvSpPr>
            <p:nvPr/>
          </p:nvSpPr>
          <p:spPr bwMode="auto">
            <a:xfrm>
              <a:off x="1314" y="120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41" name="Oval 434"/>
            <p:cNvSpPr>
              <a:spLocks noChangeArrowheads="1"/>
            </p:cNvSpPr>
            <p:nvPr/>
          </p:nvSpPr>
          <p:spPr bwMode="auto">
            <a:xfrm>
              <a:off x="1476" y="115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42" name="Oval 435"/>
            <p:cNvSpPr>
              <a:spLocks noChangeArrowheads="1"/>
            </p:cNvSpPr>
            <p:nvPr/>
          </p:nvSpPr>
          <p:spPr bwMode="auto">
            <a:xfrm>
              <a:off x="3273" y="126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43" name="Oval 436"/>
            <p:cNvSpPr>
              <a:spLocks noChangeArrowheads="1"/>
            </p:cNvSpPr>
            <p:nvPr/>
          </p:nvSpPr>
          <p:spPr bwMode="auto">
            <a:xfrm>
              <a:off x="2898" y="198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44" name="Oval 437"/>
            <p:cNvSpPr>
              <a:spLocks noChangeArrowheads="1"/>
            </p:cNvSpPr>
            <p:nvPr/>
          </p:nvSpPr>
          <p:spPr bwMode="auto">
            <a:xfrm>
              <a:off x="2811" y="103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45" name="Oval 438"/>
            <p:cNvSpPr>
              <a:spLocks noChangeArrowheads="1"/>
            </p:cNvSpPr>
            <p:nvPr/>
          </p:nvSpPr>
          <p:spPr bwMode="auto">
            <a:xfrm>
              <a:off x="3033" y="114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46" name="Oval 439"/>
            <p:cNvSpPr>
              <a:spLocks noChangeArrowheads="1"/>
            </p:cNvSpPr>
            <p:nvPr/>
          </p:nvSpPr>
          <p:spPr bwMode="auto">
            <a:xfrm>
              <a:off x="3054" y="159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47" name="Oval 440"/>
            <p:cNvSpPr>
              <a:spLocks noChangeArrowheads="1"/>
            </p:cNvSpPr>
            <p:nvPr/>
          </p:nvSpPr>
          <p:spPr bwMode="auto">
            <a:xfrm>
              <a:off x="2838" y="77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48" name="Line 441"/>
            <p:cNvSpPr>
              <a:spLocks noChangeShapeType="1"/>
            </p:cNvSpPr>
            <p:nvPr/>
          </p:nvSpPr>
          <p:spPr bwMode="auto">
            <a:xfrm flipV="1">
              <a:off x="1860" y="1257"/>
              <a:ext cx="716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49" name="Line 442"/>
            <p:cNvSpPr>
              <a:spLocks noChangeShapeType="1"/>
            </p:cNvSpPr>
            <p:nvPr/>
          </p:nvSpPr>
          <p:spPr bwMode="auto">
            <a:xfrm>
              <a:off x="1853" y="1390"/>
              <a:ext cx="730" cy="2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50" name="Oval 443"/>
            <p:cNvSpPr>
              <a:spLocks noChangeArrowheads="1"/>
            </p:cNvSpPr>
            <p:nvPr/>
          </p:nvSpPr>
          <p:spPr bwMode="auto">
            <a:xfrm>
              <a:off x="768" y="141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51" name="Line 444"/>
            <p:cNvSpPr>
              <a:spLocks noChangeShapeType="1"/>
            </p:cNvSpPr>
            <p:nvPr/>
          </p:nvSpPr>
          <p:spPr bwMode="auto">
            <a:xfrm>
              <a:off x="843" y="1447"/>
              <a:ext cx="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52" name="Line 445"/>
            <p:cNvSpPr>
              <a:spLocks noChangeShapeType="1"/>
            </p:cNvSpPr>
            <p:nvPr/>
          </p:nvSpPr>
          <p:spPr bwMode="auto">
            <a:xfrm flipV="1">
              <a:off x="2880" y="691"/>
              <a:ext cx="151" cy="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53" name="Line 446"/>
            <p:cNvSpPr>
              <a:spLocks noChangeShapeType="1"/>
            </p:cNvSpPr>
            <p:nvPr/>
          </p:nvSpPr>
          <p:spPr bwMode="auto">
            <a:xfrm>
              <a:off x="3341" y="1296"/>
              <a:ext cx="2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54" name="Line 447"/>
            <p:cNvSpPr>
              <a:spLocks noChangeShapeType="1"/>
            </p:cNvSpPr>
            <p:nvPr/>
          </p:nvSpPr>
          <p:spPr bwMode="auto">
            <a:xfrm>
              <a:off x="2952" y="2030"/>
              <a:ext cx="16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448"/>
          <p:cNvGrpSpPr>
            <a:grpSpLocks/>
          </p:cNvGrpSpPr>
          <p:nvPr/>
        </p:nvGrpSpPr>
        <p:grpSpPr bwMode="auto">
          <a:xfrm rot="1922175">
            <a:off x="3802063" y="4327525"/>
            <a:ext cx="2052637" cy="1436688"/>
            <a:chOff x="768" y="568"/>
            <a:chExt cx="2782" cy="1720"/>
          </a:xfrm>
        </p:grpSpPr>
        <p:sp>
          <p:nvSpPr>
            <p:cNvPr id="130267" name="Freeform 449"/>
            <p:cNvSpPr>
              <a:spLocks/>
            </p:cNvSpPr>
            <p:nvPr/>
          </p:nvSpPr>
          <p:spPr bwMode="auto">
            <a:xfrm>
              <a:off x="2351" y="568"/>
              <a:ext cx="1148" cy="1720"/>
            </a:xfrm>
            <a:custGeom>
              <a:avLst/>
              <a:gdLst>
                <a:gd name="T0" fmla="*/ 359 w 1148"/>
                <a:gd name="T1" fmla="*/ 43 h 1720"/>
                <a:gd name="T2" fmla="*/ 443 w 1148"/>
                <a:gd name="T3" fmla="*/ 0 h 1720"/>
                <a:gd name="T4" fmla="*/ 443 w 1148"/>
                <a:gd name="T5" fmla="*/ 64 h 1720"/>
                <a:gd name="T6" fmla="*/ 618 w 1148"/>
                <a:gd name="T7" fmla="*/ 176 h 1720"/>
                <a:gd name="T8" fmla="*/ 752 w 1148"/>
                <a:gd name="T9" fmla="*/ 218 h 1720"/>
                <a:gd name="T10" fmla="*/ 759 w 1148"/>
                <a:gd name="T11" fmla="*/ 316 h 1720"/>
                <a:gd name="T12" fmla="*/ 935 w 1148"/>
                <a:gd name="T13" fmla="*/ 429 h 1720"/>
                <a:gd name="T14" fmla="*/ 1089 w 1148"/>
                <a:gd name="T15" fmla="*/ 604 h 1720"/>
                <a:gd name="T16" fmla="*/ 1138 w 1148"/>
                <a:gd name="T17" fmla="*/ 794 h 1720"/>
                <a:gd name="T18" fmla="*/ 1124 w 1148"/>
                <a:gd name="T19" fmla="*/ 822 h 1720"/>
                <a:gd name="T20" fmla="*/ 1054 w 1148"/>
                <a:gd name="T21" fmla="*/ 935 h 1720"/>
                <a:gd name="T22" fmla="*/ 1117 w 1148"/>
                <a:gd name="T23" fmla="*/ 977 h 1720"/>
                <a:gd name="T24" fmla="*/ 1061 w 1148"/>
                <a:gd name="T25" fmla="*/ 1138 h 1720"/>
                <a:gd name="T26" fmla="*/ 998 w 1148"/>
                <a:gd name="T27" fmla="*/ 1188 h 1720"/>
                <a:gd name="T28" fmla="*/ 1068 w 1148"/>
                <a:gd name="T29" fmla="*/ 1307 h 1720"/>
                <a:gd name="T30" fmla="*/ 857 w 1148"/>
                <a:gd name="T31" fmla="*/ 1419 h 1720"/>
                <a:gd name="T32" fmla="*/ 913 w 1148"/>
                <a:gd name="T33" fmla="*/ 1504 h 1720"/>
                <a:gd name="T34" fmla="*/ 815 w 1148"/>
                <a:gd name="T35" fmla="*/ 1574 h 1720"/>
                <a:gd name="T36" fmla="*/ 555 w 1148"/>
                <a:gd name="T37" fmla="*/ 1616 h 1720"/>
                <a:gd name="T38" fmla="*/ 499 w 1148"/>
                <a:gd name="T39" fmla="*/ 1679 h 1720"/>
                <a:gd name="T40" fmla="*/ 274 w 1148"/>
                <a:gd name="T41" fmla="*/ 1707 h 1720"/>
                <a:gd name="T42" fmla="*/ 253 w 1148"/>
                <a:gd name="T43" fmla="*/ 1665 h 1720"/>
                <a:gd name="T44" fmla="*/ 190 w 1148"/>
                <a:gd name="T45" fmla="*/ 1553 h 1720"/>
                <a:gd name="T46" fmla="*/ 148 w 1148"/>
                <a:gd name="T47" fmla="*/ 1461 h 1720"/>
                <a:gd name="T48" fmla="*/ 21 w 1148"/>
                <a:gd name="T49" fmla="*/ 1349 h 1720"/>
                <a:gd name="T50" fmla="*/ 85 w 1148"/>
                <a:gd name="T51" fmla="*/ 1314 h 1720"/>
                <a:gd name="T52" fmla="*/ 120 w 1148"/>
                <a:gd name="T53" fmla="*/ 1279 h 1720"/>
                <a:gd name="T54" fmla="*/ 28 w 1148"/>
                <a:gd name="T55" fmla="*/ 1124 h 1720"/>
                <a:gd name="T56" fmla="*/ 120 w 1148"/>
                <a:gd name="T57" fmla="*/ 956 h 1720"/>
                <a:gd name="T58" fmla="*/ 56 w 1148"/>
                <a:gd name="T59" fmla="*/ 604 h 1720"/>
                <a:gd name="T60" fmla="*/ 190 w 1148"/>
                <a:gd name="T61" fmla="*/ 401 h 1720"/>
                <a:gd name="T62" fmla="*/ 92 w 1148"/>
                <a:gd name="T63" fmla="*/ 190 h 1720"/>
                <a:gd name="T64" fmla="*/ 162 w 1148"/>
                <a:gd name="T65" fmla="*/ 155 h 17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8"/>
                <a:gd name="T100" fmla="*/ 0 h 1720"/>
                <a:gd name="T101" fmla="*/ 1148 w 1148"/>
                <a:gd name="T102" fmla="*/ 1720 h 17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8" h="1720">
                  <a:moveTo>
                    <a:pt x="162" y="155"/>
                  </a:moveTo>
                  <a:cubicBezTo>
                    <a:pt x="230" y="132"/>
                    <a:pt x="297" y="80"/>
                    <a:pt x="359" y="43"/>
                  </a:cubicBezTo>
                  <a:cubicBezTo>
                    <a:pt x="377" y="32"/>
                    <a:pt x="396" y="24"/>
                    <a:pt x="415" y="14"/>
                  </a:cubicBezTo>
                  <a:cubicBezTo>
                    <a:pt x="424" y="9"/>
                    <a:pt x="443" y="0"/>
                    <a:pt x="443" y="0"/>
                  </a:cubicBezTo>
                  <a:cubicBezTo>
                    <a:pt x="448" y="7"/>
                    <a:pt x="457" y="13"/>
                    <a:pt x="457" y="21"/>
                  </a:cubicBezTo>
                  <a:cubicBezTo>
                    <a:pt x="457" y="36"/>
                    <a:pt x="443" y="64"/>
                    <a:pt x="443" y="64"/>
                  </a:cubicBezTo>
                  <a:cubicBezTo>
                    <a:pt x="509" y="86"/>
                    <a:pt x="580" y="71"/>
                    <a:pt x="647" y="92"/>
                  </a:cubicBezTo>
                  <a:cubicBezTo>
                    <a:pt x="641" y="129"/>
                    <a:pt x="638" y="146"/>
                    <a:pt x="618" y="176"/>
                  </a:cubicBezTo>
                  <a:cubicBezTo>
                    <a:pt x="654" y="187"/>
                    <a:pt x="688" y="201"/>
                    <a:pt x="724" y="211"/>
                  </a:cubicBezTo>
                  <a:cubicBezTo>
                    <a:pt x="733" y="214"/>
                    <a:pt x="743" y="215"/>
                    <a:pt x="752" y="218"/>
                  </a:cubicBezTo>
                  <a:cubicBezTo>
                    <a:pt x="766" y="222"/>
                    <a:pt x="794" y="232"/>
                    <a:pt x="794" y="232"/>
                  </a:cubicBezTo>
                  <a:cubicBezTo>
                    <a:pt x="807" y="272"/>
                    <a:pt x="780" y="284"/>
                    <a:pt x="759" y="316"/>
                  </a:cubicBezTo>
                  <a:cubicBezTo>
                    <a:pt x="787" y="345"/>
                    <a:pt x="820" y="371"/>
                    <a:pt x="857" y="387"/>
                  </a:cubicBezTo>
                  <a:cubicBezTo>
                    <a:pt x="893" y="403"/>
                    <a:pt x="906" y="402"/>
                    <a:pt x="935" y="429"/>
                  </a:cubicBezTo>
                  <a:cubicBezTo>
                    <a:pt x="927" y="453"/>
                    <a:pt x="920" y="471"/>
                    <a:pt x="906" y="492"/>
                  </a:cubicBezTo>
                  <a:cubicBezTo>
                    <a:pt x="953" y="551"/>
                    <a:pt x="1028" y="564"/>
                    <a:pt x="1089" y="604"/>
                  </a:cubicBezTo>
                  <a:cubicBezTo>
                    <a:pt x="1101" y="641"/>
                    <a:pt x="1095" y="651"/>
                    <a:pt x="1061" y="668"/>
                  </a:cubicBezTo>
                  <a:cubicBezTo>
                    <a:pt x="1024" y="723"/>
                    <a:pt x="1103" y="759"/>
                    <a:pt x="1138" y="794"/>
                  </a:cubicBezTo>
                  <a:cubicBezTo>
                    <a:pt x="1140" y="801"/>
                    <a:pt x="1148" y="808"/>
                    <a:pt x="1145" y="815"/>
                  </a:cubicBezTo>
                  <a:cubicBezTo>
                    <a:pt x="1142" y="822"/>
                    <a:pt x="1131" y="819"/>
                    <a:pt x="1124" y="822"/>
                  </a:cubicBezTo>
                  <a:cubicBezTo>
                    <a:pt x="1096" y="836"/>
                    <a:pt x="1067" y="846"/>
                    <a:pt x="1040" y="864"/>
                  </a:cubicBezTo>
                  <a:cubicBezTo>
                    <a:pt x="1020" y="893"/>
                    <a:pt x="1025" y="912"/>
                    <a:pt x="1054" y="935"/>
                  </a:cubicBezTo>
                  <a:cubicBezTo>
                    <a:pt x="1067" y="945"/>
                    <a:pt x="1082" y="954"/>
                    <a:pt x="1096" y="963"/>
                  </a:cubicBezTo>
                  <a:cubicBezTo>
                    <a:pt x="1103" y="968"/>
                    <a:pt x="1117" y="977"/>
                    <a:pt x="1117" y="977"/>
                  </a:cubicBezTo>
                  <a:cubicBezTo>
                    <a:pt x="1089" y="996"/>
                    <a:pt x="1052" y="1011"/>
                    <a:pt x="1019" y="1019"/>
                  </a:cubicBezTo>
                  <a:cubicBezTo>
                    <a:pt x="955" y="1061"/>
                    <a:pt x="1008" y="1120"/>
                    <a:pt x="1061" y="1138"/>
                  </a:cubicBezTo>
                  <a:cubicBezTo>
                    <a:pt x="1063" y="1145"/>
                    <a:pt x="1072" y="1153"/>
                    <a:pt x="1068" y="1159"/>
                  </a:cubicBezTo>
                  <a:cubicBezTo>
                    <a:pt x="1060" y="1172"/>
                    <a:pt x="1013" y="1182"/>
                    <a:pt x="998" y="1188"/>
                  </a:cubicBezTo>
                  <a:cubicBezTo>
                    <a:pt x="985" y="1228"/>
                    <a:pt x="1007" y="1232"/>
                    <a:pt x="1033" y="1258"/>
                  </a:cubicBezTo>
                  <a:cubicBezTo>
                    <a:pt x="1042" y="1267"/>
                    <a:pt x="1060" y="1295"/>
                    <a:pt x="1068" y="1307"/>
                  </a:cubicBezTo>
                  <a:cubicBezTo>
                    <a:pt x="1054" y="1348"/>
                    <a:pt x="1019" y="1345"/>
                    <a:pt x="984" y="1363"/>
                  </a:cubicBezTo>
                  <a:cubicBezTo>
                    <a:pt x="942" y="1384"/>
                    <a:pt x="896" y="1393"/>
                    <a:pt x="857" y="1419"/>
                  </a:cubicBezTo>
                  <a:cubicBezTo>
                    <a:pt x="849" y="1443"/>
                    <a:pt x="849" y="1459"/>
                    <a:pt x="871" y="1476"/>
                  </a:cubicBezTo>
                  <a:cubicBezTo>
                    <a:pt x="884" y="1486"/>
                    <a:pt x="913" y="1504"/>
                    <a:pt x="913" y="1504"/>
                  </a:cubicBezTo>
                  <a:cubicBezTo>
                    <a:pt x="915" y="1511"/>
                    <a:pt x="924" y="1519"/>
                    <a:pt x="920" y="1525"/>
                  </a:cubicBezTo>
                  <a:cubicBezTo>
                    <a:pt x="899" y="1554"/>
                    <a:pt x="846" y="1565"/>
                    <a:pt x="815" y="1574"/>
                  </a:cubicBezTo>
                  <a:cubicBezTo>
                    <a:pt x="801" y="1578"/>
                    <a:pt x="773" y="1588"/>
                    <a:pt x="773" y="1588"/>
                  </a:cubicBezTo>
                  <a:cubicBezTo>
                    <a:pt x="737" y="1697"/>
                    <a:pt x="648" y="1631"/>
                    <a:pt x="555" y="1616"/>
                  </a:cubicBezTo>
                  <a:cubicBezTo>
                    <a:pt x="569" y="1625"/>
                    <a:pt x="611" y="1635"/>
                    <a:pt x="597" y="1644"/>
                  </a:cubicBezTo>
                  <a:cubicBezTo>
                    <a:pt x="567" y="1664"/>
                    <a:pt x="533" y="1668"/>
                    <a:pt x="499" y="1679"/>
                  </a:cubicBezTo>
                  <a:cubicBezTo>
                    <a:pt x="472" y="1720"/>
                    <a:pt x="424" y="1703"/>
                    <a:pt x="380" y="1714"/>
                  </a:cubicBezTo>
                  <a:cubicBezTo>
                    <a:pt x="345" y="1712"/>
                    <a:pt x="308" y="1716"/>
                    <a:pt x="274" y="1707"/>
                  </a:cubicBezTo>
                  <a:cubicBezTo>
                    <a:pt x="267" y="1705"/>
                    <a:pt x="270" y="1693"/>
                    <a:pt x="267" y="1686"/>
                  </a:cubicBezTo>
                  <a:cubicBezTo>
                    <a:pt x="263" y="1678"/>
                    <a:pt x="258" y="1671"/>
                    <a:pt x="253" y="1665"/>
                  </a:cubicBezTo>
                  <a:cubicBezTo>
                    <a:pt x="230" y="1638"/>
                    <a:pt x="202" y="1620"/>
                    <a:pt x="169" y="1609"/>
                  </a:cubicBezTo>
                  <a:cubicBezTo>
                    <a:pt x="155" y="1567"/>
                    <a:pt x="176" y="1596"/>
                    <a:pt x="190" y="1553"/>
                  </a:cubicBezTo>
                  <a:cubicBezTo>
                    <a:pt x="188" y="1530"/>
                    <a:pt x="189" y="1506"/>
                    <a:pt x="183" y="1483"/>
                  </a:cubicBezTo>
                  <a:cubicBezTo>
                    <a:pt x="179" y="1465"/>
                    <a:pt x="160" y="1468"/>
                    <a:pt x="148" y="1461"/>
                  </a:cubicBezTo>
                  <a:cubicBezTo>
                    <a:pt x="108" y="1439"/>
                    <a:pt x="79" y="1420"/>
                    <a:pt x="35" y="1405"/>
                  </a:cubicBezTo>
                  <a:cubicBezTo>
                    <a:pt x="16" y="1386"/>
                    <a:pt x="0" y="1381"/>
                    <a:pt x="21" y="1349"/>
                  </a:cubicBezTo>
                  <a:cubicBezTo>
                    <a:pt x="25" y="1343"/>
                    <a:pt x="36" y="1346"/>
                    <a:pt x="42" y="1342"/>
                  </a:cubicBezTo>
                  <a:cubicBezTo>
                    <a:pt x="57" y="1334"/>
                    <a:pt x="85" y="1314"/>
                    <a:pt x="85" y="1314"/>
                  </a:cubicBezTo>
                  <a:cubicBezTo>
                    <a:pt x="90" y="1307"/>
                    <a:pt x="93" y="1299"/>
                    <a:pt x="99" y="1293"/>
                  </a:cubicBezTo>
                  <a:cubicBezTo>
                    <a:pt x="105" y="1287"/>
                    <a:pt x="118" y="1287"/>
                    <a:pt x="120" y="1279"/>
                  </a:cubicBezTo>
                  <a:cubicBezTo>
                    <a:pt x="133" y="1226"/>
                    <a:pt x="80" y="1218"/>
                    <a:pt x="56" y="1188"/>
                  </a:cubicBezTo>
                  <a:cubicBezTo>
                    <a:pt x="41" y="1170"/>
                    <a:pt x="28" y="1124"/>
                    <a:pt x="28" y="1124"/>
                  </a:cubicBezTo>
                  <a:cubicBezTo>
                    <a:pt x="34" y="1085"/>
                    <a:pt x="41" y="1047"/>
                    <a:pt x="71" y="1019"/>
                  </a:cubicBezTo>
                  <a:cubicBezTo>
                    <a:pt x="81" y="990"/>
                    <a:pt x="94" y="973"/>
                    <a:pt x="120" y="956"/>
                  </a:cubicBezTo>
                  <a:cubicBezTo>
                    <a:pt x="146" y="877"/>
                    <a:pt x="65" y="763"/>
                    <a:pt x="49" y="682"/>
                  </a:cubicBezTo>
                  <a:cubicBezTo>
                    <a:pt x="51" y="656"/>
                    <a:pt x="52" y="630"/>
                    <a:pt x="56" y="604"/>
                  </a:cubicBezTo>
                  <a:cubicBezTo>
                    <a:pt x="65" y="543"/>
                    <a:pt x="148" y="541"/>
                    <a:pt x="190" y="513"/>
                  </a:cubicBezTo>
                  <a:cubicBezTo>
                    <a:pt x="205" y="467"/>
                    <a:pt x="203" y="483"/>
                    <a:pt x="190" y="401"/>
                  </a:cubicBezTo>
                  <a:cubicBezTo>
                    <a:pt x="178" y="323"/>
                    <a:pt x="109" y="283"/>
                    <a:pt x="85" y="211"/>
                  </a:cubicBezTo>
                  <a:cubicBezTo>
                    <a:pt x="87" y="204"/>
                    <a:pt x="86" y="194"/>
                    <a:pt x="92" y="190"/>
                  </a:cubicBezTo>
                  <a:cubicBezTo>
                    <a:pt x="113" y="175"/>
                    <a:pt x="159" y="170"/>
                    <a:pt x="183" y="162"/>
                  </a:cubicBezTo>
                  <a:cubicBezTo>
                    <a:pt x="204" y="131"/>
                    <a:pt x="205" y="138"/>
                    <a:pt x="162" y="155"/>
                  </a:cubicBezTo>
                  <a:close/>
                </a:path>
              </a:pathLst>
            </a:custGeom>
            <a:solidFill>
              <a:srgbClr val="F0AEE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68" name="Oval 450"/>
            <p:cNvSpPr>
              <a:spLocks noChangeArrowheads="1"/>
            </p:cNvSpPr>
            <p:nvPr/>
          </p:nvSpPr>
          <p:spPr bwMode="auto">
            <a:xfrm>
              <a:off x="1191" y="1150"/>
              <a:ext cx="568" cy="564"/>
            </a:xfrm>
            <a:prstGeom prst="ellipse">
              <a:avLst/>
            </a:prstGeom>
            <a:solidFill>
              <a:srgbClr val="DDFF7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69" name="Oval 451"/>
            <p:cNvSpPr>
              <a:spLocks noChangeArrowheads="1"/>
            </p:cNvSpPr>
            <p:nvPr/>
          </p:nvSpPr>
          <p:spPr bwMode="auto">
            <a:xfrm>
              <a:off x="1274" y="139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70" name="Oval 452"/>
            <p:cNvSpPr>
              <a:spLocks noChangeArrowheads="1"/>
            </p:cNvSpPr>
            <p:nvPr/>
          </p:nvSpPr>
          <p:spPr bwMode="auto">
            <a:xfrm>
              <a:off x="1276" y="148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71" name="Oval 453"/>
            <p:cNvSpPr>
              <a:spLocks noChangeArrowheads="1"/>
            </p:cNvSpPr>
            <p:nvPr/>
          </p:nvSpPr>
          <p:spPr bwMode="auto">
            <a:xfrm>
              <a:off x="1400" y="129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72" name="Oval 454"/>
            <p:cNvSpPr>
              <a:spLocks noChangeArrowheads="1"/>
            </p:cNvSpPr>
            <p:nvPr/>
          </p:nvSpPr>
          <p:spPr bwMode="auto">
            <a:xfrm>
              <a:off x="1646" y="149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73" name="Oval 455"/>
            <p:cNvSpPr>
              <a:spLocks noChangeArrowheads="1"/>
            </p:cNvSpPr>
            <p:nvPr/>
          </p:nvSpPr>
          <p:spPr bwMode="auto">
            <a:xfrm>
              <a:off x="1375" y="139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74" name="Oval 456"/>
            <p:cNvSpPr>
              <a:spLocks noChangeArrowheads="1"/>
            </p:cNvSpPr>
            <p:nvPr/>
          </p:nvSpPr>
          <p:spPr bwMode="auto">
            <a:xfrm>
              <a:off x="1367" y="144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75" name="Oval 457"/>
            <p:cNvSpPr>
              <a:spLocks noChangeArrowheads="1"/>
            </p:cNvSpPr>
            <p:nvPr/>
          </p:nvSpPr>
          <p:spPr bwMode="auto">
            <a:xfrm>
              <a:off x="1424" y="155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76" name="Oval 458"/>
            <p:cNvSpPr>
              <a:spLocks noChangeArrowheads="1"/>
            </p:cNvSpPr>
            <p:nvPr/>
          </p:nvSpPr>
          <p:spPr bwMode="auto">
            <a:xfrm>
              <a:off x="1404" y="146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77" name="Oval 459"/>
            <p:cNvSpPr>
              <a:spLocks noChangeArrowheads="1"/>
            </p:cNvSpPr>
            <p:nvPr/>
          </p:nvSpPr>
          <p:spPr bwMode="auto">
            <a:xfrm>
              <a:off x="1504" y="155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78" name="Oval 460"/>
            <p:cNvSpPr>
              <a:spLocks noChangeArrowheads="1"/>
            </p:cNvSpPr>
            <p:nvPr/>
          </p:nvSpPr>
          <p:spPr bwMode="auto">
            <a:xfrm>
              <a:off x="1419" y="125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79" name="Oval 461"/>
            <p:cNvSpPr>
              <a:spLocks noChangeArrowheads="1"/>
            </p:cNvSpPr>
            <p:nvPr/>
          </p:nvSpPr>
          <p:spPr bwMode="auto">
            <a:xfrm>
              <a:off x="1257" y="125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80" name="Oval 462"/>
            <p:cNvSpPr>
              <a:spLocks noChangeArrowheads="1"/>
            </p:cNvSpPr>
            <p:nvPr/>
          </p:nvSpPr>
          <p:spPr bwMode="auto">
            <a:xfrm>
              <a:off x="1314" y="139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81" name="Oval 463"/>
            <p:cNvSpPr>
              <a:spLocks noChangeArrowheads="1"/>
            </p:cNvSpPr>
            <p:nvPr/>
          </p:nvSpPr>
          <p:spPr bwMode="auto">
            <a:xfrm>
              <a:off x="1244" y="155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82" name="Oval 464"/>
            <p:cNvSpPr>
              <a:spLocks noChangeArrowheads="1"/>
            </p:cNvSpPr>
            <p:nvPr/>
          </p:nvSpPr>
          <p:spPr bwMode="auto">
            <a:xfrm>
              <a:off x="1218" y="145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83" name="Oval 465"/>
            <p:cNvSpPr>
              <a:spLocks noChangeArrowheads="1"/>
            </p:cNvSpPr>
            <p:nvPr/>
          </p:nvSpPr>
          <p:spPr bwMode="auto">
            <a:xfrm>
              <a:off x="1324" y="155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84" name="Oval 466"/>
            <p:cNvSpPr>
              <a:spLocks noChangeArrowheads="1"/>
            </p:cNvSpPr>
            <p:nvPr/>
          </p:nvSpPr>
          <p:spPr bwMode="auto">
            <a:xfrm>
              <a:off x="1550" y="160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85" name="Oval 467"/>
            <p:cNvSpPr>
              <a:spLocks noChangeArrowheads="1"/>
            </p:cNvSpPr>
            <p:nvPr/>
          </p:nvSpPr>
          <p:spPr bwMode="auto">
            <a:xfrm>
              <a:off x="1240" y="14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86" name="Oval 468"/>
            <p:cNvSpPr>
              <a:spLocks noChangeArrowheads="1"/>
            </p:cNvSpPr>
            <p:nvPr/>
          </p:nvSpPr>
          <p:spPr bwMode="auto">
            <a:xfrm>
              <a:off x="1432" y="161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87" name="Oval 469"/>
            <p:cNvSpPr>
              <a:spLocks noChangeArrowheads="1"/>
            </p:cNvSpPr>
            <p:nvPr/>
          </p:nvSpPr>
          <p:spPr bwMode="auto">
            <a:xfrm>
              <a:off x="1619" y="152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88" name="Oval 470"/>
            <p:cNvSpPr>
              <a:spLocks noChangeArrowheads="1"/>
            </p:cNvSpPr>
            <p:nvPr/>
          </p:nvSpPr>
          <p:spPr bwMode="auto">
            <a:xfrm>
              <a:off x="1521" y="132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89" name="Oval 471"/>
            <p:cNvSpPr>
              <a:spLocks noChangeArrowheads="1"/>
            </p:cNvSpPr>
            <p:nvPr/>
          </p:nvSpPr>
          <p:spPr bwMode="auto">
            <a:xfrm>
              <a:off x="1526" y="128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90" name="Oval 472"/>
            <p:cNvSpPr>
              <a:spLocks noChangeArrowheads="1"/>
            </p:cNvSpPr>
            <p:nvPr/>
          </p:nvSpPr>
          <p:spPr bwMode="auto">
            <a:xfrm>
              <a:off x="1646" y="135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91" name="Oval 473"/>
            <p:cNvSpPr>
              <a:spLocks noChangeArrowheads="1"/>
            </p:cNvSpPr>
            <p:nvPr/>
          </p:nvSpPr>
          <p:spPr bwMode="auto">
            <a:xfrm>
              <a:off x="1495" y="136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92" name="Oval 474"/>
            <p:cNvSpPr>
              <a:spLocks noChangeArrowheads="1"/>
            </p:cNvSpPr>
            <p:nvPr/>
          </p:nvSpPr>
          <p:spPr bwMode="auto">
            <a:xfrm>
              <a:off x="1587" y="149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93" name="Oval 475"/>
            <p:cNvSpPr>
              <a:spLocks noChangeArrowheads="1"/>
            </p:cNvSpPr>
            <p:nvPr/>
          </p:nvSpPr>
          <p:spPr bwMode="auto">
            <a:xfrm>
              <a:off x="1333" y="125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94" name="Oval 476"/>
            <p:cNvSpPr>
              <a:spLocks noChangeArrowheads="1"/>
            </p:cNvSpPr>
            <p:nvPr/>
          </p:nvSpPr>
          <p:spPr bwMode="auto">
            <a:xfrm>
              <a:off x="1610" y="141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95" name="Oval 477"/>
            <p:cNvSpPr>
              <a:spLocks noChangeArrowheads="1"/>
            </p:cNvSpPr>
            <p:nvPr/>
          </p:nvSpPr>
          <p:spPr bwMode="auto">
            <a:xfrm>
              <a:off x="1673" y="137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96" name="Oval 478"/>
            <p:cNvSpPr>
              <a:spLocks noChangeArrowheads="1"/>
            </p:cNvSpPr>
            <p:nvPr/>
          </p:nvSpPr>
          <p:spPr bwMode="auto">
            <a:xfrm>
              <a:off x="1350" y="121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97" name="Oval 479"/>
            <p:cNvSpPr>
              <a:spLocks noChangeArrowheads="1"/>
            </p:cNvSpPr>
            <p:nvPr/>
          </p:nvSpPr>
          <p:spPr bwMode="auto">
            <a:xfrm>
              <a:off x="1422" y="132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98" name="Oval 480"/>
            <p:cNvSpPr>
              <a:spLocks noChangeArrowheads="1"/>
            </p:cNvSpPr>
            <p:nvPr/>
          </p:nvSpPr>
          <p:spPr bwMode="auto">
            <a:xfrm>
              <a:off x="1428" y="138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99" name="Oval 481"/>
            <p:cNvSpPr>
              <a:spLocks noChangeArrowheads="1"/>
            </p:cNvSpPr>
            <p:nvPr/>
          </p:nvSpPr>
          <p:spPr bwMode="auto">
            <a:xfrm>
              <a:off x="1439" y="150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00" name="Oval 482"/>
            <p:cNvSpPr>
              <a:spLocks noChangeArrowheads="1"/>
            </p:cNvSpPr>
            <p:nvPr/>
          </p:nvSpPr>
          <p:spPr bwMode="auto">
            <a:xfrm>
              <a:off x="1541" y="151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01" name="Oval 483"/>
            <p:cNvSpPr>
              <a:spLocks noChangeArrowheads="1"/>
            </p:cNvSpPr>
            <p:nvPr/>
          </p:nvSpPr>
          <p:spPr bwMode="auto">
            <a:xfrm>
              <a:off x="1498" y="146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02" name="Oval 484"/>
            <p:cNvSpPr>
              <a:spLocks noChangeArrowheads="1"/>
            </p:cNvSpPr>
            <p:nvPr/>
          </p:nvSpPr>
          <p:spPr bwMode="auto">
            <a:xfrm>
              <a:off x="1462" y="142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03" name="Oval 485"/>
            <p:cNvSpPr>
              <a:spLocks noChangeArrowheads="1"/>
            </p:cNvSpPr>
            <p:nvPr/>
          </p:nvSpPr>
          <p:spPr bwMode="auto">
            <a:xfrm>
              <a:off x="1540" y="156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04" name="Oval 486"/>
            <p:cNvSpPr>
              <a:spLocks noChangeArrowheads="1"/>
            </p:cNvSpPr>
            <p:nvPr/>
          </p:nvSpPr>
          <p:spPr bwMode="auto">
            <a:xfrm>
              <a:off x="1538" y="143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05" name="Oval 487"/>
            <p:cNvSpPr>
              <a:spLocks noChangeArrowheads="1"/>
            </p:cNvSpPr>
            <p:nvPr/>
          </p:nvSpPr>
          <p:spPr bwMode="auto">
            <a:xfrm>
              <a:off x="1647" y="131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06" name="Oval 488"/>
            <p:cNvSpPr>
              <a:spLocks noChangeArrowheads="1"/>
            </p:cNvSpPr>
            <p:nvPr/>
          </p:nvSpPr>
          <p:spPr bwMode="auto">
            <a:xfrm>
              <a:off x="1675" y="146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07" name="Oval 489"/>
            <p:cNvSpPr>
              <a:spLocks noChangeArrowheads="1"/>
            </p:cNvSpPr>
            <p:nvPr/>
          </p:nvSpPr>
          <p:spPr bwMode="auto">
            <a:xfrm>
              <a:off x="1315" y="146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08" name="Oval 490"/>
            <p:cNvSpPr>
              <a:spLocks noChangeArrowheads="1"/>
            </p:cNvSpPr>
            <p:nvPr/>
          </p:nvSpPr>
          <p:spPr bwMode="auto">
            <a:xfrm>
              <a:off x="1370" y="153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09" name="Oval 491"/>
            <p:cNvSpPr>
              <a:spLocks noChangeArrowheads="1"/>
            </p:cNvSpPr>
            <p:nvPr/>
          </p:nvSpPr>
          <p:spPr bwMode="auto">
            <a:xfrm>
              <a:off x="1354" y="161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10" name="Oval 492"/>
            <p:cNvSpPr>
              <a:spLocks noChangeArrowheads="1"/>
            </p:cNvSpPr>
            <p:nvPr/>
          </p:nvSpPr>
          <p:spPr bwMode="auto">
            <a:xfrm>
              <a:off x="1256" y="133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11" name="Oval 493"/>
            <p:cNvSpPr>
              <a:spLocks noChangeArrowheads="1"/>
            </p:cNvSpPr>
            <p:nvPr/>
          </p:nvSpPr>
          <p:spPr bwMode="auto">
            <a:xfrm>
              <a:off x="1471" y="162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12" name="Oval 494"/>
            <p:cNvSpPr>
              <a:spLocks noChangeArrowheads="1"/>
            </p:cNvSpPr>
            <p:nvPr/>
          </p:nvSpPr>
          <p:spPr bwMode="auto">
            <a:xfrm>
              <a:off x="1318" y="159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13" name="Oval 495"/>
            <p:cNvSpPr>
              <a:spLocks noChangeArrowheads="1"/>
            </p:cNvSpPr>
            <p:nvPr/>
          </p:nvSpPr>
          <p:spPr bwMode="auto">
            <a:xfrm>
              <a:off x="1317" y="129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14" name="Oval 496"/>
            <p:cNvSpPr>
              <a:spLocks noChangeArrowheads="1"/>
            </p:cNvSpPr>
            <p:nvPr/>
          </p:nvSpPr>
          <p:spPr bwMode="auto">
            <a:xfrm>
              <a:off x="1582" y="157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15" name="Oval 497"/>
            <p:cNvSpPr>
              <a:spLocks noChangeArrowheads="1"/>
            </p:cNvSpPr>
            <p:nvPr/>
          </p:nvSpPr>
          <p:spPr bwMode="auto">
            <a:xfrm>
              <a:off x="1513" y="123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16" name="Oval 498"/>
            <p:cNvSpPr>
              <a:spLocks noChangeArrowheads="1"/>
            </p:cNvSpPr>
            <p:nvPr/>
          </p:nvSpPr>
          <p:spPr bwMode="auto">
            <a:xfrm>
              <a:off x="1598" y="132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17" name="Oval 499"/>
            <p:cNvSpPr>
              <a:spLocks noChangeArrowheads="1"/>
            </p:cNvSpPr>
            <p:nvPr/>
          </p:nvSpPr>
          <p:spPr bwMode="auto">
            <a:xfrm>
              <a:off x="1570" y="139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18" name="Oval 500"/>
            <p:cNvSpPr>
              <a:spLocks noChangeArrowheads="1"/>
            </p:cNvSpPr>
            <p:nvPr/>
          </p:nvSpPr>
          <p:spPr bwMode="auto">
            <a:xfrm>
              <a:off x="1490" y="120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19" name="Oval 501"/>
            <p:cNvSpPr>
              <a:spLocks noChangeArrowheads="1"/>
            </p:cNvSpPr>
            <p:nvPr/>
          </p:nvSpPr>
          <p:spPr bwMode="auto">
            <a:xfrm>
              <a:off x="1582" y="123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20" name="Oval 502"/>
            <p:cNvSpPr>
              <a:spLocks noChangeArrowheads="1"/>
            </p:cNvSpPr>
            <p:nvPr/>
          </p:nvSpPr>
          <p:spPr bwMode="auto">
            <a:xfrm>
              <a:off x="1250" y="130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21" name="Oval 503"/>
            <p:cNvSpPr>
              <a:spLocks noChangeArrowheads="1"/>
            </p:cNvSpPr>
            <p:nvPr/>
          </p:nvSpPr>
          <p:spPr bwMode="auto">
            <a:xfrm>
              <a:off x="1658" y="153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22" name="Oval 504"/>
            <p:cNvSpPr>
              <a:spLocks noChangeArrowheads="1"/>
            </p:cNvSpPr>
            <p:nvPr/>
          </p:nvSpPr>
          <p:spPr bwMode="auto">
            <a:xfrm>
              <a:off x="1406" y="119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23" name="Oval 505"/>
            <p:cNvSpPr>
              <a:spLocks noChangeArrowheads="1"/>
            </p:cNvSpPr>
            <p:nvPr/>
          </p:nvSpPr>
          <p:spPr bwMode="auto">
            <a:xfrm>
              <a:off x="1611" y="123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24" name="Oval 506"/>
            <p:cNvSpPr>
              <a:spLocks noChangeArrowheads="1"/>
            </p:cNvSpPr>
            <p:nvPr/>
          </p:nvSpPr>
          <p:spPr bwMode="auto">
            <a:xfrm>
              <a:off x="1449" y="117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25" name="Oval 507"/>
            <p:cNvSpPr>
              <a:spLocks noChangeArrowheads="1"/>
            </p:cNvSpPr>
            <p:nvPr/>
          </p:nvSpPr>
          <p:spPr bwMode="auto">
            <a:xfrm>
              <a:off x="2786" y="112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26" name="Oval 508"/>
            <p:cNvSpPr>
              <a:spLocks noChangeArrowheads="1"/>
            </p:cNvSpPr>
            <p:nvPr/>
          </p:nvSpPr>
          <p:spPr bwMode="auto">
            <a:xfrm>
              <a:off x="2692" y="117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27" name="Oval 509"/>
            <p:cNvSpPr>
              <a:spLocks noChangeArrowheads="1"/>
            </p:cNvSpPr>
            <p:nvPr/>
          </p:nvSpPr>
          <p:spPr bwMode="auto">
            <a:xfrm>
              <a:off x="2879" y="119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28" name="Oval 510"/>
            <p:cNvSpPr>
              <a:spLocks noChangeArrowheads="1"/>
            </p:cNvSpPr>
            <p:nvPr/>
          </p:nvSpPr>
          <p:spPr bwMode="auto">
            <a:xfrm>
              <a:off x="2927" y="118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29" name="Oval 511"/>
            <p:cNvSpPr>
              <a:spLocks noChangeArrowheads="1"/>
            </p:cNvSpPr>
            <p:nvPr/>
          </p:nvSpPr>
          <p:spPr bwMode="auto">
            <a:xfrm>
              <a:off x="2830" y="120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30" name="Oval 512"/>
            <p:cNvSpPr>
              <a:spLocks noChangeArrowheads="1"/>
            </p:cNvSpPr>
            <p:nvPr/>
          </p:nvSpPr>
          <p:spPr bwMode="auto">
            <a:xfrm>
              <a:off x="2927" y="118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31" name="Oval 513"/>
            <p:cNvSpPr>
              <a:spLocks noChangeArrowheads="1"/>
            </p:cNvSpPr>
            <p:nvPr/>
          </p:nvSpPr>
          <p:spPr bwMode="auto">
            <a:xfrm>
              <a:off x="2900" y="122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32" name="Oval 514"/>
            <p:cNvSpPr>
              <a:spLocks noChangeArrowheads="1"/>
            </p:cNvSpPr>
            <p:nvPr/>
          </p:nvSpPr>
          <p:spPr bwMode="auto">
            <a:xfrm>
              <a:off x="2919" y="111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33" name="Oval 515"/>
            <p:cNvSpPr>
              <a:spLocks noChangeArrowheads="1"/>
            </p:cNvSpPr>
            <p:nvPr/>
          </p:nvSpPr>
          <p:spPr bwMode="auto">
            <a:xfrm>
              <a:off x="2938" y="123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34" name="Oval 516"/>
            <p:cNvSpPr>
              <a:spLocks noChangeArrowheads="1"/>
            </p:cNvSpPr>
            <p:nvPr/>
          </p:nvSpPr>
          <p:spPr bwMode="auto">
            <a:xfrm>
              <a:off x="2844" y="118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35" name="Oval 517"/>
            <p:cNvSpPr>
              <a:spLocks noChangeArrowheads="1"/>
            </p:cNvSpPr>
            <p:nvPr/>
          </p:nvSpPr>
          <p:spPr bwMode="auto">
            <a:xfrm>
              <a:off x="2880" y="106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36" name="Oval 518"/>
            <p:cNvSpPr>
              <a:spLocks noChangeArrowheads="1"/>
            </p:cNvSpPr>
            <p:nvPr/>
          </p:nvSpPr>
          <p:spPr bwMode="auto">
            <a:xfrm>
              <a:off x="2694" y="122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37" name="Oval 519"/>
            <p:cNvSpPr>
              <a:spLocks noChangeArrowheads="1"/>
            </p:cNvSpPr>
            <p:nvPr/>
          </p:nvSpPr>
          <p:spPr bwMode="auto">
            <a:xfrm>
              <a:off x="2777" y="133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38" name="Oval 520"/>
            <p:cNvSpPr>
              <a:spLocks noChangeArrowheads="1"/>
            </p:cNvSpPr>
            <p:nvPr/>
          </p:nvSpPr>
          <p:spPr bwMode="auto">
            <a:xfrm>
              <a:off x="2733" y="124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39" name="Oval 521"/>
            <p:cNvSpPr>
              <a:spLocks noChangeArrowheads="1"/>
            </p:cNvSpPr>
            <p:nvPr/>
          </p:nvSpPr>
          <p:spPr bwMode="auto">
            <a:xfrm>
              <a:off x="2809" y="129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40" name="Oval 522"/>
            <p:cNvSpPr>
              <a:spLocks noChangeArrowheads="1"/>
            </p:cNvSpPr>
            <p:nvPr/>
          </p:nvSpPr>
          <p:spPr bwMode="auto">
            <a:xfrm>
              <a:off x="2921" y="106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41" name="Oval 523"/>
            <p:cNvSpPr>
              <a:spLocks noChangeArrowheads="1"/>
            </p:cNvSpPr>
            <p:nvPr/>
          </p:nvSpPr>
          <p:spPr bwMode="auto">
            <a:xfrm>
              <a:off x="2998" y="112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42" name="Oval 524"/>
            <p:cNvSpPr>
              <a:spLocks noChangeArrowheads="1"/>
            </p:cNvSpPr>
            <p:nvPr/>
          </p:nvSpPr>
          <p:spPr bwMode="auto">
            <a:xfrm>
              <a:off x="2905" y="133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43" name="Oval 525"/>
            <p:cNvSpPr>
              <a:spLocks noChangeArrowheads="1"/>
            </p:cNvSpPr>
            <p:nvPr/>
          </p:nvSpPr>
          <p:spPr bwMode="auto">
            <a:xfrm>
              <a:off x="2772" y="117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44" name="Oval 526"/>
            <p:cNvSpPr>
              <a:spLocks noChangeArrowheads="1"/>
            </p:cNvSpPr>
            <p:nvPr/>
          </p:nvSpPr>
          <p:spPr bwMode="auto">
            <a:xfrm>
              <a:off x="2843" y="107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45" name="Oval 527"/>
            <p:cNvSpPr>
              <a:spLocks noChangeArrowheads="1"/>
            </p:cNvSpPr>
            <p:nvPr/>
          </p:nvSpPr>
          <p:spPr bwMode="auto">
            <a:xfrm>
              <a:off x="2891" y="114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46" name="Oval 528"/>
            <p:cNvSpPr>
              <a:spLocks noChangeArrowheads="1"/>
            </p:cNvSpPr>
            <p:nvPr/>
          </p:nvSpPr>
          <p:spPr bwMode="auto">
            <a:xfrm>
              <a:off x="2728" y="119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47" name="Oval 529"/>
            <p:cNvSpPr>
              <a:spLocks noChangeArrowheads="1"/>
            </p:cNvSpPr>
            <p:nvPr/>
          </p:nvSpPr>
          <p:spPr bwMode="auto">
            <a:xfrm>
              <a:off x="2859" y="113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48" name="Oval 530"/>
            <p:cNvSpPr>
              <a:spLocks noChangeArrowheads="1"/>
            </p:cNvSpPr>
            <p:nvPr/>
          </p:nvSpPr>
          <p:spPr bwMode="auto">
            <a:xfrm>
              <a:off x="2914" y="126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49" name="Oval 531"/>
            <p:cNvSpPr>
              <a:spLocks noChangeArrowheads="1"/>
            </p:cNvSpPr>
            <p:nvPr/>
          </p:nvSpPr>
          <p:spPr bwMode="auto">
            <a:xfrm>
              <a:off x="2750" y="111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50" name="Oval 532"/>
            <p:cNvSpPr>
              <a:spLocks noChangeArrowheads="1"/>
            </p:cNvSpPr>
            <p:nvPr/>
          </p:nvSpPr>
          <p:spPr bwMode="auto">
            <a:xfrm>
              <a:off x="2792" y="107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51" name="Oval 533"/>
            <p:cNvSpPr>
              <a:spLocks noChangeArrowheads="1"/>
            </p:cNvSpPr>
            <p:nvPr/>
          </p:nvSpPr>
          <p:spPr bwMode="auto">
            <a:xfrm>
              <a:off x="2958" y="108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52" name="Oval 534"/>
            <p:cNvSpPr>
              <a:spLocks noChangeArrowheads="1"/>
            </p:cNvSpPr>
            <p:nvPr/>
          </p:nvSpPr>
          <p:spPr bwMode="auto">
            <a:xfrm>
              <a:off x="2820" y="115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53" name="Oval 535"/>
            <p:cNvSpPr>
              <a:spLocks noChangeArrowheads="1"/>
            </p:cNvSpPr>
            <p:nvPr/>
          </p:nvSpPr>
          <p:spPr bwMode="auto">
            <a:xfrm>
              <a:off x="2745" y="115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54" name="Oval 536"/>
            <p:cNvSpPr>
              <a:spLocks noChangeArrowheads="1"/>
            </p:cNvSpPr>
            <p:nvPr/>
          </p:nvSpPr>
          <p:spPr bwMode="auto">
            <a:xfrm>
              <a:off x="2870" y="109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55" name="Oval 537"/>
            <p:cNvSpPr>
              <a:spLocks noChangeArrowheads="1"/>
            </p:cNvSpPr>
            <p:nvPr/>
          </p:nvSpPr>
          <p:spPr bwMode="auto">
            <a:xfrm>
              <a:off x="2957" y="11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56" name="Oval 538"/>
            <p:cNvSpPr>
              <a:spLocks noChangeArrowheads="1"/>
            </p:cNvSpPr>
            <p:nvPr/>
          </p:nvSpPr>
          <p:spPr bwMode="auto">
            <a:xfrm>
              <a:off x="2800" y="120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57" name="Oval 539"/>
            <p:cNvSpPr>
              <a:spLocks noChangeArrowheads="1"/>
            </p:cNvSpPr>
            <p:nvPr/>
          </p:nvSpPr>
          <p:spPr bwMode="auto">
            <a:xfrm>
              <a:off x="2818" y="110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58" name="Oval 540"/>
            <p:cNvSpPr>
              <a:spLocks noChangeArrowheads="1"/>
            </p:cNvSpPr>
            <p:nvPr/>
          </p:nvSpPr>
          <p:spPr bwMode="auto">
            <a:xfrm>
              <a:off x="2860" y="124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59" name="Oval 541"/>
            <p:cNvSpPr>
              <a:spLocks noChangeArrowheads="1"/>
            </p:cNvSpPr>
            <p:nvPr/>
          </p:nvSpPr>
          <p:spPr bwMode="auto">
            <a:xfrm>
              <a:off x="2771" y="125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60" name="Oval 542"/>
            <p:cNvSpPr>
              <a:spLocks noChangeArrowheads="1"/>
            </p:cNvSpPr>
            <p:nvPr/>
          </p:nvSpPr>
          <p:spPr bwMode="auto">
            <a:xfrm>
              <a:off x="2979" y="120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61" name="Oval 543"/>
            <p:cNvSpPr>
              <a:spLocks noChangeArrowheads="1"/>
            </p:cNvSpPr>
            <p:nvPr/>
          </p:nvSpPr>
          <p:spPr bwMode="auto">
            <a:xfrm>
              <a:off x="2902" y="128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62" name="Oval 544"/>
            <p:cNvSpPr>
              <a:spLocks noChangeArrowheads="1"/>
            </p:cNvSpPr>
            <p:nvPr/>
          </p:nvSpPr>
          <p:spPr bwMode="auto">
            <a:xfrm>
              <a:off x="2767" y="121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63" name="Oval 545"/>
            <p:cNvSpPr>
              <a:spLocks noChangeArrowheads="1"/>
            </p:cNvSpPr>
            <p:nvPr/>
          </p:nvSpPr>
          <p:spPr bwMode="auto">
            <a:xfrm>
              <a:off x="2819" y="124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64" name="Oval 546"/>
            <p:cNvSpPr>
              <a:spLocks noChangeArrowheads="1"/>
            </p:cNvSpPr>
            <p:nvPr/>
          </p:nvSpPr>
          <p:spPr bwMode="auto">
            <a:xfrm>
              <a:off x="2998" y="117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65" name="Oval 547"/>
            <p:cNvSpPr>
              <a:spLocks noChangeArrowheads="1"/>
            </p:cNvSpPr>
            <p:nvPr/>
          </p:nvSpPr>
          <p:spPr bwMode="auto">
            <a:xfrm>
              <a:off x="2951" y="132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66" name="Oval 548"/>
            <p:cNvSpPr>
              <a:spLocks noChangeArrowheads="1"/>
            </p:cNvSpPr>
            <p:nvPr/>
          </p:nvSpPr>
          <p:spPr bwMode="auto">
            <a:xfrm>
              <a:off x="2977" y="124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67" name="Oval 549"/>
            <p:cNvSpPr>
              <a:spLocks noChangeArrowheads="1"/>
            </p:cNvSpPr>
            <p:nvPr/>
          </p:nvSpPr>
          <p:spPr bwMode="auto">
            <a:xfrm>
              <a:off x="2995" y="123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68" name="Oval 550"/>
            <p:cNvSpPr>
              <a:spLocks noChangeArrowheads="1"/>
            </p:cNvSpPr>
            <p:nvPr/>
          </p:nvSpPr>
          <p:spPr bwMode="auto">
            <a:xfrm>
              <a:off x="2856" y="128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69" name="Oval 551"/>
            <p:cNvSpPr>
              <a:spLocks noChangeArrowheads="1"/>
            </p:cNvSpPr>
            <p:nvPr/>
          </p:nvSpPr>
          <p:spPr bwMode="auto">
            <a:xfrm>
              <a:off x="2971" y="112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70" name="Oval 552"/>
            <p:cNvSpPr>
              <a:spLocks noChangeArrowheads="1"/>
            </p:cNvSpPr>
            <p:nvPr/>
          </p:nvSpPr>
          <p:spPr bwMode="auto">
            <a:xfrm>
              <a:off x="2953" y="127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71" name="Oval 553"/>
            <p:cNvSpPr>
              <a:spLocks noChangeArrowheads="1"/>
            </p:cNvSpPr>
            <p:nvPr/>
          </p:nvSpPr>
          <p:spPr bwMode="auto">
            <a:xfrm>
              <a:off x="2723" y="129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72" name="Oval 554"/>
            <p:cNvSpPr>
              <a:spLocks noChangeArrowheads="1"/>
            </p:cNvSpPr>
            <p:nvPr/>
          </p:nvSpPr>
          <p:spPr bwMode="auto">
            <a:xfrm>
              <a:off x="2938" y="114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73" name="Oval 555"/>
            <p:cNvSpPr>
              <a:spLocks noChangeArrowheads="1"/>
            </p:cNvSpPr>
            <p:nvPr/>
          </p:nvSpPr>
          <p:spPr bwMode="auto">
            <a:xfrm>
              <a:off x="2822" y="133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74" name="Oval 556"/>
            <p:cNvSpPr>
              <a:spLocks noChangeArrowheads="1"/>
            </p:cNvSpPr>
            <p:nvPr/>
          </p:nvSpPr>
          <p:spPr bwMode="auto">
            <a:xfrm>
              <a:off x="2698" y="127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75" name="Oval 557"/>
            <p:cNvSpPr>
              <a:spLocks noChangeArrowheads="1"/>
            </p:cNvSpPr>
            <p:nvPr/>
          </p:nvSpPr>
          <p:spPr bwMode="auto">
            <a:xfrm>
              <a:off x="2762" y="130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76" name="Oval 558"/>
            <p:cNvSpPr>
              <a:spLocks noChangeArrowheads="1"/>
            </p:cNvSpPr>
            <p:nvPr/>
          </p:nvSpPr>
          <p:spPr bwMode="auto">
            <a:xfrm>
              <a:off x="3023" y="120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77" name="Oval 559"/>
            <p:cNvSpPr>
              <a:spLocks noChangeArrowheads="1"/>
            </p:cNvSpPr>
            <p:nvPr/>
          </p:nvSpPr>
          <p:spPr bwMode="auto">
            <a:xfrm>
              <a:off x="2720" y="113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78" name="Oval 560"/>
            <p:cNvSpPr>
              <a:spLocks noChangeArrowheads="1"/>
            </p:cNvSpPr>
            <p:nvPr/>
          </p:nvSpPr>
          <p:spPr bwMode="auto">
            <a:xfrm>
              <a:off x="2988" y="128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79" name="Oval 561"/>
            <p:cNvSpPr>
              <a:spLocks noChangeArrowheads="1"/>
            </p:cNvSpPr>
            <p:nvPr/>
          </p:nvSpPr>
          <p:spPr bwMode="auto">
            <a:xfrm>
              <a:off x="2865" y="132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80" name="Oval 562"/>
            <p:cNvSpPr>
              <a:spLocks noChangeArrowheads="1"/>
            </p:cNvSpPr>
            <p:nvPr/>
          </p:nvSpPr>
          <p:spPr bwMode="auto">
            <a:xfrm>
              <a:off x="3020" y="125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81" name="Oval 563"/>
            <p:cNvSpPr>
              <a:spLocks noChangeArrowheads="1"/>
            </p:cNvSpPr>
            <p:nvPr/>
          </p:nvSpPr>
          <p:spPr bwMode="auto">
            <a:xfrm>
              <a:off x="1300" y="134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82" name="Oval 564"/>
            <p:cNvSpPr>
              <a:spLocks noChangeArrowheads="1"/>
            </p:cNvSpPr>
            <p:nvPr/>
          </p:nvSpPr>
          <p:spPr bwMode="auto">
            <a:xfrm>
              <a:off x="1284" y="143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83" name="Oval 565"/>
            <p:cNvSpPr>
              <a:spLocks noChangeArrowheads="1"/>
            </p:cNvSpPr>
            <p:nvPr/>
          </p:nvSpPr>
          <p:spPr bwMode="auto">
            <a:xfrm>
              <a:off x="1378" y="134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84" name="Oval 566"/>
            <p:cNvSpPr>
              <a:spLocks noChangeArrowheads="1"/>
            </p:cNvSpPr>
            <p:nvPr/>
          </p:nvSpPr>
          <p:spPr bwMode="auto">
            <a:xfrm>
              <a:off x="1357" y="148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85" name="Oval 567"/>
            <p:cNvSpPr>
              <a:spLocks noChangeArrowheads="1"/>
            </p:cNvSpPr>
            <p:nvPr/>
          </p:nvSpPr>
          <p:spPr bwMode="auto">
            <a:xfrm>
              <a:off x="1452" y="128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86" name="Oval 568"/>
            <p:cNvSpPr>
              <a:spLocks noChangeArrowheads="1"/>
            </p:cNvSpPr>
            <p:nvPr/>
          </p:nvSpPr>
          <p:spPr bwMode="auto">
            <a:xfrm>
              <a:off x="1339" y="141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87" name="Oval 569"/>
            <p:cNvSpPr>
              <a:spLocks noChangeArrowheads="1"/>
            </p:cNvSpPr>
            <p:nvPr/>
          </p:nvSpPr>
          <p:spPr bwMode="auto">
            <a:xfrm>
              <a:off x="1402" y="151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88" name="Oval 570"/>
            <p:cNvSpPr>
              <a:spLocks noChangeArrowheads="1"/>
            </p:cNvSpPr>
            <p:nvPr/>
          </p:nvSpPr>
          <p:spPr bwMode="auto">
            <a:xfrm>
              <a:off x="1415" y="136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89" name="Oval 571"/>
            <p:cNvSpPr>
              <a:spLocks noChangeArrowheads="1"/>
            </p:cNvSpPr>
            <p:nvPr/>
          </p:nvSpPr>
          <p:spPr bwMode="auto">
            <a:xfrm>
              <a:off x="1479" y="151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90" name="Oval 572"/>
            <p:cNvSpPr>
              <a:spLocks noChangeArrowheads="1"/>
            </p:cNvSpPr>
            <p:nvPr/>
          </p:nvSpPr>
          <p:spPr bwMode="auto">
            <a:xfrm>
              <a:off x="1550" y="125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91" name="Oval 573"/>
            <p:cNvSpPr>
              <a:spLocks noChangeArrowheads="1"/>
            </p:cNvSpPr>
            <p:nvPr/>
          </p:nvSpPr>
          <p:spPr bwMode="auto">
            <a:xfrm>
              <a:off x="1211" y="132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92" name="Oval 574"/>
            <p:cNvSpPr>
              <a:spLocks noChangeArrowheads="1"/>
            </p:cNvSpPr>
            <p:nvPr/>
          </p:nvSpPr>
          <p:spPr bwMode="auto">
            <a:xfrm>
              <a:off x="1355" y="131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93" name="Oval 575"/>
            <p:cNvSpPr>
              <a:spLocks noChangeArrowheads="1"/>
            </p:cNvSpPr>
            <p:nvPr/>
          </p:nvSpPr>
          <p:spPr bwMode="auto">
            <a:xfrm>
              <a:off x="1228" y="150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94" name="Oval 576"/>
            <p:cNvSpPr>
              <a:spLocks noChangeArrowheads="1"/>
            </p:cNvSpPr>
            <p:nvPr/>
          </p:nvSpPr>
          <p:spPr bwMode="auto">
            <a:xfrm>
              <a:off x="1241" y="146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95" name="Oval 577"/>
            <p:cNvSpPr>
              <a:spLocks noChangeArrowheads="1"/>
            </p:cNvSpPr>
            <p:nvPr/>
          </p:nvSpPr>
          <p:spPr bwMode="auto">
            <a:xfrm>
              <a:off x="1284" y="153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96" name="Oval 578"/>
            <p:cNvSpPr>
              <a:spLocks noChangeArrowheads="1"/>
            </p:cNvSpPr>
            <p:nvPr/>
          </p:nvSpPr>
          <p:spPr bwMode="auto">
            <a:xfrm>
              <a:off x="1279" y="157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97" name="Oval 579"/>
            <p:cNvSpPr>
              <a:spLocks noChangeArrowheads="1"/>
            </p:cNvSpPr>
            <p:nvPr/>
          </p:nvSpPr>
          <p:spPr bwMode="auto">
            <a:xfrm>
              <a:off x="1242" y="13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98" name="Oval 580"/>
            <p:cNvSpPr>
              <a:spLocks noChangeArrowheads="1"/>
            </p:cNvSpPr>
            <p:nvPr/>
          </p:nvSpPr>
          <p:spPr bwMode="auto">
            <a:xfrm>
              <a:off x="1395" y="162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99" name="Oval 581"/>
            <p:cNvSpPr>
              <a:spLocks noChangeArrowheads="1"/>
            </p:cNvSpPr>
            <p:nvPr/>
          </p:nvSpPr>
          <p:spPr bwMode="auto">
            <a:xfrm>
              <a:off x="1627" y="156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00" name="Oval 582"/>
            <p:cNvSpPr>
              <a:spLocks noChangeArrowheads="1"/>
            </p:cNvSpPr>
            <p:nvPr/>
          </p:nvSpPr>
          <p:spPr bwMode="auto">
            <a:xfrm>
              <a:off x="1493" y="129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01" name="Oval 583"/>
            <p:cNvSpPr>
              <a:spLocks noChangeArrowheads="1"/>
            </p:cNvSpPr>
            <p:nvPr/>
          </p:nvSpPr>
          <p:spPr bwMode="auto">
            <a:xfrm>
              <a:off x="1561" y="129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02" name="Oval 584"/>
            <p:cNvSpPr>
              <a:spLocks noChangeArrowheads="1"/>
            </p:cNvSpPr>
            <p:nvPr/>
          </p:nvSpPr>
          <p:spPr bwMode="auto">
            <a:xfrm>
              <a:off x="1618" y="137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03" name="Oval 585"/>
            <p:cNvSpPr>
              <a:spLocks noChangeArrowheads="1"/>
            </p:cNvSpPr>
            <p:nvPr/>
          </p:nvSpPr>
          <p:spPr bwMode="auto">
            <a:xfrm>
              <a:off x="1464" y="132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04" name="Oval 586"/>
            <p:cNvSpPr>
              <a:spLocks noChangeArrowheads="1"/>
            </p:cNvSpPr>
            <p:nvPr/>
          </p:nvSpPr>
          <p:spPr bwMode="auto">
            <a:xfrm>
              <a:off x="1574" y="145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05" name="Oval 587"/>
            <p:cNvSpPr>
              <a:spLocks noChangeArrowheads="1"/>
            </p:cNvSpPr>
            <p:nvPr/>
          </p:nvSpPr>
          <p:spPr bwMode="auto">
            <a:xfrm>
              <a:off x="1689" y="142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06" name="Oval 588"/>
            <p:cNvSpPr>
              <a:spLocks noChangeArrowheads="1"/>
            </p:cNvSpPr>
            <p:nvPr/>
          </p:nvSpPr>
          <p:spPr bwMode="auto">
            <a:xfrm>
              <a:off x="1570" y="135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07" name="Oval 589"/>
            <p:cNvSpPr>
              <a:spLocks noChangeArrowheads="1"/>
            </p:cNvSpPr>
            <p:nvPr/>
          </p:nvSpPr>
          <p:spPr bwMode="auto">
            <a:xfrm>
              <a:off x="1651" y="139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08" name="Oval 590"/>
            <p:cNvSpPr>
              <a:spLocks noChangeArrowheads="1"/>
            </p:cNvSpPr>
            <p:nvPr/>
          </p:nvSpPr>
          <p:spPr bwMode="auto">
            <a:xfrm>
              <a:off x="1391" y="123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09" name="Oval 591"/>
            <p:cNvSpPr>
              <a:spLocks noChangeArrowheads="1"/>
            </p:cNvSpPr>
            <p:nvPr/>
          </p:nvSpPr>
          <p:spPr bwMode="auto">
            <a:xfrm>
              <a:off x="1475" y="124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10" name="Oval 592"/>
            <p:cNvSpPr>
              <a:spLocks noChangeArrowheads="1"/>
            </p:cNvSpPr>
            <p:nvPr/>
          </p:nvSpPr>
          <p:spPr bwMode="auto">
            <a:xfrm>
              <a:off x="1457" y="137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11" name="Oval 593"/>
            <p:cNvSpPr>
              <a:spLocks noChangeArrowheads="1"/>
            </p:cNvSpPr>
            <p:nvPr/>
          </p:nvSpPr>
          <p:spPr bwMode="auto">
            <a:xfrm>
              <a:off x="1411" y="142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12" name="Oval 594"/>
            <p:cNvSpPr>
              <a:spLocks noChangeArrowheads="1"/>
            </p:cNvSpPr>
            <p:nvPr/>
          </p:nvSpPr>
          <p:spPr bwMode="auto">
            <a:xfrm>
              <a:off x="1537" y="147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13" name="Oval 595"/>
            <p:cNvSpPr>
              <a:spLocks noChangeArrowheads="1"/>
            </p:cNvSpPr>
            <p:nvPr/>
          </p:nvSpPr>
          <p:spPr bwMode="auto">
            <a:xfrm>
              <a:off x="1503" y="141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14" name="Oval 596"/>
            <p:cNvSpPr>
              <a:spLocks noChangeArrowheads="1"/>
            </p:cNvSpPr>
            <p:nvPr/>
          </p:nvSpPr>
          <p:spPr bwMode="auto">
            <a:xfrm>
              <a:off x="1449" y="145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15" name="Oval 597"/>
            <p:cNvSpPr>
              <a:spLocks noChangeArrowheads="1"/>
            </p:cNvSpPr>
            <p:nvPr/>
          </p:nvSpPr>
          <p:spPr bwMode="auto">
            <a:xfrm>
              <a:off x="1509" y="151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16" name="Oval 598"/>
            <p:cNvSpPr>
              <a:spLocks noChangeArrowheads="1"/>
            </p:cNvSpPr>
            <p:nvPr/>
          </p:nvSpPr>
          <p:spPr bwMode="auto">
            <a:xfrm>
              <a:off x="1534" y="137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17" name="Oval 599"/>
            <p:cNvSpPr>
              <a:spLocks noChangeArrowheads="1"/>
            </p:cNvSpPr>
            <p:nvPr/>
          </p:nvSpPr>
          <p:spPr bwMode="auto">
            <a:xfrm>
              <a:off x="1601" y="146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18" name="Oval 600"/>
            <p:cNvSpPr>
              <a:spLocks noChangeArrowheads="1"/>
            </p:cNvSpPr>
            <p:nvPr/>
          </p:nvSpPr>
          <p:spPr bwMode="auto">
            <a:xfrm>
              <a:off x="1281" y="129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19" name="Oval 601"/>
            <p:cNvSpPr>
              <a:spLocks noChangeArrowheads="1"/>
            </p:cNvSpPr>
            <p:nvPr/>
          </p:nvSpPr>
          <p:spPr bwMode="auto">
            <a:xfrm>
              <a:off x="1338" y="136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20" name="Oval 602"/>
            <p:cNvSpPr>
              <a:spLocks noChangeArrowheads="1"/>
            </p:cNvSpPr>
            <p:nvPr/>
          </p:nvSpPr>
          <p:spPr bwMode="auto">
            <a:xfrm>
              <a:off x="1324" y="151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21" name="Oval 603"/>
            <p:cNvSpPr>
              <a:spLocks noChangeArrowheads="1"/>
            </p:cNvSpPr>
            <p:nvPr/>
          </p:nvSpPr>
          <p:spPr bwMode="auto">
            <a:xfrm>
              <a:off x="1395" y="158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22" name="Oval 604"/>
            <p:cNvSpPr>
              <a:spLocks noChangeArrowheads="1"/>
            </p:cNvSpPr>
            <p:nvPr/>
          </p:nvSpPr>
          <p:spPr bwMode="auto">
            <a:xfrm>
              <a:off x="1354" y="157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23" name="Oval 605"/>
            <p:cNvSpPr>
              <a:spLocks noChangeArrowheads="1"/>
            </p:cNvSpPr>
            <p:nvPr/>
          </p:nvSpPr>
          <p:spPr bwMode="auto">
            <a:xfrm>
              <a:off x="1461" y="158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24" name="Oval 606"/>
            <p:cNvSpPr>
              <a:spLocks noChangeArrowheads="1"/>
            </p:cNvSpPr>
            <p:nvPr/>
          </p:nvSpPr>
          <p:spPr bwMode="auto">
            <a:xfrm>
              <a:off x="1506" y="160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25" name="Oval 607"/>
            <p:cNvSpPr>
              <a:spLocks noChangeArrowheads="1"/>
            </p:cNvSpPr>
            <p:nvPr/>
          </p:nvSpPr>
          <p:spPr bwMode="auto">
            <a:xfrm>
              <a:off x="1451" y="153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26" name="Oval 608"/>
            <p:cNvSpPr>
              <a:spLocks noChangeArrowheads="1"/>
            </p:cNvSpPr>
            <p:nvPr/>
          </p:nvSpPr>
          <p:spPr bwMode="auto">
            <a:xfrm>
              <a:off x="1368" y="127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27" name="Oval 609"/>
            <p:cNvSpPr>
              <a:spLocks noChangeArrowheads="1"/>
            </p:cNvSpPr>
            <p:nvPr/>
          </p:nvSpPr>
          <p:spPr bwMode="auto">
            <a:xfrm>
              <a:off x="1587" y="153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28" name="Oval 610"/>
            <p:cNvSpPr>
              <a:spLocks noChangeArrowheads="1"/>
            </p:cNvSpPr>
            <p:nvPr/>
          </p:nvSpPr>
          <p:spPr bwMode="auto">
            <a:xfrm>
              <a:off x="1597" y="127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29" name="Oval 611"/>
            <p:cNvSpPr>
              <a:spLocks noChangeArrowheads="1"/>
            </p:cNvSpPr>
            <p:nvPr/>
          </p:nvSpPr>
          <p:spPr bwMode="auto">
            <a:xfrm>
              <a:off x="1641" y="144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30" name="Oval 612"/>
            <p:cNvSpPr>
              <a:spLocks noChangeArrowheads="1"/>
            </p:cNvSpPr>
            <p:nvPr/>
          </p:nvSpPr>
          <p:spPr bwMode="auto">
            <a:xfrm>
              <a:off x="1288" y="125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31" name="Oval 613"/>
            <p:cNvSpPr>
              <a:spLocks noChangeArrowheads="1"/>
            </p:cNvSpPr>
            <p:nvPr/>
          </p:nvSpPr>
          <p:spPr bwMode="auto">
            <a:xfrm>
              <a:off x="1632" y="12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32" name="Oval 614"/>
            <p:cNvSpPr>
              <a:spLocks noChangeArrowheads="1"/>
            </p:cNvSpPr>
            <p:nvPr/>
          </p:nvSpPr>
          <p:spPr bwMode="auto">
            <a:xfrm>
              <a:off x="1447" y="121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33" name="Oval 615"/>
            <p:cNvSpPr>
              <a:spLocks noChangeArrowheads="1"/>
            </p:cNvSpPr>
            <p:nvPr/>
          </p:nvSpPr>
          <p:spPr bwMode="auto">
            <a:xfrm>
              <a:off x="1690" y="148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34" name="Oval 616"/>
            <p:cNvSpPr>
              <a:spLocks noChangeArrowheads="1"/>
            </p:cNvSpPr>
            <p:nvPr/>
          </p:nvSpPr>
          <p:spPr bwMode="auto">
            <a:xfrm>
              <a:off x="1540" y="120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35" name="Oval 617"/>
            <p:cNvSpPr>
              <a:spLocks noChangeArrowheads="1"/>
            </p:cNvSpPr>
            <p:nvPr/>
          </p:nvSpPr>
          <p:spPr bwMode="auto">
            <a:xfrm>
              <a:off x="1685" y="133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36" name="Oval 618"/>
            <p:cNvSpPr>
              <a:spLocks noChangeArrowheads="1"/>
            </p:cNvSpPr>
            <p:nvPr/>
          </p:nvSpPr>
          <p:spPr bwMode="auto">
            <a:xfrm>
              <a:off x="1214" y="140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37" name="Oval 619"/>
            <p:cNvSpPr>
              <a:spLocks noChangeArrowheads="1"/>
            </p:cNvSpPr>
            <p:nvPr/>
          </p:nvSpPr>
          <p:spPr bwMode="auto">
            <a:xfrm>
              <a:off x="2819" y="156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38" name="Oval 620"/>
            <p:cNvSpPr>
              <a:spLocks noChangeArrowheads="1"/>
            </p:cNvSpPr>
            <p:nvPr/>
          </p:nvSpPr>
          <p:spPr bwMode="auto">
            <a:xfrm>
              <a:off x="2725" y="161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39" name="Oval 621"/>
            <p:cNvSpPr>
              <a:spLocks noChangeArrowheads="1"/>
            </p:cNvSpPr>
            <p:nvPr/>
          </p:nvSpPr>
          <p:spPr bwMode="auto">
            <a:xfrm>
              <a:off x="2912" y="163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40" name="Oval 622"/>
            <p:cNvSpPr>
              <a:spLocks noChangeArrowheads="1"/>
            </p:cNvSpPr>
            <p:nvPr/>
          </p:nvSpPr>
          <p:spPr bwMode="auto">
            <a:xfrm>
              <a:off x="2960" y="162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41" name="Oval 623"/>
            <p:cNvSpPr>
              <a:spLocks noChangeArrowheads="1"/>
            </p:cNvSpPr>
            <p:nvPr/>
          </p:nvSpPr>
          <p:spPr bwMode="auto">
            <a:xfrm>
              <a:off x="2863" y="164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42" name="Oval 624"/>
            <p:cNvSpPr>
              <a:spLocks noChangeArrowheads="1"/>
            </p:cNvSpPr>
            <p:nvPr/>
          </p:nvSpPr>
          <p:spPr bwMode="auto">
            <a:xfrm>
              <a:off x="2960" y="162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43" name="Oval 625"/>
            <p:cNvSpPr>
              <a:spLocks noChangeArrowheads="1"/>
            </p:cNvSpPr>
            <p:nvPr/>
          </p:nvSpPr>
          <p:spPr bwMode="auto">
            <a:xfrm>
              <a:off x="2933" y="166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44" name="Oval 626"/>
            <p:cNvSpPr>
              <a:spLocks noChangeArrowheads="1"/>
            </p:cNvSpPr>
            <p:nvPr/>
          </p:nvSpPr>
          <p:spPr bwMode="auto">
            <a:xfrm>
              <a:off x="2952" y="155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45" name="Oval 627"/>
            <p:cNvSpPr>
              <a:spLocks noChangeArrowheads="1"/>
            </p:cNvSpPr>
            <p:nvPr/>
          </p:nvSpPr>
          <p:spPr bwMode="auto">
            <a:xfrm>
              <a:off x="2971" y="167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46" name="Oval 628"/>
            <p:cNvSpPr>
              <a:spLocks noChangeArrowheads="1"/>
            </p:cNvSpPr>
            <p:nvPr/>
          </p:nvSpPr>
          <p:spPr bwMode="auto">
            <a:xfrm>
              <a:off x="2877" y="163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47" name="Oval 629"/>
            <p:cNvSpPr>
              <a:spLocks noChangeArrowheads="1"/>
            </p:cNvSpPr>
            <p:nvPr/>
          </p:nvSpPr>
          <p:spPr bwMode="auto">
            <a:xfrm>
              <a:off x="2913" y="150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48" name="Oval 630"/>
            <p:cNvSpPr>
              <a:spLocks noChangeArrowheads="1"/>
            </p:cNvSpPr>
            <p:nvPr/>
          </p:nvSpPr>
          <p:spPr bwMode="auto">
            <a:xfrm>
              <a:off x="2727" y="166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49" name="Oval 631"/>
            <p:cNvSpPr>
              <a:spLocks noChangeArrowheads="1"/>
            </p:cNvSpPr>
            <p:nvPr/>
          </p:nvSpPr>
          <p:spPr bwMode="auto">
            <a:xfrm>
              <a:off x="2810" y="177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50" name="Oval 632"/>
            <p:cNvSpPr>
              <a:spLocks noChangeArrowheads="1"/>
            </p:cNvSpPr>
            <p:nvPr/>
          </p:nvSpPr>
          <p:spPr bwMode="auto">
            <a:xfrm>
              <a:off x="2766" y="168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51" name="Oval 633"/>
            <p:cNvSpPr>
              <a:spLocks noChangeArrowheads="1"/>
            </p:cNvSpPr>
            <p:nvPr/>
          </p:nvSpPr>
          <p:spPr bwMode="auto">
            <a:xfrm>
              <a:off x="2842" y="173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52" name="Oval 634"/>
            <p:cNvSpPr>
              <a:spLocks noChangeArrowheads="1"/>
            </p:cNvSpPr>
            <p:nvPr/>
          </p:nvSpPr>
          <p:spPr bwMode="auto">
            <a:xfrm>
              <a:off x="2954" y="150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53" name="Oval 635"/>
            <p:cNvSpPr>
              <a:spLocks noChangeArrowheads="1"/>
            </p:cNvSpPr>
            <p:nvPr/>
          </p:nvSpPr>
          <p:spPr bwMode="auto">
            <a:xfrm>
              <a:off x="3031" y="156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54" name="Oval 636"/>
            <p:cNvSpPr>
              <a:spLocks noChangeArrowheads="1"/>
            </p:cNvSpPr>
            <p:nvPr/>
          </p:nvSpPr>
          <p:spPr bwMode="auto">
            <a:xfrm>
              <a:off x="2938" y="177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55" name="Oval 637"/>
            <p:cNvSpPr>
              <a:spLocks noChangeArrowheads="1"/>
            </p:cNvSpPr>
            <p:nvPr/>
          </p:nvSpPr>
          <p:spPr bwMode="auto">
            <a:xfrm>
              <a:off x="2805" y="161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56" name="Oval 638"/>
            <p:cNvSpPr>
              <a:spLocks noChangeArrowheads="1"/>
            </p:cNvSpPr>
            <p:nvPr/>
          </p:nvSpPr>
          <p:spPr bwMode="auto">
            <a:xfrm>
              <a:off x="2876" y="151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57" name="Oval 639"/>
            <p:cNvSpPr>
              <a:spLocks noChangeArrowheads="1"/>
            </p:cNvSpPr>
            <p:nvPr/>
          </p:nvSpPr>
          <p:spPr bwMode="auto">
            <a:xfrm>
              <a:off x="2924" y="158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58" name="Oval 640"/>
            <p:cNvSpPr>
              <a:spLocks noChangeArrowheads="1"/>
            </p:cNvSpPr>
            <p:nvPr/>
          </p:nvSpPr>
          <p:spPr bwMode="auto">
            <a:xfrm>
              <a:off x="2761" y="163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59" name="Oval 641"/>
            <p:cNvSpPr>
              <a:spLocks noChangeArrowheads="1"/>
            </p:cNvSpPr>
            <p:nvPr/>
          </p:nvSpPr>
          <p:spPr bwMode="auto">
            <a:xfrm>
              <a:off x="2892" y="157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60" name="Oval 642"/>
            <p:cNvSpPr>
              <a:spLocks noChangeArrowheads="1"/>
            </p:cNvSpPr>
            <p:nvPr/>
          </p:nvSpPr>
          <p:spPr bwMode="auto">
            <a:xfrm>
              <a:off x="2947" y="170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61" name="Oval 643"/>
            <p:cNvSpPr>
              <a:spLocks noChangeArrowheads="1"/>
            </p:cNvSpPr>
            <p:nvPr/>
          </p:nvSpPr>
          <p:spPr bwMode="auto">
            <a:xfrm>
              <a:off x="2783" y="155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62" name="Oval 644"/>
            <p:cNvSpPr>
              <a:spLocks noChangeArrowheads="1"/>
            </p:cNvSpPr>
            <p:nvPr/>
          </p:nvSpPr>
          <p:spPr bwMode="auto">
            <a:xfrm>
              <a:off x="2825" y="151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63" name="Oval 645"/>
            <p:cNvSpPr>
              <a:spLocks noChangeArrowheads="1"/>
            </p:cNvSpPr>
            <p:nvPr/>
          </p:nvSpPr>
          <p:spPr bwMode="auto">
            <a:xfrm>
              <a:off x="2991" y="152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64" name="Oval 646"/>
            <p:cNvSpPr>
              <a:spLocks noChangeArrowheads="1"/>
            </p:cNvSpPr>
            <p:nvPr/>
          </p:nvSpPr>
          <p:spPr bwMode="auto">
            <a:xfrm>
              <a:off x="2853" y="159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65" name="Oval 647"/>
            <p:cNvSpPr>
              <a:spLocks noChangeArrowheads="1"/>
            </p:cNvSpPr>
            <p:nvPr/>
          </p:nvSpPr>
          <p:spPr bwMode="auto">
            <a:xfrm>
              <a:off x="2778" y="159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66" name="Oval 648"/>
            <p:cNvSpPr>
              <a:spLocks noChangeArrowheads="1"/>
            </p:cNvSpPr>
            <p:nvPr/>
          </p:nvSpPr>
          <p:spPr bwMode="auto">
            <a:xfrm>
              <a:off x="2903" y="153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67" name="Oval 649"/>
            <p:cNvSpPr>
              <a:spLocks noChangeArrowheads="1"/>
            </p:cNvSpPr>
            <p:nvPr/>
          </p:nvSpPr>
          <p:spPr bwMode="auto">
            <a:xfrm>
              <a:off x="2990" y="161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68" name="Oval 650"/>
            <p:cNvSpPr>
              <a:spLocks noChangeArrowheads="1"/>
            </p:cNvSpPr>
            <p:nvPr/>
          </p:nvSpPr>
          <p:spPr bwMode="auto">
            <a:xfrm>
              <a:off x="2833" y="164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69" name="Oval 651"/>
            <p:cNvSpPr>
              <a:spLocks noChangeArrowheads="1"/>
            </p:cNvSpPr>
            <p:nvPr/>
          </p:nvSpPr>
          <p:spPr bwMode="auto">
            <a:xfrm>
              <a:off x="2851" y="154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70" name="Oval 652"/>
            <p:cNvSpPr>
              <a:spLocks noChangeArrowheads="1"/>
            </p:cNvSpPr>
            <p:nvPr/>
          </p:nvSpPr>
          <p:spPr bwMode="auto">
            <a:xfrm>
              <a:off x="2893" y="168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71" name="Oval 653"/>
            <p:cNvSpPr>
              <a:spLocks noChangeArrowheads="1"/>
            </p:cNvSpPr>
            <p:nvPr/>
          </p:nvSpPr>
          <p:spPr bwMode="auto">
            <a:xfrm>
              <a:off x="2804" y="169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72" name="Oval 654"/>
            <p:cNvSpPr>
              <a:spLocks noChangeArrowheads="1"/>
            </p:cNvSpPr>
            <p:nvPr/>
          </p:nvSpPr>
          <p:spPr bwMode="auto">
            <a:xfrm>
              <a:off x="3012" y="164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73" name="Oval 655"/>
            <p:cNvSpPr>
              <a:spLocks noChangeArrowheads="1"/>
            </p:cNvSpPr>
            <p:nvPr/>
          </p:nvSpPr>
          <p:spPr bwMode="auto">
            <a:xfrm>
              <a:off x="2935" y="173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74" name="Oval 656"/>
            <p:cNvSpPr>
              <a:spLocks noChangeArrowheads="1"/>
            </p:cNvSpPr>
            <p:nvPr/>
          </p:nvSpPr>
          <p:spPr bwMode="auto">
            <a:xfrm>
              <a:off x="2800" y="165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75" name="Oval 657"/>
            <p:cNvSpPr>
              <a:spLocks noChangeArrowheads="1"/>
            </p:cNvSpPr>
            <p:nvPr/>
          </p:nvSpPr>
          <p:spPr bwMode="auto">
            <a:xfrm>
              <a:off x="2852" y="168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76" name="Oval 658"/>
            <p:cNvSpPr>
              <a:spLocks noChangeArrowheads="1"/>
            </p:cNvSpPr>
            <p:nvPr/>
          </p:nvSpPr>
          <p:spPr bwMode="auto">
            <a:xfrm>
              <a:off x="3031" y="161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77" name="Oval 659"/>
            <p:cNvSpPr>
              <a:spLocks noChangeArrowheads="1"/>
            </p:cNvSpPr>
            <p:nvPr/>
          </p:nvSpPr>
          <p:spPr bwMode="auto">
            <a:xfrm>
              <a:off x="2984" y="176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78" name="Oval 660"/>
            <p:cNvSpPr>
              <a:spLocks noChangeArrowheads="1"/>
            </p:cNvSpPr>
            <p:nvPr/>
          </p:nvSpPr>
          <p:spPr bwMode="auto">
            <a:xfrm>
              <a:off x="3010" y="168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79" name="Oval 661"/>
            <p:cNvSpPr>
              <a:spLocks noChangeArrowheads="1"/>
            </p:cNvSpPr>
            <p:nvPr/>
          </p:nvSpPr>
          <p:spPr bwMode="auto">
            <a:xfrm>
              <a:off x="3028" y="167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80" name="Oval 662"/>
            <p:cNvSpPr>
              <a:spLocks noChangeArrowheads="1"/>
            </p:cNvSpPr>
            <p:nvPr/>
          </p:nvSpPr>
          <p:spPr bwMode="auto">
            <a:xfrm>
              <a:off x="2889" y="17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81" name="Oval 663"/>
            <p:cNvSpPr>
              <a:spLocks noChangeArrowheads="1"/>
            </p:cNvSpPr>
            <p:nvPr/>
          </p:nvSpPr>
          <p:spPr bwMode="auto">
            <a:xfrm>
              <a:off x="3004" y="156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82" name="Oval 664"/>
            <p:cNvSpPr>
              <a:spLocks noChangeArrowheads="1"/>
            </p:cNvSpPr>
            <p:nvPr/>
          </p:nvSpPr>
          <p:spPr bwMode="auto">
            <a:xfrm>
              <a:off x="2986" y="171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83" name="Oval 665"/>
            <p:cNvSpPr>
              <a:spLocks noChangeArrowheads="1"/>
            </p:cNvSpPr>
            <p:nvPr/>
          </p:nvSpPr>
          <p:spPr bwMode="auto">
            <a:xfrm>
              <a:off x="2756" y="173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84" name="Oval 666"/>
            <p:cNvSpPr>
              <a:spLocks noChangeArrowheads="1"/>
            </p:cNvSpPr>
            <p:nvPr/>
          </p:nvSpPr>
          <p:spPr bwMode="auto">
            <a:xfrm>
              <a:off x="2971" y="158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85" name="Oval 667"/>
            <p:cNvSpPr>
              <a:spLocks noChangeArrowheads="1"/>
            </p:cNvSpPr>
            <p:nvPr/>
          </p:nvSpPr>
          <p:spPr bwMode="auto">
            <a:xfrm>
              <a:off x="2855" y="177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86" name="Oval 668"/>
            <p:cNvSpPr>
              <a:spLocks noChangeArrowheads="1"/>
            </p:cNvSpPr>
            <p:nvPr/>
          </p:nvSpPr>
          <p:spPr bwMode="auto">
            <a:xfrm>
              <a:off x="2731" y="171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87" name="Oval 669"/>
            <p:cNvSpPr>
              <a:spLocks noChangeArrowheads="1"/>
            </p:cNvSpPr>
            <p:nvPr/>
          </p:nvSpPr>
          <p:spPr bwMode="auto">
            <a:xfrm>
              <a:off x="2795" y="174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88" name="Oval 670"/>
            <p:cNvSpPr>
              <a:spLocks noChangeArrowheads="1"/>
            </p:cNvSpPr>
            <p:nvPr/>
          </p:nvSpPr>
          <p:spPr bwMode="auto">
            <a:xfrm>
              <a:off x="3056" y="164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89" name="Oval 671"/>
            <p:cNvSpPr>
              <a:spLocks noChangeArrowheads="1"/>
            </p:cNvSpPr>
            <p:nvPr/>
          </p:nvSpPr>
          <p:spPr bwMode="auto">
            <a:xfrm>
              <a:off x="2753" y="15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90" name="Oval 672"/>
            <p:cNvSpPr>
              <a:spLocks noChangeArrowheads="1"/>
            </p:cNvSpPr>
            <p:nvPr/>
          </p:nvSpPr>
          <p:spPr bwMode="auto">
            <a:xfrm>
              <a:off x="3021" y="172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91" name="Oval 673"/>
            <p:cNvSpPr>
              <a:spLocks noChangeArrowheads="1"/>
            </p:cNvSpPr>
            <p:nvPr/>
          </p:nvSpPr>
          <p:spPr bwMode="auto">
            <a:xfrm>
              <a:off x="2898" y="176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92" name="Oval 674"/>
            <p:cNvSpPr>
              <a:spLocks noChangeArrowheads="1"/>
            </p:cNvSpPr>
            <p:nvPr/>
          </p:nvSpPr>
          <p:spPr bwMode="auto">
            <a:xfrm>
              <a:off x="1521" y="164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93" name="Oval 675"/>
            <p:cNvSpPr>
              <a:spLocks noChangeArrowheads="1"/>
            </p:cNvSpPr>
            <p:nvPr/>
          </p:nvSpPr>
          <p:spPr bwMode="auto">
            <a:xfrm>
              <a:off x="1698" y="152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94" name="Oval 676"/>
            <p:cNvSpPr>
              <a:spLocks noChangeArrowheads="1"/>
            </p:cNvSpPr>
            <p:nvPr/>
          </p:nvSpPr>
          <p:spPr bwMode="auto">
            <a:xfrm>
              <a:off x="1590" y="162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95" name="Oval 677"/>
            <p:cNvSpPr>
              <a:spLocks noChangeArrowheads="1"/>
            </p:cNvSpPr>
            <p:nvPr/>
          </p:nvSpPr>
          <p:spPr bwMode="auto">
            <a:xfrm>
              <a:off x="1431" y="165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96" name="Oval 678"/>
            <p:cNvSpPr>
              <a:spLocks noChangeArrowheads="1"/>
            </p:cNvSpPr>
            <p:nvPr/>
          </p:nvSpPr>
          <p:spPr bwMode="auto">
            <a:xfrm>
              <a:off x="1314" y="120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97" name="Oval 679"/>
            <p:cNvSpPr>
              <a:spLocks noChangeArrowheads="1"/>
            </p:cNvSpPr>
            <p:nvPr/>
          </p:nvSpPr>
          <p:spPr bwMode="auto">
            <a:xfrm>
              <a:off x="1476" y="115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98" name="Oval 680"/>
            <p:cNvSpPr>
              <a:spLocks noChangeArrowheads="1"/>
            </p:cNvSpPr>
            <p:nvPr/>
          </p:nvSpPr>
          <p:spPr bwMode="auto">
            <a:xfrm>
              <a:off x="3273" y="126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99" name="Oval 681"/>
            <p:cNvSpPr>
              <a:spLocks noChangeArrowheads="1"/>
            </p:cNvSpPr>
            <p:nvPr/>
          </p:nvSpPr>
          <p:spPr bwMode="auto">
            <a:xfrm>
              <a:off x="2898" y="198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00" name="Oval 682"/>
            <p:cNvSpPr>
              <a:spLocks noChangeArrowheads="1"/>
            </p:cNvSpPr>
            <p:nvPr/>
          </p:nvSpPr>
          <p:spPr bwMode="auto">
            <a:xfrm>
              <a:off x="2811" y="103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01" name="Oval 683"/>
            <p:cNvSpPr>
              <a:spLocks noChangeArrowheads="1"/>
            </p:cNvSpPr>
            <p:nvPr/>
          </p:nvSpPr>
          <p:spPr bwMode="auto">
            <a:xfrm>
              <a:off x="3033" y="114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02" name="Oval 684"/>
            <p:cNvSpPr>
              <a:spLocks noChangeArrowheads="1"/>
            </p:cNvSpPr>
            <p:nvPr/>
          </p:nvSpPr>
          <p:spPr bwMode="auto">
            <a:xfrm>
              <a:off x="3054" y="159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03" name="Oval 685"/>
            <p:cNvSpPr>
              <a:spLocks noChangeArrowheads="1"/>
            </p:cNvSpPr>
            <p:nvPr/>
          </p:nvSpPr>
          <p:spPr bwMode="auto">
            <a:xfrm>
              <a:off x="2838" y="77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04" name="Line 686"/>
            <p:cNvSpPr>
              <a:spLocks noChangeShapeType="1"/>
            </p:cNvSpPr>
            <p:nvPr/>
          </p:nvSpPr>
          <p:spPr bwMode="auto">
            <a:xfrm flipV="1">
              <a:off x="1860" y="1257"/>
              <a:ext cx="716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05" name="Line 687"/>
            <p:cNvSpPr>
              <a:spLocks noChangeShapeType="1"/>
            </p:cNvSpPr>
            <p:nvPr/>
          </p:nvSpPr>
          <p:spPr bwMode="auto">
            <a:xfrm>
              <a:off x="1853" y="1390"/>
              <a:ext cx="730" cy="2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06" name="Oval 688"/>
            <p:cNvSpPr>
              <a:spLocks noChangeArrowheads="1"/>
            </p:cNvSpPr>
            <p:nvPr/>
          </p:nvSpPr>
          <p:spPr bwMode="auto">
            <a:xfrm>
              <a:off x="768" y="141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07" name="Line 689"/>
            <p:cNvSpPr>
              <a:spLocks noChangeShapeType="1"/>
            </p:cNvSpPr>
            <p:nvPr/>
          </p:nvSpPr>
          <p:spPr bwMode="auto">
            <a:xfrm>
              <a:off x="843" y="1447"/>
              <a:ext cx="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08" name="Line 690"/>
            <p:cNvSpPr>
              <a:spLocks noChangeShapeType="1"/>
            </p:cNvSpPr>
            <p:nvPr/>
          </p:nvSpPr>
          <p:spPr bwMode="auto">
            <a:xfrm flipV="1">
              <a:off x="2880" y="691"/>
              <a:ext cx="151" cy="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09" name="Line 691"/>
            <p:cNvSpPr>
              <a:spLocks noChangeShapeType="1"/>
            </p:cNvSpPr>
            <p:nvPr/>
          </p:nvSpPr>
          <p:spPr bwMode="auto">
            <a:xfrm>
              <a:off x="3341" y="1296"/>
              <a:ext cx="2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10" name="Line 692"/>
            <p:cNvSpPr>
              <a:spLocks noChangeShapeType="1"/>
            </p:cNvSpPr>
            <p:nvPr/>
          </p:nvSpPr>
          <p:spPr bwMode="auto">
            <a:xfrm>
              <a:off x="2952" y="2030"/>
              <a:ext cx="16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693"/>
          <p:cNvGrpSpPr>
            <a:grpSpLocks/>
          </p:cNvGrpSpPr>
          <p:nvPr/>
        </p:nvGrpSpPr>
        <p:grpSpPr bwMode="auto">
          <a:xfrm rot="1000615">
            <a:off x="3989388" y="2039938"/>
            <a:ext cx="2052637" cy="1436687"/>
            <a:chOff x="768" y="568"/>
            <a:chExt cx="2782" cy="1720"/>
          </a:xfrm>
        </p:grpSpPr>
        <p:sp>
          <p:nvSpPr>
            <p:cNvPr id="68583" name="Freeform 694"/>
            <p:cNvSpPr>
              <a:spLocks/>
            </p:cNvSpPr>
            <p:nvPr/>
          </p:nvSpPr>
          <p:spPr bwMode="auto">
            <a:xfrm>
              <a:off x="2351" y="568"/>
              <a:ext cx="1148" cy="1720"/>
            </a:xfrm>
            <a:custGeom>
              <a:avLst/>
              <a:gdLst>
                <a:gd name="T0" fmla="*/ 359 w 1148"/>
                <a:gd name="T1" fmla="*/ 43 h 1720"/>
                <a:gd name="T2" fmla="*/ 443 w 1148"/>
                <a:gd name="T3" fmla="*/ 0 h 1720"/>
                <a:gd name="T4" fmla="*/ 443 w 1148"/>
                <a:gd name="T5" fmla="*/ 64 h 1720"/>
                <a:gd name="T6" fmla="*/ 618 w 1148"/>
                <a:gd name="T7" fmla="*/ 176 h 1720"/>
                <a:gd name="T8" fmla="*/ 752 w 1148"/>
                <a:gd name="T9" fmla="*/ 218 h 1720"/>
                <a:gd name="T10" fmla="*/ 759 w 1148"/>
                <a:gd name="T11" fmla="*/ 316 h 1720"/>
                <a:gd name="T12" fmla="*/ 935 w 1148"/>
                <a:gd name="T13" fmla="*/ 429 h 1720"/>
                <a:gd name="T14" fmla="*/ 1089 w 1148"/>
                <a:gd name="T15" fmla="*/ 604 h 1720"/>
                <a:gd name="T16" fmla="*/ 1138 w 1148"/>
                <a:gd name="T17" fmla="*/ 794 h 1720"/>
                <a:gd name="T18" fmla="*/ 1124 w 1148"/>
                <a:gd name="T19" fmla="*/ 822 h 1720"/>
                <a:gd name="T20" fmla="*/ 1054 w 1148"/>
                <a:gd name="T21" fmla="*/ 935 h 1720"/>
                <a:gd name="T22" fmla="*/ 1117 w 1148"/>
                <a:gd name="T23" fmla="*/ 977 h 1720"/>
                <a:gd name="T24" fmla="*/ 1061 w 1148"/>
                <a:gd name="T25" fmla="*/ 1138 h 1720"/>
                <a:gd name="T26" fmla="*/ 998 w 1148"/>
                <a:gd name="T27" fmla="*/ 1188 h 1720"/>
                <a:gd name="T28" fmla="*/ 1068 w 1148"/>
                <a:gd name="T29" fmla="*/ 1307 h 1720"/>
                <a:gd name="T30" fmla="*/ 857 w 1148"/>
                <a:gd name="T31" fmla="*/ 1419 h 1720"/>
                <a:gd name="T32" fmla="*/ 913 w 1148"/>
                <a:gd name="T33" fmla="*/ 1504 h 1720"/>
                <a:gd name="T34" fmla="*/ 815 w 1148"/>
                <a:gd name="T35" fmla="*/ 1574 h 1720"/>
                <a:gd name="T36" fmla="*/ 555 w 1148"/>
                <a:gd name="T37" fmla="*/ 1616 h 1720"/>
                <a:gd name="T38" fmla="*/ 499 w 1148"/>
                <a:gd name="T39" fmla="*/ 1679 h 1720"/>
                <a:gd name="T40" fmla="*/ 274 w 1148"/>
                <a:gd name="T41" fmla="*/ 1707 h 1720"/>
                <a:gd name="T42" fmla="*/ 253 w 1148"/>
                <a:gd name="T43" fmla="*/ 1665 h 1720"/>
                <a:gd name="T44" fmla="*/ 190 w 1148"/>
                <a:gd name="T45" fmla="*/ 1553 h 1720"/>
                <a:gd name="T46" fmla="*/ 148 w 1148"/>
                <a:gd name="T47" fmla="*/ 1461 h 1720"/>
                <a:gd name="T48" fmla="*/ 21 w 1148"/>
                <a:gd name="T49" fmla="*/ 1349 h 1720"/>
                <a:gd name="T50" fmla="*/ 85 w 1148"/>
                <a:gd name="T51" fmla="*/ 1314 h 1720"/>
                <a:gd name="T52" fmla="*/ 120 w 1148"/>
                <a:gd name="T53" fmla="*/ 1279 h 1720"/>
                <a:gd name="T54" fmla="*/ 28 w 1148"/>
                <a:gd name="T55" fmla="*/ 1124 h 1720"/>
                <a:gd name="T56" fmla="*/ 120 w 1148"/>
                <a:gd name="T57" fmla="*/ 956 h 1720"/>
                <a:gd name="T58" fmla="*/ 56 w 1148"/>
                <a:gd name="T59" fmla="*/ 604 h 1720"/>
                <a:gd name="T60" fmla="*/ 190 w 1148"/>
                <a:gd name="T61" fmla="*/ 401 h 1720"/>
                <a:gd name="T62" fmla="*/ 92 w 1148"/>
                <a:gd name="T63" fmla="*/ 190 h 1720"/>
                <a:gd name="T64" fmla="*/ 162 w 1148"/>
                <a:gd name="T65" fmla="*/ 155 h 17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8"/>
                <a:gd name="T100" fmla="*/ 0 h 1720"/>
                <a:gd name="T101" fmla="*/ 1148 w 1148"/>
                <a:gd name="T102" fmla="*/ 1720 h 17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8" h="1720">
                  <a:moveTo>
                    <a:pt x="162" y="155"/>
                  </a:moveTo>
                  <a:cubicBezTo>
                    <a:pt x="230" y="132"/>
                    <a:pt x="297" y="80"/>
                    <a:pt x="359" y="43"/>
                  </a:cubicBezTo>
                  <a:cubicBezTo>
                    <a:pt x="377" y="32"/>
                    <a:pt x="396" y="24"/>
                    <a:pt x="415" y="14"/>
                  </a:cubicBezTo>
                  <a:cubicBezTo>
                    <a:pt x="424" y="9"/>
                    <a:pt x="443" y="0"/>
                    <a:pt x="443" y="0"/>
                  </a:cubicBezTo>
                  <a:cubicBezTo>
                    <a:pt x="448" y="7"/>
                    <a:pt x="457" y="13"/>
                    <a:pt x="457" y="21"/>
                  </a:cubicBezTo>
                  <a:cubicBezTo>
                    <a:pt x="457" y="36"/>
                    <a:pt x="443" y="64"/>
                    <a:pt x="443" y="64"/>
                  </a:cubicBezTo>
                  <a:cubicBezTo>
                    <a:pt x="509" y="86"/>
                    <a:pt x="580" y="71"/>
                    <a:pt x="647" y="92"/>
                  </a:cubicBezTo>
                  <a:cubicBezTo>
                    <a:pt x="641" y="129"/>
                    <a:pt x="638" y="146"/>
                    <a:pt x="618" y="176"/>
                  </a:cubicBezTo>
                  <a:cubicBezTo>
                    <a:pt x="654" y="187"/>
                    <a:pt x="688" y="201"/>
                    <a:pt x="724" y="211"/>
                  </a:cubicBezTo>
                  <a:cubicBezTo>
                    <a:pt x="733" y="214"/>
                    <a:pt x="743" y="215"/>
                    <a:pt x="752" y="218"/>
                  </a:cubicBezTo>
                  <a:cubicBezTo>
                    <a:pt x="766" y="222"/>
                    <a:pt x="794" y="232"/>
                    <a:pt x="794" y="232"/>
                  </a:cubicBezTo>
                  <a:cubicBezTo>
                    <a:pt x="807" y="272"/>
                    <a:pt x="780" y="284"/>
                    <a:pt x="759" y="316"/>
                  </a:cubicBezTo>
                  <a:cubicBezTo>
                    <a:pt x="787" y="345"/>
                    <a:pt x="820" y="371"/>
                    <a:pt x="857" y="387"/>
                  </a:cubicBezTo>
                  <a:cubicBezTo>
                    <a:pt x="893" y="403"/>
                    <a:pt x="906" y="402"/>
                    <a:pt x="935" y="429"/>
                  </a:cubicBezTo>
                  <a:cubicBezTo>
                    <a:pt x="927" y="453"/>
                    <a:pt x="920" y="471"/>
                    <a:pt x="906" y="492"/>
                  </a:cubicBezTo>
                  <a:cubicBezTo>
                    <a:pt x="953" y="551"/>
                    <a:pt x="1028" y="564"/>
                    <a:pt x="1089" y="604"/>
                  </a:cubicBezTo>
                  <a:cubicBezTo>
                    <a:pt x="1101" y="641"/>
                    <a:pt x="1095" y="651"/>
                    <a:pt x="1061" y="668"/>
                  </a:cubicBezTo>
                  <a:cubicBezTo>
                    <a:pt x="1024" y="723"/>
                    <a:pt x="1103" y="759"/>
                    <a:pt x="1138" y="794"/>
                  </a:cubicBezTo>
                  <a:cubicBezTo>
                    <a:pt x="1140" y="801"/>
                    <a:pt x="1148" y="808"/>
                    <a:pt x="1145" y="815"/>
                  </a:cubicBezTo>
                  <a:cubicBezTo>
                    <a:pt x="1142" y="822"/>
                    <a:pt x="1131" y="819"/>
                    <a:pt x="1124" y="822"/>
                  </a:cubicBezTo>
                  <a:cubicBezTo>
                    <a:pt x="1096" y="836"/>
                    <a:pt x="1067" y="846"/>
                    <a:pt x="1040" y="864"/>
                  </a:cubicBezTo>
                  <a:cubicBezTo>
                    <a:pt x="1020" y="893"/>
                    <a:pt x="1025" y="912"/>
                    <a:pt x="1054" y="935"/>
                  </a:cubicBezTo>
                  <a:cubicBezTo>
                    <a:pt x="1067" y="945"/>
                    <a:pt x="1082" y="954"/>
                    <a:pt x="1096" y="963"/>
                  </a:cubicBezTo>
                  <a:cubicBezTo>
                    <a:pt x="1103" y="968"/>
                    <a:pt x="1117" y="977"/>
                    <a:pt x="1117" y="977"/>
                  </a:cubicBezTo>
                  <a:cubicBezTo>
                    <a:pt x="1089" y="996"/>
                    <a:pt x="1052" y="1011"/>
                    <a:pt x="1019" y="1019"/>
                  </a:cubicBezTo>
                  <a:cubicBezTo>
                    <a:pt x="955" y="1061"/>
                    <a:pt x="1008" y="1120"/>
                    <a:pt x="1061" y="1138"/>
                  </a:cubicBezTo>
                  <a:cubicBezTo>
                    <a:pt x="1063" y="1145"/>
                    <a:pt x="1072" y="1153"/>
                    <a:pt x="1068" y="1159"/>
                  </a:cubicBezTo>
                  <a:cubicBezTo>
                    <a:pt x="1060" y="1172"/>
                    <a:pt x="1013" y="1182"/>
                    <a:pt x="998" y="1188"/>
                  </a:cubicBezTo>
                  <a:cubicBezTo>
                    <a:pt x="985" y="1228"/>
                    <a:pt x="1007" y="1232"/>
                    <a:pt x="1033" y="1258"/>
                  </a:cubicBezTo>
                  <a:cubicBezTo>
                    <a:pt x="1042" y="1267"/>
                    <a:pt x="1060" y="1295"/>
                    <a:pt x="1068" y="1307"/>
                  </a:cubicBezTo>
                  <a:cubicBezTo>
                    <a:pt x="1054" y="1348"/>
                    <a:pt x="1019" y="1345"/>
                    <a:pt x="984" y="1363"/>
                  </a:cubicBezTo>
                  <a:cubicBezTo>
                    <a:pt x="942" y="1384"/>
                    <a:pt x="896" y="1393"/>
                    <a:pt x="857" y="1419"/>
                  </a:cubicBezTo>
                  <a:cubicBezTo>
                    <a:pt x="849" y="1443"/>
                    <a:pt x="849" y="1459"/>
                    <a:pt x="871" y="1476"/>
                  </a:cubicBezTo>
                  <a:cubicBezTo>
                    <a:pt x="884" y="1486"/>
                    <a:pt x="913" y="1504"/>
                    <a:pt x="913" y="1504"/>
                  </a:cubicBezTo>
                  <a:cubicBezTo>
                    <a:pt x="915" y="1511"/>
                    <a:pt x="924" y="1519"/>
                    <a:pt x="920" y="1525"/>
                  </a:cubicBezTo>
                  <a:cubicBezTo>
                    <a:pt x="899" y="1554"/>
                    <a:pt x="846" y="1565"/>
                    <a:pt x="815" y="1574"/>
                  </a:cubicBezTo>
                  <a:cubicBezTo>
                    <a:pt x="801" y="1578"/>
                    <a:pt x="773" y="1588"/>
                    <a:pt x="773" y="1588"/>
                  </a:cubicBezTo>
                  <a:cubicBezTo>
                    <a:pt x="737" y="1697"/>
                    <a:pt x="648" y="1631"/>
                    <a:pt x="555" y="1616"/>
                  </a:cubicBezTo>
                  <a:cubicBezTo>
                    <a:pt x="569" y="1625"/>
                    <a:pt x="611" y="1635"/>
                    <a:pt x="597" y="1644"/>
                  </a:cubicBezTo>
                  <a:cubicBezTo>
                    <a:pt x="567" y="1664"/>
                    <a:pt x="533" y="1668"/>
                    <a:pt x="499" y="1679"/>
                  </a:cubicBezTo>
                  <a:cubicBezTo>
                    <a:pt x="472" y="1720"/>
                    <a:pt x="424" y="1703"/>
                    <a:pt x="380" y="1714"/>
                  </a:cubicBezTo>
                  <a:cubicBezTo>
                    <a:pt x="345" y="1712"/>
                    <a:pt x="308" y="1716"/>
                    <a:pt x="274" y="1707"/>
                  </a:cubicBezTo>
                  <a:cubicBezTo>
                    <a:pt x="267" y="1705"/>
                    <a:pt x="270" y="1693"/>
                    <a:pt x="267" y="1686"/>
                  </a:cubicBezTo>
                  <a:cubicBezTo>
                    <a:pt x="263" y="1678"/>
                    <a:pt x="258" y="1671"/>
                    <a:pt x="253" y="1665"/>
                  </a:cubicBezTo>
                  <a:cubicBezTo>
                    <a:pt x="230" y="1638"/>
                    <a:pt x="202" y="1620"/>
                    <a:pt x="169" y="1609"/>
                  </a:cubicBezTo>
                  <a:cubicBezTo>
                    <a:pt x="155" y="1567"/>
                    <a:pt x="176" y="1596"/>
                    <a:pt x="190" y="1553"/>
                  </a:cubicBezTo>
                  <a:cubicBezTo>
                    <a:pt x="188" y="1530"/>
                    <a:pt x="189" y="1506"/>
                    <a:pt x="183" y="1483"/>
                  </a:cubicBezTo>
                  <a:cubicBezTo>
                    <a:pt x="179" y="1465"/>
                    <a:pt x="160" y="1468"/>
                    <a:pt x="148" y="1461"/>
                  </a:cubicBezTo>
                  <a:cubicBezTo>
                    <a:pt x="108" y="1439"/>
                    <a:pt x="79" y="1420"/>
                    <a:pt x="35" y="1405"/>
                  </a:cubicBezTo>
                  <a:cubicBezTo>
                    <a:pt x="16" y="1386"/>
                    <a:pt x="0" y="1381"/>
                    <a:pt x="21" y="1349"/>
                  </a:cubicBezTo>
                  <a:cubicBezTo>
                    <a:pt x="25" y="1343"/>
                    <a:pt x="36" y="1346"/>
                    <a:pt x="42" y="1342"/>
                  </a:cubicBezTo>
                  <a:cubicBezTo>
                    <a:pt x="57" y="1334"/>
                    <a:pt x="85" y="1314"/>
                    <a:pt x="85" y="1314"/>
                  </a:cubicBezTo>
                  <a:cubicBezTo>
                    <a:pt x="90" y="1307"/>
                    <a:pt x="93" y="1299"/>
                    <a:pt x="99" y="1293"/>
                  </a:cubicBezTo>
                  <a:cubicBezTo>
                    <a:pt x="105" y="1287"/>
                    <a:pt x="118" y="1287"/>
                    <a:pt x="120" y="1279"/>
                  </a:cubicBezTo>
                  <a:cubicBezTo>
                    <a:pt x="133" y="1226"/>
                    <a:pt x="80" y="1218"/>
                    <a:pt x="56" y="1188"/>
                  </a:cubicBezTo>
                  <a:cubicBezTo>
                    <a:pt x="41" y="1170"/>
                    <a:pt x="28" y="1124"/>
                    <a:pt x="28" y="1124"/>
                  </a:cubicBezTo>
                  <a:cubicBezTo>
                    <a:pt x="34" y="1085"/>
                    <a:pt x="41" y="1047"/>
                    <a:pt x="71" y="1019"/>
                  </a:cubicBezTo>
                  <a:cubicBezTo>
                    <a:pt x="81" y="990"/>
                    <a:pt x="94" y="973"/>
                    <a:pt x="120" y="956"/>
                  </a:cubicBezTo>
                  <a:cubicBezTo>
                    <a:pt x="146" y="877"/>
                    <a:pt x="65" y="763"/>
                    <a:pt x="49" y="682"/>
                  </a:cubicBezTo>
                  <a:cubicBezTo>
                    <a:pt x="51" y="656"/>
                    <a:pt x="52" y="630"/>
                    <a:pt x="56" y="604"/>
                  </a:cubicBezTo>
                  <a:cubicBezTo>
                    <a:pt x="65" y="543"/>
                    <a:pt x="148" y="541"/>
                    <a:pt x="190" y="513"/>
                  </a:cubicBezTo>
                  <a:cubicBezTo>
                    <a:pt x="205" y="467"/>
                    <a:pt x="203" y="483"/>
                    <a:pt x="190" y="401"/>
                  </a:cubicBezTo>
                  <a:cubicBezTo>
                    <a:pt x="178" y="323"/>
                    <a:pt x="109" y="283"/>
                    <a:pt x="85" y="211"/>
                  </a:cubicBezTo>
                  <a:cubicBezTo>
                    <a:pt x="87" y="204"/>
                    <a:pt x="86" y="194"/>
                    <a:pt x="92" y="190"/>
                  </a:cubicBezTo>
                  <a:cubicBezTo>
                    <a:pt x="113" y="175"/>
                    <a:pt x="159" y="170"/>
                    <a:pt x="183" y="162"/>
                  </a:cubicBezTo>
                  <a:cubicBezTo>
                    <a:pt x="204" y="131"/>
                    <a:pt x="205" y="138"/>
                    <a:pt x="162" y="155"/>
                  </a:cubicBezTo>
                  <a:close/>
                </a:path>
              </a:pathLst>
            </a:custGeom>
            <a:solidFill>
              <a:srgbClr val="F0AEE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84" name="Oval 695"/>
            <p:cNvSpPr>
              <a:spLocks noChangeArrowheads="1"/>
            </p:cNvSpPr>
            <p:nvPr/>
          </p:nvSpPr>
          <p:spPr bwMode="auto">
            <a:xfrm>
              <a:off x="1191" y="1150"/>
              <a:ext cx="568" cy="564"/>
            </a:xfrm>
            <a:prstGeom prst="ellipse">
              <a:avLst/>
            </a:prstGeom>
            <a:solidFill>
              <a:srgbClr val="DDFF7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85" name="Oval 696"/>
            <p:cNvSpPr>
              <a:spLocks noChangeArrowheads="1"/>
            </p:cNvSpPr>
            <p:nvPr/>
          </p:nvSpPr>
          <p:spPr bwMode="auto">
            <a:xfrm>
              <a:off x="1274" y="139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86" name="Oval 697"/>
            <p:cNvSpPr>
              <a:spLocks noChangeArrowheads="1"/>
            </p:cNvSpPr>
            <p:nvPr/>
          </p:nvSpPr>
          <p:spPr bwMode="auto">
            <a:xfrm>
              <a:off x="1276" y="148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87" name="Oval 698"/>
            <p:cNvSpPr>
              <a:spLocks noChangeArrowheads="1"/>
            </p:cNvSpPr>
            <p:nvPr/>
          </p:nvSpPr>
          <p:spPr bwMode="auto">
            <a:xfrm>
              <a:off x="1400" y="129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88" name="Oval 699"/>
            <p:cNvSpPr>
              <a:spLocks noChangeArrowheads="1"/>
            </p:cNvSpPr>
            <p:nvPr/>
          </p:nvSpPr>
          <p:spPr bwMode="auto">
            <a:xfrm>
              <a:off x="1646" y="149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89" name="Oval 700"/>
            <p:cNvSpPr>
              <a:spLocks noChangeArrowheads="1"/>
            </p:cNvSpPr>
            <p:nvPr/>
          </p:nvSpPr>
          <p:spPr bwMode="auto">
            <a:xfrm>
              <a:off x="1375" y="139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90" name="Oval 701"/>
            <p:cNvSpPr>
              <a:spLocks noChangeArrowheads="1"/>
            </p:cNvSpPr>
            <p:nvPr/>
          </p:nvSpPr>
          <p:spPr bwMode="auto">
            <a:xfrm>
              <a:off x="1367" y="144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91" name="Oval 702"/>
            <p:cNvSpPr>
              <a:spLocks noChangeArrowheads="1"/>
            </p:cNvSpPr>
            <p:nvPr/>
          </p:nvSpPr>
          <p:spPr bwMode="auto">
            <a:xfrm>
              <a:off x="1424" y="155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92" name="Oval 703"/>
            <p:cNvSpPr>
              <a:spLocks noChangeArrowheads="1"/>
            </p:cNvSpPr>
            <p:nvPr/>
          </p:nvSpPr>
          <p:spPr bwMode="auto">
            <a:xfrm>
              <a:off x="1404" y="146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93" name="Oval 704"/>
            <p:cNvSpPr>
              <a:spLocks noChangeArrowheads="1"/>
            </p:cNvSpPr>
            <p:nvPr/>
          </p:nvSpPr>
          <p:spPr bwMode="auto">
            <a:xfrm>
              <a:off x="1504" y="155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94" name="Oval 705"/>
            <p:cNvSpPr>
              <a:spLocks noChangeArrowheads="1"/>
            </p:cNvSpPr>
            <p:nvPr/>
          </p:nvSpPr>
          <p:spPr bwMode="auto">
            <a:xfrm>
              <a:off x="1419" y="125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95" name="Oval 706"/>
            <p:cNvSpPr>
              <a:spLocks noChangeArrowheads="1"/>
            </p:cNvSpPr>
            <p:nvPr/>
          </p:nvSpPr>
          <p:spPr bwMode="auto">
            <a:xfrm>
              <a:off x="1257" y="125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96" name="Oval 707"/>
            <p:cNvSpPr>
              <a:spLocks noChangeArrowheads="1"/>
            </p:cNvSpPr>
            <p:nvPr/>
          </p:nvSpPr>
          <p:spPr bwMode="auto">
            <a:xfrm>
              <a:off x="1314" y="139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97" name="Oval 708"/>
            <p:cNvSpPr>
              <a:spLocks noChangeArrowheads="1"/>
            </p:cNvSpPr>
            <p:nvPr/>
          </p:nvSpPr>
          <p:spPr bwMode="auto">
            <a:xfrm>
              <a:off x="1244" y="155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98" name="Oval 709"/>
            <p:cNvSpPr>
              <a:spLocks noChangeArrowheads="1"/>
            </p:cNvSpPr>
            <p:nvPr/>
          </p:nvSpPr>
          <p:spPr bwMode="auto">
            <a:xfrm>
              <a:off x="1218" y="145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99" name="Oval 710"/>
            <p:cNvSpPr>
              <a:spLocks noChangeArrowheads="1"/>
            </p:cNvSpPr>
            <p:nvPr/>
          </p:nvSpPr>
          <p:spPr bwMode="auto">
            <a:xfrm>
              <a:off x="1324" y="155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00" name="Oval 711"/>
            <p:cNvSpPr>
              <a:spLocks noChangeArrowheads="1"/>
            </p:cNvSpPr>
            <p:nvPr/>
          </p:nvSpPr>
          <p:spPr bwMode="auto">
            <a:xfrm>
              <a:off x="1550" y="160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01" name="Oval 712"/>
            <p:cNvSpPr>
              <a:spLocks noChangeArrowheads="1"/>
            </p:cNvSpPr>
            <p:nvPr/>
          </p:nvSpPr>
          <p:spPr bwMode="auto">
            <a:xfrm>
              <a:off x="1240" y="14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02" name="Oval 713"/>
            <p:cNvSpPr>
              <a:spLocks noChangeArrowheads="1"/>
            </p:cNvSpPr>
            <p:nvPr/>
          </p:nvSpPr>
          <p:spPr bwMode="auto">
            <a:xfrm>
              <a:off x="1432" y="161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03" name="Oval 714"/>
            <p:cNvSpPr>
              <a:spLocks noChangeArrowheads="1"/>
            </p:cNvSpPr>
            <p:nvPr/>
          </p:nvSpPr>
          <p:spPr bwMode="auto">
            <a:xfrm>
              <a:off x="1619" y="152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04" name="Oval 715"/>
            <p:cNvSpPr>
              <a:spLocks noChangeArrowheads="1"/>
            </p:cNvSpPr>
            <p:nvPr/>
          </p:nvSpPr>
          <p:spPr bwMode="auto">
            <a:xfrm>
              <a:off x="1521" y="132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05" name="Oval 716"/>
            <p:cNvSpPr>
              <a:spLocks noChangeArrowheads="1"/>
            </p:cNvSpPr>
            <p:nvPr/>
          </p:nvSpPr>
          <p:spPr bwMode="auto">
            <a:xfrm>
              <a:off x="1526" y="128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06" name="Oval 717"/>
            <p:cNvSpPr>
              <a:spLocks noChangeArrowheads="1"/>
            </p:cNvSpPr>
            <p:nvPr/>
          </p:nvSpPr>
          <p:spPr bwMode="auto">
            <a:xfrm>
              <a:off x="1646" y="135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07" name="Oval 718"/>
            <p:cNvSpPr>
              <a:spLocks noChangeArrowheads="1"/>
            </p:cNvSpPr>
            <p:nvPr/>
          </p:nvSpPr>
          <p:spPr bwMode="auto">
            <a:xfrm>
              <a:off x="1495" y="136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48" name="Oval 719"/>
            <p:cNvSpPr>
              <a:spLocks noChangeArrowheads="1"/>
            </p:cNvSpPr>
            <p:nvPr/>
          </p:nvSpPr>
          <p:spPr bwMode="auto">
            <a:xfrm>
              <a:off x="1587" y="149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49" name="Oval 720"/>
            <p:cNvSpPr>
              <a:spLocks noChangeArrowheads="1"/>
            </p:cNvSpPr>
            <p:nvPr/>
          </p:nvSpPr>
          <p:spPr bwMode="auto">
            <a:xfrm>
              <a:off x="1333" y="125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50" name="Oval 721"/>
            <p:cNvSpPr>
              <a:spLocks noChangeArrowheads="1"/>
            </p:cNvSpPr>
            <p:nvPr/>
          </p:nvSpPr>
          <p:spPr bwMode="auto">
            <a:xfrm>
              <a:off x="1610" y="141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51" name="Oval 722"/>
            <p:cNvSpPr>
              <a:spLocks noChangeArrowheads="1"/>
            </p:cNvSpPr>
            <p:nvPr/>
          </p:nvSpPr>
          <p:spPr bwMode="auto">
            <a:xfrm>
              <a:off x="1673" y="137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52" name="Oval 723"/>
            <p:cNvSpPr>
              <a:spLocks noChangeArrowheads="1"/>
            </p:cNvSpPr>
            <p:nvPr/>
          </p:nvSpPr>
          <p:spPr bwMode="auto">
            <a:xfrm>
              <a:off x="1350" y="121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53" name="Oval 724"/>
            <p:cNvSpPr>
              <a:spLocks noChangeArrowheads="1"/>
            </p:cNvSpPr>
            <p:nvPr/>
          </p:nvSpPr>
          <p:spPr bwMode="auto">
            <a:xfrm>
              <a:off x="1422" y="132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54" name="Oval 725"/>
            <p:cNvSpPr>
              <a:spLocks noChangeArrowheads="1"/>
            </p:cNvSpPr>
            <p:nvPr/>
          </p:nvSpPr>
          <p:spPr bwMode="auto">
            <a:xfrm>
              <a:off x="1428" y="138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55" name="Oval 726"/>
            <p:cNvSpPr>
              <a:spLocks noChangeArrowheads="1"/>
            </p:cNvSpPr>
            <p:nvPr/>
          </p:nvSpPr>
          <p:spPr bwMode="auto">
            <a:xfrm>
              <a:off x="1439" y="150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56" name="Oval 727"/>
            <p:cNvSpPr>
              <a:spLocks noChangeArrowheads="1"/>
            </p:cNvSpPr>
            <p:nvPr/>
          </p:nvSpPr>
          <p:spPr bwMode="auto">
            <a:xfrm>
              <a:off x="1541" y="151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57" name="Oval 728"/>
            <p:cNvSpPr>
              <a:spLocks noChangeArrowheads="1"/>
            </p:cNvSpPr>
            <p:nvPr/>
          </p:nvSpPr>
          <p:spPr bwMode="auto">
            <a:xfrm>
              <a:off x="1498" y="146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58" name="Oval 729"/>
            <p:cNvSpPr>
              <a:spLocks noChangeArrowheads="1"/>
            </p:cNvSpPr>
            <p:nvPr/>
          </p:nvSpPr>
          <p:spPr bwMode="auto">
            <a:xfrm>
              <a:off x="1462" y="142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59" name="Oval 730"/>
            <p:cNvSpPr>
              <a:spLocks noChangeArrowheads="1"/>
            </p:cNvSpPr>
            <p:nvPr/>
          </p:nvSpPr>
          <p:spPr bwMode="auto">
            <a:xfrm>
              <a:off x="1540" y="156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60" name="Oval 731"/>
            <p:cNvSpPr>
              <a:spLocks noChangeArrowheads="1"/>
            </p:cNvSpPr>
            <p:nvPr/>
          </p:nvSpPr>
          <p:spPr bwMode="auto">
            <a:xfrm>
              <a:off x="1538" y="143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61" name="Oval 732"/>
            <p:cNvSpPr>
              <a:spLocks noChangeArrowheads="1"/>
            </p:cNvSpPr>
            <p:nvPr/>
          </p:nvSpPr>
          <p:spPr bwMode="auto">
            <a:xfrm>
              <a:off x="1647" y="131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62" name="Oval 733"/>
            <p:cNvSpPr>
              <a:spLocks noChangeArrowheads="1"/>
            </p:cNvSpPr>
            <p:nvPr/>
          </p:nvSpPr>
          <p:spPr bwMode="auto">
            <a:xfrm>
              <a:off x="1675" y="146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63" name="Oval 734"/>
            <p:cNvSpPr>
              <a:spLocks noChangeArrowheads="1"/>
            </p:cNvSpPr>
            <p:nvPr/>
          </p:nvSpPr>
          <p:spPr bwMode="auto">
            <a:xfrm>
              <a:off x="1315" y="146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64" name="Oval 735"/>
            <p:cNvSpPr>
              <a:spLocks noChangeArrowheads="1"/>
            </p:cNvSpPr>
            <p:nvPr/>
          </p:nvSpPr>
          <p:spPr bwMode="auto">
            <a:xfrm>
              <a:off x="1370" y="153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65" name="Oval 736"/>
            <p:cNvSpPr>
              <a:spLocks noChangeArrowheads="1"/>
            </p:cNvSpPr>
            <p:nvPr/>
          </p:nvSpPr>
          <p:spPr bwMode="auto">
            <a:xfrm>
              <a:off x="1354" y="161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66" name="Oval 737"/>
            <p:cNvSpPr>
              <a:spLocks noChangeArrowheads="1"/>
            </p:cNvSpPr>
            <p:nvPr/>
          </p:nvSpPr>
          <p:spPr bwMode="auto">
            <a:xfrm>
              <a:off x="1256" y="133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67" name="Oval 738"/>
            <p:cNvSpPr>
              <a:spLocks noChangeArrowheads="1"/>
            </p:cNvSpPr>
            <p:nvPr/>
          </p:nvSpPr>
          <p:spPr bwMode="auto">
            <a:xfrm>
              <a:off x="1471" y="162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68" name="Oval 739"/>
            <p:cNvSpPr>
              <a:spLocks noChangeArrowheads="1"/>
            </p:cNvSpPr>
            <p:nvPr/>
          </p:nvSpPr>
          <p:spPr bwMode="auto">
            <a:xfrm>
              <a:off x="1318" y="159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69" name="Oval 740"/>
            <p:cNvSpPr>
              <a:spLocks noChangeArrowheads="1"/>
            </p:cNvSpPr>
            <p:nvPr/>
          </p:nvSpPr>
          <p:spPr bwMode="auto">
            <a:xfrm>
              <a:off x="1317" y="129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70" name="Oval 741"/>
            <p:cNvSpPr>
              <a:spLocks noChangeArrowheads="1"/>
            </p:cNvSpPr>
            <p:nvPr/>
          </p:nvSpPr>
          <p:spPr bwMode="auto">
            <a:xfrm>
              <a:off x="1582" y="157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71" name="Oval 742"/>
            <p:cNvSpPr>
              <a:spLocks noChangeArrowheads="1"/>
            </p:cNvSpPr>
            <p:nvPr/>
          </p:nvSpPr>
          <p:spPr bwMode="auto">
            <a:xfrm>
              <a:off x="1513" y="123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72" name="Oval 743"/>
            <p:cNvSpPr>
              <a:spLocks noChangeArrowheads="1"/>
            </p:cNvSpPr>
            <p:nvPr/>
          </p:nvSpPr>
          <p:spPr bwMode="auto">
            <a:xfrm>
              <a:off x="1598" y="132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73" name="Oval 744"/>
            <p:cNvSpPr>
              <a:spLocks noChangeArrowheads="1"/>
            </p:cNvSpPr>
            <p:nvPr/>
          </p:nvSpPr>
          <p:spPr bwMode="auto">
            <a:xfrm>
              <a:off x="1570" y="139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74" name="Oval 745"/>
            <p:cNvSpPr>
              <a:spLocks noChangeArrowheads="1"/>
            </p:cNvSpPr>
            <p:nvPr/>
          </p:nvSpPr>
          <p:spPr bwMode="auto">
            <a:xfrm>
              <a:off x="1490" y="120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75" name="Oval 746"/>
            <p:cNvSpPr>
              <a:spLocks noChangeArrowheads="1"/>
            </p:cNvSpPr>
            <p:nvPr/>
          </p:nvSpPr>
          <p:spPr bwMode="auto">
            <a:xfrm>
              <a:off x="1582" y="123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76" name="Oval 747"/>
            <p:cNvSpPr>
              <a:spLocks noChangeArrowheads="1"/>
            </p:cNvSpPr>
            <p:nvPr/>
          </p:nvSpPr>
          <p:spPr bwMode="auto">
            <a:xfrm>
              <a:off x="1250" y="130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77" name="Oval 748"/>
            <p:cNvSpPr>
              <a:spLocks noChangeArrowheads="1"/>
            </p:cNvSpPr>
            <p:nvPr/>
          </p:nvSpPr>
          <p:spPr bwMode="auto">
            <a:xfrm>
              <a:off x="1658" y="153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78" name="Oval 749"/>
            <p:cNvSpPr>
              <a:spLocks noChangeArrowheads="1"/>
            </p:cNvSpPr>
            <p:nvPr/>
          </p:nvSpPr>
          <p:spPr bwMode="auto">
            <a:xfrm>
              <a:off x="1406" y="119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79" name="Oval 750"/>
            <p:cNvSpPr>
              <a:spLocks noChangeArrowheads="1"/>
            </p:cNvSpPr>
            <p:nvPr/>
          </p:nvSpPr>
          <p:spPr bwMode="auto">
            <a:xfrm>
              <a:off x="1611" y="123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80" name="Oval 751"/>
            <p:cNvSpPr>
              <a:spLocks noChangeArrowheads="1"/>
            </p:cNvSpPr>
            <p:nvPr/>
          </p:nvSpPr>
          <p:spPr bwMode="auto">
            <a:xfrm>
              <a:off x="1449" y="117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81" name="Oval 752"/>
            <p:cNvSpPr>
              <a:spLocks noChangeArrowheads="1"/>
            </p:cNvSpPr>
            <p:nvPr/>
          </p:nvSpPr>
          <p:spPr bwMode="auto">
            <a:xfrm>
              <a:off x="2786" y="112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82" name="Oval 753"/>
            <p:cNvSpPr>
              <a:spLocks noChangeArrowheads="1"/>
            </p:cNvSpPr>
            <p:nvPr/>
          </p:nvSpPr>
          <p:spPr bwMode="auto">
            <a:xfrm>
              <a:off x="2692" y="117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83" name="Oval 754"/>
            <p:cNvSpPr>
              <a:spLocks noChangeArrowheads="1"/>
            </p:cNvSpPr>
            <p:nvPr/>
          </p:nvSpPr>
          <p:spPr bwMode="auto">
            <a:xfrm>
              <a:off x="2879" y="119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84" name="Oval 755"/>
            <p:cNvSpPr>
              <a:spLocks noChangeArrowheads="1"/>
            </p:cNvSpPr>
            <p:nvPr/>
          </p:nvSpPr>
          <p:spPr bwMode="auto">
            <a:xfrm>
              <a:off x="2927" y="118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85" name="Oval 756"/>
            <p:cNvSpPr>
              <a:spLocks noChangeArrowheads="1"/>
            </p:cNvSpPr>
            <p:nvPr/>
          </p:nvSpPr>
          <p:spPr bwMode="auto">
            <a:xfrm>
              <a:off x="2830" y="120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86" name="Oval 757"/>
            <p:cNvSpPr>
              <a:spLocks noChangeArrowheads="1"/>
            </p:cNvSpPr>
            <p:nvPr/>
          </p:nvSpPr>
          <p:spPr bwMode="auto">
            <a:xfrm>
              <a:off x="2927" y="118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87" name="Oval 758"/>
            <p:cNvSpPr>
              <a:spLocks noChangeArrowheads="1"/>
            </p:cNvSpPr>
            <p:nvPr/>
          </p:nvSpPr>
          <p:spPr bwMode="auto">
            <a:xfrm>
              <a:off x="2900" y="122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88" name="Oval 759"/>
            <p:cNvSpPr>
              <a:spLocks noChangeArrowheads="1"/>
            </p:cNvSpPr>
            <p:nvPr/>
          </p:nvSpPr>
          <p:spPr bwMode="auto">
            <a:xfrm>
              <a:off x="2919" y="111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89" name="Oval 760"/>
            <p:cNvSpPr>
              <a:spLocks noChangeArrowheads="1"/>
            </p:cNvSpPr>
            <p:nvPr/>
          </p:nvSpPr>
          <p:spPr bwMode="auto">
            <a:xfrm>
              <a:off x="2938" y="123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90" name="Oval 761"/>
            <p:cNvSpPr>
              <a:spLocks noChangeArrowheads="1"/>
            </p:cNvSpPr>
            <p:nvPr/>
          </p:nvSpPr>
          <p:spPr bwMode="auto">
            <a:xfrm>
              <a:off x="2844" y="118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91" name="Oval 762"/>
            <p:cNvSpPr>
              <a:spLocks noChangeArrowheads="1"/>
            </p:cNvSpPr>
            <p:nvPr/>
          </p:nvSpPr>
          <p:spPr bwMode="auto">
            <a:xfrm>
              <a:off x="2880" y="106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92" name="Oval 763"/>
            <p:cNvSpPr>
              <a:spLocks noChangeArrowheads="1"/>
            </p:cNvSpPr>
            <p:nvPr/>
          </p:nvSpPr>
          <p:spPr bwMode="auto">
            <a:xfrm>
              <a:off x="2694" y="122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93" name="Oval 764"/>
            <p:cNvSpPr>
              <a:spLocks noChangeArrowheads="1"/>
            </p:cNvSpPr>
            <p:nvPr/>
          </p:nvSpPr>
          <p:spPr bwMode="auto">
            <a:xfrm>
              <a:off x="2777" y="133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94" name="Oval 765"/>
            <p:cNvSpPr>
              <a:spLocks noChangeArrowheads="1"/>
            </p:cNvSpPr>
            <p:nvPr/>
          </p:nvSpPr>
          <p:spPr bwMode="auto">
            <a:xfrm>
              <a:off x="2733" y="124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95" name="Oval 766"/>
            <p:cNvSpPr>
              <a:spLocks noChangeArrowheads="1"/>
            </p:cNvSpPr>
            <p:nvPr/>
          </p:nvSpPr>
          <p:spPr bwMode="auto">
            <a:xfrm>
              <a:off x="2809" y="129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96" name="Oval 767"/>
            <p:cNvSpPr>
              <a:spLocks noChangeArrowheads="1"/>
            </p:cNvSpPr>
            <p:nvPr/>
          </p:nvSpPr>
          <p:spPr bwMode="auto">
            <a:xfrm>
              <a:off x="2921" y="106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97" name="Oval 768"/>
            <p:cNvSpPr>
              <a:spLocks noChangeArrowheads="1"/>
            </p:cNvSpPr>
            <p:nvPr/>
          </p:nvSpPr>
          <p:spPr bwMode="auto">
            <a:xfrm>
              <a:off x="2998" y="112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98" name="Oval 769"/>
            <p:cNvSpPr>
              <a:spLocks noChangeArrowheads="1"/>
            </p:cNvSpPr>
            <p:nvPr/>
          </p:nvSpPr>
          <p:spPr bwMode="auto">
            <a:xfrm>
              <a:off x="2905" y="133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99" name="Oval 770"/>
            <p:cNvSpPr>
              <a:spLocks noChangeArrowheads="1"/>
            </p:cNvSpPr>
            <p:nvPr/>
          </p:nvSpPr>
          <p:spPr bwMode="auto">
            <a:xfrm>
              <a:off x="2772" y="117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00" name="Oval 771"/>
            <p:cNvSpPr>
              <a:spLocks noChangeArrowheads="1"/>
            </p:cNvSpPr>
            <p:nvPr/>
          </p:nvSpPr>
          <p:spPr bwMode="auto">
            <a:xfrm>
              <a:off x="2843" y="107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01" name="Oval 772"/>
            <p:cNvSpPr>
              <a:spLocks noChangeArrowheads="1"/>
            </p:cNvSpPr>
            <p:nvPr/>
          </p:nvSpPr>
          <p:spPr bwMode="auto">
            <a:xfrm>
              <a:off x="2891" y="114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02" name="Oval 773"/>
            <p:cNvSpPr>
              <a:spLocks noChangeArrowheads="1"/>
            </p:cNvSpPr>
            <p:nvPr/>
          </p:nvSpPr>
          <p:spPr bwMode="auto">
            <a:xfrm>
              <a:off x="2728" y="119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03" name="Oval 774"/>
            <p:cNvSpPr>
              <a:spLocks noChangeArrowheads="1"/>
            </p:cNvSpPr>
            <p:nvPr/>
          </p:nvSpPr>
          <p:spPr bwMode="auto">
            <a:xfrm>
              <a:off x="2859" y="113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04" name="Oval 775"/>
            <p:cNvSpPr>
              <a:spLocks noChangeArrowheads="1"/>
            </p:cNvSpPr>
            <p:nvPr/>
          </p:nvSpPr>
          <p:spPr bwMode="auto">
            <a:xfrm>
              <a:off x="2914" y="126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05" name="Oval 776"/>
            <p:cNvSpPr>
              <a:spLocks noChangeArrowheads="1"/>
            </p:cNvSpPr>
            <p:nvPr/>
          </p:nvSpPr>
          <p:spPr bwMode="auto">
            <a:xfrm>
              <a:off x="2750" y="111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06" name="Oval 777"/>
            <p:cNvSpPr>
              <a:spLocks noChangeArrowheads="1"/>
            </p:cNvSpPr>
            <p:nvPr/>
          </p:nvSpPr>
          <p:spPr bwMode="auto">
            <a:xfrm>
              <a:off x="2792" y="107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07" name="Oval 778"/>
            <p:cNvSpPr>
              <a:spLocks noChangeArrowheads="1"/>
            </p:cNvSpPr>
            <p:nvPr/>
          </p:nvSpPr>
          <p:spPr bwMode="auto">
            <a:xfrm>
              <a:off x="2958" y="108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08" name="Oval 779"/>
            <p:cNvSpPr>
              <a:spLocks noChangeArrowheads="1"/>
            </p:cNvSpPr>
            <p:nvPr/>
          </p:nvSpPr>
          <p:spPr bwMode="auto">
            <a:xfrm>
              <a:off x="2820" y="115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09" name="Oval 780"/>
            <p:cNvSpPr>
              <a:spLocks noChangeArrowheads="1"/>
            </p:cNvSpPr>
            <p:nvPr/>
          </p:nvSpPr>
          <p:spPr bwMode="auto">
            <a:xfrm>
              <a:off x="2745" y="115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10" name="Oval 781"/>
            <p:cNvSpPr>
              <a:spLocks noChangeArrowheads="1"/>
            </p:cNvSpPr>
            <p:nvPr/>
          </p:nvSpPr>
          <p:spPr bwMode="auto">
            <a:xfrm>
              <a:off x="2870" y="109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11" name="Oval 782"/>
            <p:cNvSpPr>
              <a:spLocks noChangeArrowheads="1"/>
            </p:cNvSpPr>
            <p:nvPr/>
          </p:nvSpPr>
          <p:spPr bwMode="auto">
            <a:xfrm>
              <a:off x="2957" y="11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12" name="Oval 783"/>
            <p:cNvSpPr>
              <a:spLocks noChangeArrowheads="1"/>
            </p:cNvSpPr>
            <p:nvPr/>
          </p:nvSpPr>
          <p:spPr bwMode="auto">
            <a:xfrm>
              <a:off x="2800" y="120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13" name="Oval 784"/>
            <p:cNvSpPr>
              <a:spLocks noChangeArrowheads="1"/>
            </p:cNvSpPr>
            <p:nvPr/>
          </p:nvSpPr>
          <p:spPr bwMode="auto">
            <a:xfrm>
              <a:off x="2818" y="110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14" name="Oval 785"/>
            <p:cNvSpPr>
              <a:spLocks noChangeArrowheads="1"/>
            </p:cNvSpPr>
            <p:nvPr/>
          </p:nvSpPr>
          <p:spPr bwMode="auto">
            <a:xfrm>
              <a:off x="2860" y="124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15" name="Oval 786"/>
            <p:cNvSpPr>
              <a:spLocks noChangeArrowheads="1"/>
            </p:cNvSpPr>
            <p:nvPr/>
          </p:nvSpPr>
          <p:spPr bwMode="auto">
            <a:xfrm>
              <a:off x="2771" y="125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16" name="Oval 787"/>
            <p:cNvSpPr>
              <a:spLocks noChangeArrowheads="1"/>
            </p:cNvSpPr>
            <p:nvPr/>
          </p:nvSpPr>
          <p:spPr bwMode="auto">
            <a:xfrm>
              <a:off x="2979" y="120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17" name="Oval 788"/>
            <p:cNvSpPr>
              <a:spLocks noChangeArrowheads="1"/>
            </p:cNvSpPr>
            <p:nvPr/>
          </p:nvSpPr>
          <p:spPr bwMode="auto">
            <a:xfrm>
              <a:off x="2902" y="128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18" name="Oval 789"/>
            <p:cNvSpPr>
              <a:spLocks noChangeArrowheads="1"/>
            </p:cNvSpPr>
            <p:nvPr/>
          </p:nvSpPr>
          <p:spPr bwMode="auto">
            <a:xfrm>
              <a:off x="2767" y="121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19" name="Oval 790"/>
            <p:cNvSpPr>
              <a:spLocks noChangeArrowheads="1"/>
            </p:cNvSpPr>
            <p:nvPr/>
          </p:nvSpPr>
          <p:spPr bwMode="auto">
            <a:xfrm>
              <a:off x="2819" y="124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20" name="Oval 791"/>
            <p:cNvSpPr>
              <a:spLocks noChangeArrowheads="1"/>
            </p:cNvSpPr>
            <p:nvPr/>
          </p:nvSpPr>
          <p:spPr bwMode="auto">
            <a:xfrm>
              <a:off x="2998" y="117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21" name="Oval 792"/>
            <p:cNvSpPr>
              <a:spLocks noChangeArrowheads="1"/>
            </p:cNvSpPr>
            <p:nvPr/>
          </p:nvSpPr>
          <p:spPr bwMode="auto">
            <a:xfrm>
              <a:off x="2951" y="132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22" name="Oval 793"/>
            <p:cNvSpPr>
              <a:spLocks noChangeArrowheads="1"/>
            </p:cNvSpPr>
            <p:nvPr/>
          </p:nvSpPr>
          <p:spPr bwMode="auto">
            <a:xfrm>
              <a:off x="2977" y="124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23" name="Oval 794"/>
            <p:cNvSpPr>
              <a:spLocks noChangeArrowheads="1"/>
            </p:cNvSpPr>
            <p:nvPr/>
          </p:nvSpPr>
          <p:spPr bwMode="auto">
            <a:xfrm>
              <a:off x="2995" y="123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24" name="Oval 795"/>
            <p:cNvSpPr>
              <a:spLocks noChangeArrowheads="1"/>
            </p:cNvSpPr>
            <p:nvPr/>
          </p:nvSpPr>
          <p:spPr bwMode="auto">
            <a:xfrm>
              <a:off x="2856" y="128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25" name="Oval 796"/>
            <p:cNvSpPr>
              <a:spLocks noChangeArrowheads="1"/>
            </p:cNvSpPr>
            <p:nvPr/>
          </p:nvSpPr>
          <p:spPr bwMode="auto">
            <a:xfrm>
              <a:off x="2971" y="112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26" name="Oval 797"/>
            <p:cNvSpPr>
              <a:spLocks noChangeArrowheads="1"/>
            </p:cNvSpPr>
            <p:nvPr/>
          </p:nvSpPr>
          <p:spPr bwMode="auto">
            <a:xfrm>
              <a:off x="2953" y="127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27" name="Oval 798"/>
            <p:cNvSpPr>
              <a:spLocks noChangeArrowheads="1"/>
            </p:cNvSpPr>
            <p:nvPr/>
          </p:nvSpPr>
          <p:spPr bwMode="auto">
            <a:xfrm>
              <a:off x="2723" y="129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28" name="Oval 799"/>
            <p:cNvSpPr>
              <a:spLocks noChangeArrowheads="1"/>
            </p:cNvSpPr>
            <p:nvPr/>
          </p:nvSpPr>
          <p:spPr bwMode="auto">
            <a:xfrm>
              <a:off x="2938" y="114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29" name="Oval 800"/>
            <p:cNvSpPr>
              <a:spLocks noChangeArrowheads="1"/>
            </p:cNvSpPr>
            <p:nvPr/>
          </p:nvSpPr>
          <p:spPr bwMode="auto">
            <a:xfrm>
              <a:off x="2822" y="133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30" name="Oval 801"/>
            <p:cNvSpPr>
              <a:spLocks noChangeArrowheads="1"/>
            </p:cNvSpPr>
            <p:nvPr/>
          </p:nvSpPr>
          <p:spPr bwMode="auto">
            <a:xfrm>
              <a:off x="2698" y="127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31" name="Oval 802"/>
            <p:cNvSpPr>
              <a:spLocks noChangeArrowheads="1"/>
            </p:cNvSpPr>
            <p:nvPr/>
          </p:nvSpPr>
          <p:spPr bwMode="auto">
            <a:xfrm>
              <a:off x="2762" y="130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32" name="Oval 803"/>
            <p:cNvSpPr>
              <a:spLocks noChangeArrowheads="1"/>
            </p:cNvSpPr>
            <p:nvPr/>
          </p:nvSpPr>
          <p:spPr bwMode="auto">
            <a:xfrm>
              <a:off x="3023" y="120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33" name="Oval 804"/>
            <p:cNvSpPr>
              <a:spLocks noChangeArrowheads="1"/>
            </p:cNvSpPr>
            <p:nvPr/>
          </p:nvSpPr>
          <p:spPr bwMode="auto">
            <a:xfrm>
              <a:off x="2720" y="113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34" name="Oval 805"/>
            <p:cNvSpPr>
              <a:spLocks noChangeArrowheads="1"/>
            </p:cNvSpPr>
            <p:nvPr/>
          </p:nvSpPr>
          <p:spPr bwMode="auto">
            <a:xfrm>
              <a:off x="2988" y="128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35" name="Oval 806"/>
            <p:cNvSpPr>
              <a:spLocks noChangeArrowheads="1"/>
            </p:cNvSpPr>
            <p:nvPr/>
          </p:nvSpPr>
          <p:spPr bwMode="auto">
            <a:xfrm>
              <a:off x="2865" y="132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36" name="Oval 807"/>
            <p:cNvSpPr>
              <a:spLocks noChangeArrowheads="1"/>
            </p:cNvSpPr>
            <p:nvPr/>
          </p:nvSpPr>
          <p:spPr bwMode="auto">
            <a:xfrm>
              <a:off x="3020" y="125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37" name="Oval 808"/>
            <p:cNvSpPr>
              <a:spLocks noChangeArrowheads="1"/>
            </p:cNvSpPr>
            <p:nvPr/>
          </p:nvSpPr>
          <p:spPr bwMode="auto">
            <a:xfrm>
              <a:off x="1300" y="134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38" name="Oval 809"/>
            <p:cNvSpPr>
              <a:spLocks noChangeArrowheads="1"/>
            </p:cNvSpPr>
            <p:nvPr/>
          </p:nvSpPr>
          <p:spPr bwMode="auto">
            <a:xfrm>
              <a:off x="1284" y="143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39" name="Oval 810"/>
            <p:cNvSpPr>
              <a:spLocks noChangeArrowheads="1"/>
            </p:cNvSpPr>
            <p:nvPr/>
          </p:nvSpPr>
          <p:spPr bwMode="auto">
            <a:xfrm>
              <a:off x="1378" y="134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40" name="Oval 811"/>
            <p:cNvSpPr>
              <a:spLocks noChangeArrowheads="1"/>
            </p:cNvSpPr>
            <p:nvPr/>
          </p:nvSpPr>
          <p:spPr bwMode="auto">
            <a:xfrm>
              <a:off x="1357" y="148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41" name="Oval 812"/>
            <p:cNvSpPr>
              <a:spLocks noChangeArrowheads="1"/>
            </p:cNvSpPr>
            <p:nvPr/>
          </p:nvSpPr>
          <p:spPr bwMode="auto">
            <a:xfrm>
              <a:off x="1452" y="128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42" name="Oval 813"/>
            <p:cNvSpPr>
              <a:spLocks noChangeArrowheads="1"/>
            </p:cNvSpPr>
            <p:nvPr/>
          </p:nvSpPr>
          <p:spPr bwMode="auto">
            <a:xfrm>
              <a:off x="1339" y="141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43" name="Oval 814"/>
            <p:cNvSpPr>
              <a:spLocks noChangeArrowheads="1"/>
            </p:cNvSpPr>
            <p:nvPr/>
          </p:nvSpPr>
          <p:spPr bwMode="auto">
            <a:xfrm>
              <a:off x="1402" y="151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44" name="Oval 815"/>
            <p:cNvSpPr>
              <a:spLocks noChangeArrowheads="1"/>
            </p:cNvSpPr>
            <p:nvPr/>
          </p:nvSpPr>
          <p:spPr bwMode="auto">
            <a:xfrm>
              <a:off x="1415" y="136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45" name="Oval 816"/>
            <p:cNvSpPr>
              <a:spLocks noChangeArrowheads="1"/>
            </p:cNvSpPr>
            <p:nvPr/>
          </p:nvSpPr>
          <p:spPr bwMode="auto">
            <a:xfrm>
              <a:off x="1479" y="151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46" name="Oval 817"/>
            <p:cNvSpPr>
              <a:spLocks noChangeArrowheads="1"/>
            </p:cNvSpPr>
            <p:nvPr/>
          </p:nvSpPr>
          <p:spPr bwMode="auto">
            <a:xfrm>
              <a:off x="1550" y="125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47" name="Oval 818"/>
            <p:cNvSpPr>
              <a:spLocks noChangeArrowheads="1"/>
            </p:cNvSpPr>
            <p:nvPr/>
          </p:nvSpPr>
          <p:spPr bwMode="auto">
            <a:xfrm>
              <a:off x="1211" y="132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48" name="Oval 819"/>
            <p:cNvSpPr>
              <a:spLocks noChangeArrowheads="1"/>
            </p:cNvSpPr>
            <p:nvPr/>
          </p:nvSpPr>
          <p:spPr bwMode="auto">
            <a:xfrm>
              <a:off x="1355" y="131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49" name="Oval 820"/>
            <p:cNvSpPr>
              <a:spLocks noChangeArrowheads="1"/>
            </p:cNvSpPr>
            <p:nvPr/>
          </p:nvSpPr>
          <p:spPr bwMode="auto">
            <a:xfrm>
              <a:off x="1228" y="150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50" name="Oval 821"/>
            <p:cNvSpPr>
              <a:spLocks noChangeArrowheads="1"/>
            </p:cNvSpPr>
            <p:nvPr/>
          </p:nvSpPr>
          <p:spPr bwMode="auto">
            <a:xfrm>
              <a:off x="1241" y="146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51" name="Oval 822"/>
            <p:cNvSpPr>
              <a:spLocks noChangeArrowheads="1"/>
            </p:cNvSpPr>
            <p:nvPr/>
          </p:nvSpPr>
          <p:spPr bwMode="auto">
            <a:xfrm>
              <a:off x="1284" y="153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52" name="Oval 823"/>
            <p:cNvSpPr>
              <a:spLocks noChangeArrowheads="1"/>
            </p:cNvSpPr>
            <p:nvPr/>
          </p:nvSpPr>
          <p:spPr bwMode="auto">
            <a:xfrm>
              <a:off x="1279" y="157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53" name="Oval 824"/>
            <p:cNvSpPr>
              <a:spLocks noChangeArrowheads="1"/>
            </p:cNvSpPr>
            <p:nvPr/>
          </p:nvSpPr>
          <p:spPr bwMode="auto">
            <a:xfrm>
              <a:off x="1242" y="13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54" name="Oval 825"/>
            <p:cNvSpPr>
              <a:spLocks noChangeArrowheads="1"/>
            </p:cNvSpPr>
            <p:nvPr/>
          </p:nvSpPr>
          <p:spPr bwMode="auto">
            <a:xfrm>
              <a:off x="1395" y="162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55" name="Oval 826"/>
            <p:cNvSpPr>
              <a:spLocks noChangeArrowheads="1"/>
            </p:cNvSpPr>
            <p:nvPr/>
          </p:nvSpPr>
          <p:spPr bwMode="auto">
            <a:xfrm>
              <a:off x="1627" y="156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56" name="Oval 827"/>
            <p:cNvSpPr>
              <a:spLocks noChangeArrowheads="1"/>
            </p:cNvSpPr>
            <p:nvPr/>
          </p:nvSpPr>
          <p:spPr bwMode="auto">
            <a:xfrm>
              <a:off x="1493" y="129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57" name="Oval 828"/>
            <p:cNvSpPr>
              <a:spLocks noChangeArrowheads="1"/>
            </p:cNvSpPr>
            <p:nvPr/>
          </p:nvSpPr>
          <p:spPr bwMode="auto">
            <a:xfrm>
              <a:off x="1561" y="129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58" name="Oval 829"/>
            <p:cNvSpPr>
              <a:spLocks noChangeArrowheads="1"/>
            </p:cNvSpPr>
            <p:nvPr/>
          </p:nvSpPr>
          <p:spPr bwMode="auto">
            <a:xfrm>
              <a:off x="1618" y="137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59" name="Oval 830"/>
            <p:cNvSpPr>
              <a:spLocks noChangeArrowheads="1"/>
            </p:cNvSpPr>
            <p:nvPr/>
          </p:nvSpPr>
          <p:spPr bwMode="auto">
            <a:xfrm>
              <a:off x="1464" y="132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60" name="Oval 831"/>
            <p:cNvSpPr>
              <a:spLocks noChangeArrowheads="1"/>
            </p:cNvSpPr>
            <p:nvPr/>
          </p:nvSpPr>
          <p:spPr bwMode="auto">
            <a:xfrm>
              <a:off x="1574" y="145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61" name="Oval 832"/>
            <p:cNvSpPr>
              <a:spLocks noChangeArrowheads="1"/>
            </p:cNvSpPr>
            <p:nvPr/>
          </p:nvSpPr>
          <p:spPr bwMode="auto">
            <a:xfrm>
              <a:off x="1689" y="142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62" name="Oval 833"/>
            <p:cNvSpPr>
              <a:spLocks noChangeArrowheads="1"/>
            </p:cNvSpPr>
            <p:nvPr/>
          </p:nvSpPr>
          <p:spPr bwMode="auto">
            <a:xfrm>
              <a:off x="1570" y="135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63" name="Oval 834"/>
            <p:cNvSpPr>
              <a:spLocks noChangeArrowheads="1"/>
            </p:cNvSpPr>
            <p:nvPr/>
          </p:nvSpPr>
          <p:spPr bwMode="auto">
            <a:xfrm>
              <a:off x="1651" y="139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64" name="Oval 835"/>
            <p:cNvSpPr>
              <a:spLocks noChangeArrowheads="1"/>
            </p:cNvSpPr>
            <p:nvPr/>
          </p:nvSpPr>
          <p:spPr bwMode="auto">
            <a:xfrm>
              <a:off x="1391" y="123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65" name="Oval 836"/>
            <p:cNvSpPr>
              <a:spLocks noChangeArrowheads="1"/>
            </p:cNvSpPr>
            <p:nvPr/>
          </p:nvSpPr>
          <p:spPr bwMode="auto">
            <a:xfrm>
              <a:off x="1475" y="124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66" name="Oval 837"/>
            <p:cNvSpPr>
              <a:spLocks noChangeArrowheads="1"/>
            </p:cNvSpPr>
            <p:nvPr/>
          </p:nvSpPr>
          <p:spPr bwMode="auto">
            <a:xfrm>
              <a:off x="1457" y="137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67" name="Oval 838"/>
            <p:cNvSpPr>
              <a:spLocks noChangeArrowheads="1"/>
            </p:cNvSpPr>
            <p:nvPr/>
          </p:nvSpPr>
          <p:spPr bwMode="auto">
            <a:xfrm>
              <a:off x="1411" y="142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68" name="Oval 839"/>
            <p:cNvSpPr>
              <a:spLocks noChangeArrowheads="1"/>
            </p:cNvSpPr>
            <p:nvPr/>
          </p:nvSpPr>
          <p:spPr bwMode="auto">
            <a:xfrm>
              <a:off x="1537" y="147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69" name="Oval 840"/>
            <p:cNvSpPr>
              <a:spLocks noChangeArrowheads="1"/>
            </p:cNvSpPr>
            <p:nvPr/>
          </p:nvSpPr>
          <p:spPr bwMode="auto">
            <a:xfrm>
              <a:off x="1503" y="141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70" name="Oval 841"/>
            <p:cNvSpPr>
              <a:spLocks noChangeArrowheads="1"/>
            </p:cNvSpPr>
            <p:nvPr/>
          </p:nvSpPr>
          <p:spPr bwMode="auto">
            <a:xfrm>
              <a:off x="1449" y="145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71" name="Oval 842"/>
            <p:cNvSpPr>
              <a:spLocks noChangeArrowheads="1"/>
            </p:cNvSpPr>
            <p:nvPr/>
          </p:nvSpPr>
          <p:spPr bwMode="auto">
            <a:xfrm>
              <a:off x="1509" y="151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72" name="Oval 843"/>
            <p:cNvSpPr>
              <a:spLocks noChangeArrowheads="1"/>
            </p:cNvSpPr>
            <p:nvPr/>
          </p:nvSpPr>
          <p:spPr bwMode="auto">
            <a:xfrm>
              <a:off x="1534" y="137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73" name="Oval 844"/>
            <p:cNvSpPr>
              <a:spLocks noChangeArrowheads="1"/>
            </p:cNvSpPr>
            <p:nvPr/>
          </p:nvSpPr>
          <p:spPr bwMode="auto">
            <a:xfrm>
              <a:off x="1601" y="146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74" name="Oval 845"/>
            <p:cNvSpPr>
              <a:spLocks noChangeArrowheads="1"/>
            </p:cNvSpPr>
            <p:nvPr/>
          </p:nvSpPr>
          <p:spPr bwMode="auto">
            <a:xfrm>
              <a:off x="1281" y="129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75" name="Oval 846"/>
            <p:cNvSpPr>
              <a:spLocks noChangeArrowheads="1"/>
            </p:cNvSpPr>
            <p:nvPr/>
          </p:nvSpPr>
          <p:spPr bwMode="auto">
            <a:xfrm>
              <a:off x="1338" y="136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76" name="Oval 847"/>
            <p:cNvSpPr>
              <a:spLocks noChangeArrowheads="1"/>
            </p:cNvSpPr>
            <p:nvPr/>
          </p:nvSpPr>
          <p:spPr bwMode="auto">
            <a:xfrm>
              <a:off x="1324" y="151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77" name="Oval 848"/>
            <p:cNvSpPr>
              <a:spLocks noChangeArrowheads="1"/>
            </p:cNvSpPr>
            <p:nvPr/>
          </p:nvSpPr>
          <p:spPr bwMode="auto">
            <a:xfrm>
              <a:off x="1395" y="158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78" name="Oval 849"/>
            <p:cNvSpPr>
              <a:spLocks noChangeArrowheads="1"/>
            </p:cNvSpPr>
            <p:nvPr/>
          </p:nvSpPr>
          <p:spPr bwMode="auto">
            <a:xfrm>
              <a:off x="1354" y="157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79" name="Oval 850"/>
            <p:cNvSpPr>
              <a:spLocks noChangeArrowheads="1"/>
            </p:cNvSpPr>
            <p:nvPr/>
          </p:nvSpPr>
          <p:spPr bwMode="auto">
            <a:xfrm>
              <a:off x="1461" y="158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80" name="Oval 851"/>
            <p:cNvSpPr>
              <a:spLocks noChangeArrowheads="1"/>
            </p:cNvSpPr>
            <p:nvPr/>
          </p:nvSpPr>
          <p:spPr bwMode="auto">
            <a:xfrm>
              <a:off x="1506" y="160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81" name="Oval 852"/>
            <p:cNvSpPr>
              <a:spLocks noChangeArrowheads="1"/>
            </p:cNvSpPr>
            <p:nvPr/>
          </p:nvSpPr>
          <p:spPr bwMode="auto">
            <a:xfrm>
              <a:off x="1451" y="153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82" name="Oval 853"/>
            <p:cNvSpPr>
              <a:spLocks noChangeArrowheads="1"/>
            </p:cNvSpPr>
            <p:nvPr/>
          </p:nvSpPr>
          <p:spPr bwMode="auto">
            <a:xfrm>
              <a:off x="1368" y="127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83" name="Oval 854"/>
            <p:cNvSpPr>
              <a:spLocks noChangeArrowheads="1"/>
            </p:cNvSpPr>
            <p:nvPr/>
          </p:nvSpPr>
          <p:spPr bwMode="auto">
            <a:xfrm>
              <a:off x="1587" y="153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84" name="Oval 855"/>
            <p:cNvSpPr>
              <a:spLocks noChangeArrowheads="1"/>
            </p:cNvSpPr>
            <p:nvPr/>
          </p:nvSpPr>
          <p:spPr bwMode="auto">
            <a:xfrm>
              <a:off x="1597" y="127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85" name="Oval 856"/>
            <p:cNvSpPr>
              <a:spLocks noChangeArrowheads="1"/>
            </p:cNvSpPr>
            <p:nvPr/>
          </p:nvSpPr>
          <p:spPr bwMode="auto">
            <a:xfrm>
              <a:off x="1641" y="144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86" name="Oval 857"/>
            <p:cNvSpPr>
              <a:spLocks noChangeArrowheads="1"/>
            </p:cNvSpPr>
            <p:nvPr/>
          </p:nvSpPr>
          <p:spPr bwMode="auto">
            <a:xfrm>
              <a:off x="1288" y="125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87" name="Oval 858"/>
            <p:cNvSpPr>
              <a:spLocks noChangeArrowheads="1"/>
            </p:cNvSpPr>
            <p:nvPr/>
          </p:nvSpPr>
          <p:spPr bwMode="auto">
            <a:xfrm>
              <a:off x="1632" y="12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88" name="Oval 859"/>
            <p:cNvSpPr>
              <a:spLocks noChangeArrowheads="1"/>
            </p:cNvSpPr>
            <p:nvPr/>
          </p:nvSpPr>
          <p:spPr bwMode="auto">
            <a:xfrm>
              <a:off x="1447" y="121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89" name="Oval 860"/>
            <p:cNvSpPr>
              <a:spLocks noChangeArrowheads="1"/>
            </p:cNvSpPr>
            <p:nvPr/>
          </p:nvSpPr>
          <p:spPr bwMode="auto">
            <a:xfrm>
              <a:off x="1690" y="148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90" name="Oval 861"/>
            <p:cNvSpPr>
              <a:spLocks noChangeArrowheads="1"/>
            </p:cNvSpPr>
            <p:nvPr/>
          </p:nvSpPr>
          <p:spPr bwMode="auto">
            <a:xfrm>
              <a:off x="1540" y="120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91" name="Oval 862"/>
            <p:cNvSpPr>
              <a:spLocks noChangeArrowheads="1"/>
            </p:cNvSpPr>
            <p:nvPr/>
          </p:nvSpPr>
          <p:spPr bwMode="auto">
            <a:xfrm>
              <a:off x="1685" y="133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92" name="Oval 863"/>
            <p:cNvSpPr>
              <a:spLocks noChangeArrowheads="1"/>
            </p:cNvSpPr>
            <p:nvPr/>
          </p:nvSpPr>
          <p:spPr bwMode="auto">
            <a:xfrm>
              <a:off x="1214" y="140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93" name="Oval 864"/>
            <p:cNvSpPr>
              <a:spLocks noChangeArrowheads="1"/>
            </p:cNvSpPr>
            <p:nvPr/>
          </p:nvSpPr>
          <p:spPr bwMode="auto">
            <a:xfrm>
              <a:off x="2819" y="156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94" name="Oval 865"/>
            <p:cNvSpPr>
              <a:spLocks noChangeArrowheads="1"/>
            </p:cNvSpPr>
            <p:nvPr/>
          </p:nvSpPr>
          <p:spPr bwMode="auto">
            <a:xfrm>
              <a:off x="2725" y="161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95" name="Oval 866"/>
            <p:cNvSpPr>
              <a:spLocks noChangeArrowheads="1"/>
            </p:cNvSpPr>
            <p:nvPr/>
          </p:nvSpPr>
          <p:spPr bwMode="auto">
            <a:xfrm>
              <a:off x="2912" y="163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96" name="Oval 867"/>
            <p:cNvSpPr>
              <a:spLocks noChangeArrowheads="1"/>
            </p:cNvSpPr>
            <p:nvPr/>
          </p:nvSpPr>
          <p:spPr bwMode="auto">
            <a:xfrm>
              <a:off x="2960" y="162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97" name="Oval 868"/>
            <p:cNvSpPr>
              <a:spLocks noChangeArrowheads="1"/>
            </p:cNvSpPr>
            <p:nvPr/>
          </p:nvSpPr>
          <p:spPr bwMode="auto">
            <a:xfrm>
              <a:off x="2863" y="164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98" name="Oval 869"/>
            <p:cNvSpPr>
              <a:spLocks noChangeArrowheads="1"/>
            </p:cNvSpPr>
            <p:nvPr/>
          </p:nvSpPr>
          <p:spPr bwMode="auto">
            <a:xfrm>
              <a:off x="2960" y="162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99" name="Oval 870"/>
            <p:cNvSpPr>
              <a:spLocks noChangeArrowheads="1"/>
            </p:cNvSpPr>
            <p:nvPr/>
          </p:nvSpPr>
          <p:spPr bwMode="auto">
            <a:xfrm>
              <a:off x="2933" y="166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00" name="Oval 871"/>
            <p:cNvSpPr>
              <a:spLocks noChangeArrowheads="1"/>
            </p:cNvSpPr>
            <p:nvPr/>
          </p:nvSpPr>
          <p:spPr bwMode="auto">
            <a:xfrm>
              <a:off x="2952" y="155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01" name="Oval 872"/>
            <p:cNvSpPr>
              <a:spLocks noChangeArrowheads="1"/>
            </p:cNvSpPr>
            <p:nvPr/>
          </p:nvSpPr>
          <p:spPr bwMode="auto">
            <a:xfrm>
              <a:off x="2971" y="167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02" name="Oval 873"/>
            <p:cNvSpPr>
              <a:spLocks noChangeArrowheads="1"/>
            </p:cNvSpPr>
            <p:nvPr/>
          </p:nvSpPr>
          <p:spPr bwMode="auto">
            <a:xfrm>
              <a:off x="2877" y="163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03" name="Oval 874"/>
            <p:cNvSpPr>
              <a:spLocks noChangeArrowheads="1"/>
            </p:cNvSpPr>
            <p:nvPr/>
          </p:nvSpPr>
          <p:spPr bwMode="auto">
            <a:xfrm>
              <a:off x="2913" y="150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04" name="Oval 875"/>
            <p:cNvSpPr>
              <a:spLocks noChangeArrowheads="1"/>
            </p:cNvSpPr>
            <p:nvPr/>
          </p:nvSpPr>
          <p:spPr bwMode="auto">
            <a:xfrm>
              <a:off x="2727" y="166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05" name="Oval 876"/>
            <p:cNvSpPr>
              <a:spLocks noChangeArrowheads="1"/>
            </p:cNvSpPr>
            <p:nvPr/>
          </p:nvSpPr>
          <p:spPr bwMode="auto">
            <a:xfrm>
              <a:off x="2810" y="177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06" name="Oval 877"/>
            <p:cNvSpPr>
              <a:spLocks noChangeArrowheads="1"/>
            </p:cNvSpPr>
            <p:nvPr/>
          </p:nvSpPr>
          <p:spPr bwMode="auto">
            <a:xfrm>
              <a:off x="2766" y="168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07" name="Oval 878"/>
            <p:cNvSpPr>
              <a:spLocks noChangeArrowheads="1"/>
            </p:cNvSpPr>
            <p:nvPr/>
          </p:nvSpPr>
          <p:spPr bwMode="auto">
            <a:xfrm>
              <a:off x="2842" y="173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08" name="Oval 879"/>
            <p:cNvSpPr>
              <a:spLocks noChangeArrowheads="1"/>
            </p:cNvSpPr>
            <p:nvPr/>
          </p:nvSpPr>
          <p:spPr bwMode="auto">
            <a:xfrm>
              <a:off x="2954" y="150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09" name="Oval 880"/>
            <p:cNvSpPr>
              <a:spLocks noChangeArrowheads="1"/>
            </p:cNvSpPr>
            <p:nvPr/>
          </p:nvSpPr>
          <p:spPr bwMode="auto">
            <a:xfrm>
              <a:off x="3031" y="156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10" name="Oval 881"/>
            <p:cNvSpPr>
              <a:spLocks noChangeArrowheads="1"/>
            </p:cNvSpPr>
            <p:nvPr/>
          </p:nvSpPr>
          <p:spPr bwMode="auto">
            <a:xfrm>
              <a:off x="2938" y="177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11" name="Oval 882"/>
            <p:cNvSpPr>
              <a:spLocks noChangeArrowheads="1"/>
            </p:cNvSpPr>
            <p:nvPr/>
          </p:nvSpPr>
          <p:spPr bwMode="auto">
            <a:xfrm>
              <a:off x="2805" y="161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12" name="Oval 883"/>
            <p:cNvSpPr>
              <a:spLocks noChangeArrowheads="1"/>
            </p:cNvSpPr>
            <p:nvPr/>
          </p:nvSpPr>
          <p:spPr bwMode="auto">
            <a:xfrm>
              <a:off x="2876" y="151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13" name="Oval 884"/>
            <p:cNvSpPr>
              <a:spLocks noChangeArrowheads="1"/>
            </p:cNvSpPr>
            <p:nvPr/>
          </p:nvSpPr>
          <p:spPr bwMode="auto">
            <a:xfrm>
              <a:off x="2924" y="158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14" name="Oval 885"/>
            <p:cNvSpPr>
              <a:spLocks noChangeArrowheads="1"/>
            </p:cNvSpPr>
            <p:nvPr/>
          </p:nvSpPr>
          <p:spPr bwMode="auto">
            <a:xfrm>
              <a:off x="2761" y="163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15" name="Oval 886"/>
            <p:cNvSpPr>
              <a:spLocks noChangeArrowheads="1"/>
            </p:cNvSpPr>
            <p:nvPr/>
          </p:nvSpPr>
          <p:spPr bwMode="auto">
            <a:xfrm>
              <a:off x="2892" y="157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16" name="Oval 887"/>
            <p:cNvSpPr>
              <a:spLocks noChangeArrowheads="1"/>
            </p:cNvSpPr>
            <p:nvPr/>
          </p:nvSpPr>
          <p:spPr bwMode="auto">
            <a:xfrm>
              <a:off x="2947" y="170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17" name="Oval 888"/>
            <p:cNvSpPr>
              <a:spLocks noChangeArrowheads="1"/>
            </p:cNvSpPr>
            <p:nvPr/>
          </p:nvSpPr>
          <p:spPr bwMode="auto">
            <a:xfrm>
              <a:off x="2783" y="155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18" name="Oval 889"/>
            <p:cNvSpPr>
              <a:spLocks noChangeArrowheads="1"/>
            </p:cNvSpPr>
            <p:nvPr/>
          </p:nvSpPr>
          <p:spPr bwMode="auto">
            <a:xfrm>
              <a:off x="2825" y="151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19" name="Oval 890"/>
            <p:cNvSpPr>
              <a:spLocks noChangeArrowheads="1"/>
            </p:cNvSpPr>
            <p:nvPr/>
          </p:nvSpPr>
          <p:spPr bwMode="auto">
            <a:xfrm>
              <a:off x="2991" y="152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20" name="Oval 891"/>
            <p:cNvSpPr>
              <a:spLocks noChangeArrowheads="1"/>
            </p:cNvSpPr>
            <p:nvPr/>
          </p:nvSpPr>
          <p:spPr bwMode="auto">
            <a:xfrm>
              <a:off x="2853" y="159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21" name="Oval 892"/>
            <p:cNvSpPr>
              <a:spLocks noChangeArrowheads="1"/>
            </p:cNvSpPr>
            <p:nvPr/>
          </p:nvSpPr>
          <p:spPr bwMode="auto">
            <a:xfrm>
              <a:off x="2778" y="159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22" name="Oval 893"/>
            <p:cNvSpPr>
              <a:spLocks noChangeArrowheads="1"/>
            </p:cNvSpPr>
            <p:nvPr/>
          </p:nvSpPr>
          <p:spPr bwMode="auto">
            <a:xfrm>
              <a:off x="2903" y="153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23" name="Oval 894"/>
            <p:cNvSpPr>
              <a:spLocks noChangeArrowheads="1"/>
            </p:cNvSpPr>
            <p:nvPr/>
          </p:nvSpPr>
          <p:spPr bwMode="auto">
            <a:xfrm>
              <a:off x="2990" y="161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24" name="Oval 895"/>
            <p:cNvSpPr>
              <a:spLocks noChangeArrowheads="1"/>
            </p:cNvSpPr>
            <p:nvPr/>
          </p:nvSpPr>
          <p:spPr bwMode="auto">
            <a:xfrm>
              <a:off x="2833" y="164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25" name="Oval 896"/>
            <p:cNvSpPr>
              <a:spLocks noChangeArrowheads="1"/>
            </p:cNvSpPr>
            <p:nvPr/>
          </p:nvSpPr>
          <p:spPr bwMode="auto">
            <a:xfrm>
              <a:off x="2851" y="154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26" name="Oval 897"/>
            <p:cNvSpPr>
              <a:spLocks noChangeArrowheads="1"/>
            </p:cNvSpPr>
            <p:nvPr/>
          </p:nvSpPr>
          <p:spPr bwMode="auto">
            <a:xfrm>
              <a:off x="2893" y="168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27" name="Oval 898"/>
            <p:cNvSpPr>
              <a:spLocks noChangeArrowheads="1"/>
            </p:cNvSpPr>
            <p:nvPr/>
          </p:nvSpPr>
          <p:spPr bwMode="auto">
            <a:xfrm>
              <a:off x="2804" y="169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28" name="Oval 899"/>
            <p:cNvSpPr>
              <a:spLocks noChangeArrowheads="1"/>
            </p:cNvSpPr>
            <p:nvPr/>
          </p:nvSpPr>
          <p:spPr bwMode="auto">
            <a:xfrm>
              <a:off x="3012" y="164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29" name="Oval 900"/>
            <p:cNvSpPr>
              <a:spLocks noChangeArrowheads="1"/>
            </p:cNvSpPr>
            <p:nvPr/>
          </p:nvSpPr>
          <p:spPr bwMode="auto">
            <a:xfrm>
              <a:off x="2935" y="173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30" name="Oval 901"/>
            <p:cNvSpPr>
              <a:spLocks noChangeArrowheads="1"/>
            </p:cNvSpPr>
            <p:nvPr/>
          </p:nvSpPr>
          <p:spPr bwMode="auto">
            <a:xfrm>
              <a:off x="2800" y="165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31" name="Oval 902"/>
            <p:cNvSpPr>
              <a:spLocks noChangeArrowheads="1"/>
            </p:cNvSpPr>
            <p:nvPr/>
          </p:nvSpPr>
          <p:spPr bwMode="auto">
            <a:xfrm>
              <a:off x="2852" y="168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32" name="Oval 903"/>
            <p:cNvSpPr>
              <a:spLocks noChangeArrowheads="1"/>
            </p:cNvSpPr>
            <p:nvPr/>
          </p:nvSpPr>
          <p:spPr bwMode="auto">
            <a:xfrm>
              <a:off x="3031" y="161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33" name="Oval 904"/>
            <p:cNvSpPr>
              <a:spLocks noChangeArrowheads="1"/>
            </p:cNvSpPr>
            <p:nvPr/>
          </p:nvSpPr>
          <p:spPr bwMode="auto">
            <a:xfrm>
              <a:off x="2984" y="176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34" name="Oval 905"/>
            <p:cNvSpPr>
              <a:spLocks noChangeArrowheads="1"/>
            </p:cNvSpPr>
            <p:nvPr/>
          </p:nvSpPr>
          <p:spPr bwMode="auto">
            <a:xfrm>
              <a:off x="3010" y="168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35" name="Oval 906"/>
            <p:cNvSpPr>
              <a:spLocks noChangeArrowheads="1"/>
            </p:cNvSpPr>
            <p:nvPr/>
          </p:nvSpPr>
          <p:spPr bwMode="auto">
            <a:xfrm>
              <a:off x="3028" y="167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36" name="Oval 907"/>
            <p:cNvSpPr>
              <a:spLocks noChangeArrowheads="1"/>
            </p:cNvSpPr>
            <p:nvPr/>
          </p:nvSpPr>
          <p:spPr bwMode="auto">
            <a:xfrm>
              <a:off x="2889" y="17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37" name="Oval 908"/>
            <p:cNvSpPr>
              <a:spLocks noChangeArrowheads="1"/>
            </p:cNvSpPr>
            <p:nvPr/>
          </p:nvSpPr>
          <p:spPr bwMode="auto">
            <a:xfrm>
              <a:off x="3004" y="156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38" name="Oval 909"/>
            <p:cNvSpPr>
              <a:spLocks noChangeArrowheads="1"/>
            </p:cNvSpPr>
            <p:nvPr/>
          </p:nvSpPr>
          <p:spPr bwMode="auto">
            <a:xfrm>
              <a:off x="2986" y="171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39" name="Oval 910"/>
            <p:cNvSpPr>
              <a:spLocks noChangeArrowheads="1"/>
            </p:cNvSpPr>
            <p:nvPr/>
          </p:nvSpPr>
          <p:spPr bwMode="auto">
            <a:xfrm>
              <a:off x="2756" y="173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40" name="Oval 911"/>
            <p:cNvSpPr>
              <a:spLocks noChangeArrowheads="1"/>
            </p:cNvSpPr>
            <p:nvPr/>
          </p:nvSpPr>
          <p:spPr bwMode="auto">
            <a:xfrm>
              <a:off x="2971" y="158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41" name="Oval 912"/>
            <p:cNvSpPr>
              <a:spLocks noChangeArrowheads="1"/>
            </p:cNvSpPr>
            <p:nvPr/>
          </p:nvSpPr>
          <p:spPr bwMode="auto">
            <a:xfrm>
              <a:off x="2855" y="177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42" name="Oval 913"/>
            <p:cNvSpPr>
              <a:spLocks noChangeArrowheads="1"/>
            </p:cNvSpPr>
            <p:nvPr/>
          </p:nvSpPr>
          <p:spPr bwMode="auto">
            <a:xfrm>
              <a:off x="2731" y="171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43" name="Oval 914"/>
            <p:cNvSpPr>
              <a:spLocks noChangeArrowheads="1"/>
            </p:cNvSpPr>
            <p:nvPr/>
          </p:nvSpPr>
          <p:spPr bwMode="auto">
            <a:xfrm>
              <a:off x="2795" y="174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44" name="Oval 915"/>
            <p:cNvSpPr>
              <a:spLocks noChangeArrowheads="1"/>
            </p:cNvSpPr>
            <p:nvPr/>
          </p:nvSpPr>
          <p:spPr bwMode="auto">
            <a:xfrm>
              <a:off x="3056" y="164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45" name="Oval 916"/>
            <p:cNvSpPr>
              <a:spLocks noChangeArrowheads="1"/>
            </p:cNvSpPr>
            <p:nvPr/>
          </p:nvSpPr>
          <p:spPr bwMode="auto">
            <a:xfrm>
              <a:off x="2753" y="15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46" name="Oval 917"/>
            <p:cNvSpPr>
              <a:spLocks noChangeArrowheads="1"/>
            </p:cNvSpPr>
            <p:nvPr/>
          </p:nvSpPr>
          <p:spPr bwMode="auto">
            <a:xfrm>
              <a:off x="3021" y="172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47" name="Oval 918"/>
            <p:cNvSpPr>
              <a:spLocks noChangeArrowheads="1"/>
            </p:cNvSpPr>
            <p:nvPr/>
          </p:nvSpPr>
          <p:spPr bwMode="auto">
            <a:xfrm>
              <a:off x="2898" y="176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48" name="Oval 919"/>
            <p:cNvSpPr>
              <a:spLocks noChangeArrowheads="1"/>
            </p:cNvSpPr>
            <p:nvPr/>
          </p:nvSpPr>
          <p:spPr bwMode="auto">
            <a:xfrm>
              <a:off x="1521" y="164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49" name="Oval 920"/>
            <p:cNvSpPr>
              <a:spLocks noChangeArrowheads="1"/>
            </p:cNvSpPr>
            <p:nvPr/>
          </p:nvSpPr>
          <p:spPr bwMode="auto">
            <a:xfrm>
              <a:off x="1698" y="152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50" name="Oval 921"/>
            <p:cNvSpPr>
              <a:spLocks noChangeArrowheads="1"/>
            </p:cNvSpPr>
            <p:nvPr/>
          </p:nvSpPr>
          <p:spPr bwMode="auto">
            <a:xfrm>
              <a:off x="1590" y="162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51" name="Oval 922"/>
            <p:cNvSpPr>
              <a:spLocks noChangeArrowheads="1"/>
            </p:cNvSpPr>
            <p:nvPr/>
          </p:nvSpPr>
          <p:spPr bwMode="auto">
            <a:xfrm>
              <a:off x="1431" y="165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52" name="Oval 923"/>
            <p:cNvSpPr>
              <a:spLocks noChangeArrowheads="1"/>
            </p:cNvSpPr>
            <p:nvPr/>
          </p:nvSpPr>
          <p:spPr bwMode="auto">
            <a:xfrm>
              <a:off x="1314" y="120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53" name="Oval 924"/>
            <p:cNvSpPr>
              <a:spLocks noChangeArrowheads="1"/>
            </p:cNvSpPr>
            <p:nvPr/>
          </p:nvSpPr>
          <p:spPr bwMode="auto">
            <a:xfrm>
              <a:off x="1476" y="115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54" name="Oval 925"/>
            <p:cNvSpPr>
              <a:spLocks noChangeArrowheads="1"/>
            </p:cNvSpPr>
            <p:nvPr/>
          </p:nvSpPr>
          <p:spPr bwMode="auto">
            <a:xfrm>
              <a:off x="3273" y="126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55" name="Oval 926"/>
            <p:cNvSpPr>
              <a:spLocks noChangeArrowheads="1"/>
            </p:cNvSpPr>
            <p:nvPr/>
          </p:nvSpPr>
          <p:spPr bwMode="auto">
            <a:xfrm>
              <a:off x="2898" y="198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56" name="Oval 927"/>
            <p:cNvSpPr>
              <a:spLocks noChangeArrowheads="1"/>
            </p:cNvSpPr>
            <p:nvPr/>
          </p:nvSpPr>
          <p:spPr bwMode="auto">
            <a:xfrm>
              <a:off x="2811" y="103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57" name="Oval 928"/>
            <p:cNvSpPr>
              <a:spLocks noChangeArrowheads="1"/>
            </p:cNvSpPr>
            <p:nvPr/>
          </p:nvSpPr>
          <p:spPr bwMode="auto">
            <a:xfrm>
              <a:off x="3033" y="114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58" name="Oval 929"/>
            <p:cNvSpPr>
              <a:spLocks noChangeArrowheads="1"/>
            </p:cNvSpPr>
            <p:nvPr/>
          </p:nvSpPr>
          <p:spPr bwMode="auto">
            <a:xfrm>
              <a:off x="3054" y="159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59" name="Oval 930"/>
            <p:cNvSpPr>
              <a:spLocks noChangeArrowheads="1"/>
            </p:cNvSpPr>
            <p:nvPr/>
          </p:nvSpPr>
          <p:spPr bwMode="auto">
            <a:xfrm>
              <a:off x="2838" y="77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60" name="Line 931"/>
            <p:cNvSpPr>
              <a:spLocks noChangeShapeType="1"/>
            </p:cNvSpPr>
            <p:nvPr/>
          </p:nvSpPr>
          <p:spPr bwMode="auto">
            <a:xfrm flipV="1">
              <a:off x="1860" y="1257"/>
              <a:ext cx="716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61" name="Line 932"/>
            <p:cNvSpPr>
              <a:spLocks noChangeShapeType="1"/>
            </p:cNvSpPr>
            <p:nvPr/>
          </p:nvSpPr>
          <p:spPr bwMode="auto">
            <a:xfrm>
              <a:off x="1853" y="1390"/>
              <a:ext cx="730" cy="2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62" name="Oval 933"/>
            <p:cNvSpPr>
              <a:spLocks noChangeArrowheads="1"/>
            </p:cNvSpPr>
            <p:nvPr/>
          </p:nvSpPr>
          <p:spPr bwMode="auto">
            <a:xfrm>
              <a:off x="768" y="141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63" name="Line 934"/>
            <p:cNvSpPr>
              <a:spLocks noChangeShapeType="1"/>
            </p:cNvSpPr>
            <p:nvPr/>
          </p:nvSpPr>
          <p:spPr bwMode="auto">
            <a:xfrm>
              <a:off x="843" y="1447"/>
              <a:ext cx="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64" name="Line 935"/>
            <p:cNvSpPr>
              <a:spLocks noChangeShapeType="1"/>
            </p:cNvSpPr>
            <p:nvPr/>
          </p:nvSpPr>
          <p:spPr bwMode="auto">
            <a:xfrm flipV="1">
              <a:off x="2880" y="691"/>
              <a:ext cx="151" cy="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65" name="Line 936"/>
            <p:cNvSpPr>
              <a:spLocks noChangeShapeType="1"/>
            </p:cNvSpPr>
            <p:nvPr/>
          </p:nvSpPr>
          <p:spPr bwMode="auto">
            <a:xfrm>
              <a:off x="3341" y="1296"/>
              <a:ext cx="2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66" name="Line 937"/>
            <p:cNvSpPr>
              <a:spLocks noChangeShapeType="1"/>
            </p:cNvSpPr>
            <p:nvPr/>
          </p:nvSpPr>
          <p:spPr bwMode="auto">
            <a:xfrm>
              <a:off x="2952" y="2030"/>
              <a:ext cx="16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938"/>
          <p:cNvGrpSpPr>
            <a:grpSpLocks/>
          </p:cNvGrpSpPr>
          <p:nvPr/>
        </p:nvGrpSpPr>
        <p:grpSpPr bwMode="auto">
          <a:xfrm rot="-1394693">
            <a:off x="3673475" y="1323975"/>
            <a:ext cx="2052638" cy="1436688"/>
            <a:chOff x="768" y="568"/>
            <a:chExt cx="2782" cy="1720"/>
          </a:xfrm>
        </p:grpSpPr>
        <p:sp>
          <p:nvSpPr>
            <p:cNvPr id="68339" name="Freeform 939"/>
            <p:cNvSpPr>
              <a:spLocks/>
            </p:cNvSpPr>
            <p:nvPr/>
          </p:nvSpPr>
          <p:spPr bwMode="auto">
            <a:xfrm>
              <a:off x="2351" y="568"/>
              <a:ext cx="1148" cy="1720"/>
            </a:xfrm>
            <a:custGeom>
              <a:avLst/>
              <a:gdLst>
                <a:gd name="T0" fmla="*/ 359 w 1148"/>
                <a:gd name="T1" fmla="*/ 43 h 1720"/>
                <a:gd name="T2" fmla="*/ 443 w 1148"/>
                <a:gd name="T3" fmla="*/ 0 h 1720"/>
                <a:gd name="T4" fmla="*/ 443 w 1148"/>
                <a:gd name="T5" fmla="*/ 64 h 1720"/>
                <a:gd name="T6" fmla="*/ 618 w 1148"/>
                <a:gd name="T7" fmla="*/ 176 h 1720"/>
                <a:gd name="T8" fmla="*/ 752 w 1148"/>
                <a:gd name="T9" fmla="*/ 218 h 1720"/>
                <a:gd name="T10" fmla="*/ 759 w 1148"/>
                <a:gd name="T11" fmla="*/ 316 h 1720"/>
                <a:gd name="T12" fmla="*/ 935 w 1148"/>
                <a:gd name="T13" fmla="*/ 429 h 1720"/>
                <a:gd name="T14" fmla="*/ 1089 w 1148"/>
                <a:gd name="T15" fmla="*/ 604 h 1720"/>
                <a:gd name="T16" fmla="*/ 1138 w 1148"/>
                <a:gd name="T17" fmla="*/ 794 h 1720"/>
                <a:gd name="T18" fmla="*/ 1124 w 1148"/>
                <a:gd name="T19" fmla="*/ 822 h 1720"/>
                <a:gd name="T20" fmla="*/ 1054 w 1148"/>
                <a:gd name="T21" fmla="*/ 935 h 1720"/>
                <a:gd name="T22" fmla="*/ 1117 w 1148"/>
                <a:gd name="T23" fmla="*/ 977 h 1720"/>
                <a:gd name="T24" fmla="*/ 1061 w 1148"/>
                <a:gd name="T25" fmla="*/ 1138 h 1720"/>
                <a:gd name="T26" fmla="*/ 998 w 1148"/>
                <a:gd name="T27" fmla="*/ 1188 h 1720"/>
                <a:gd name="T28" fmla="*/ 1068 w 1148"/>
                <a:gd name="T29" fmla="*/ 1307 h 1720"/>
                <a:gd name="T30" fmla="*/ 857 w 1148"/>
                <a:gd name="T31" fmla="*/ 1419 h 1720"/>
                <a:gd name="T32" fmla="*/ 913 w 1148"/>
                <a:gd name="T33" fmla="*/ 1504 h 1720"/>
                <a:gd name="T34" fmla="*/ 815 w 1148"/>
                <a:gd name="T35" fmla="*/ 1574 h 1720"/>
                <a:gd name="T36" fmla="*/ 555 w 1148"/>
                <a:gd name="T37" fmla="*/ 1616 h 1720"/>
                <a:gd name="T38" fmla="*/ 499 w 1148"/>
                <a:gd name="T39" fmla="*/ 1679 h 1720"/>
                <a:gd name="T40" fmla="*/ 274 w 1148"/>
                <a:gd name="T41" fmla="*/ 1707 h 1720"/>
                <a:gd name="T42" fmla="*/ 253 w 1148"/>
                <a:gd name="T43" fmla="*/ 1665 h 1720"/>
                <a:gd name="T44" fmla="*/ 190 w 1148"/>
                <a:gd name="T45" fmla="*/ 1553 h 1720"/>
                <a:gd name="T46" fmla="*/ 148 w 1148"/>
                <a:gd name="T47" fmla="*/ 1461 h 1720"/>
                <a:gd name="T48" fmla="*/ 21 w 1148"/>
                <a:gd name="T49" fmla="*/ 1349 h 1720"/>
                <a:gd name="T50" fmla="*/ 85 w 1148"/>
                <a:gd name="T51" fmla="*/ 1314 h 1720"/>
                <a:gd name="T52" fmla="*/ 120 w 1148"/>
                <a:gd name="T53" fmla="*/ 1279 h 1720"/>
                <a:gd name="T54" fmla="*/ 28 w 1148"/>
                <a:gd name="T55" fmla="*/ 1124 h 1720"/>
                <a:gd name="T56" fmla="*/ 120 w 1148"/>
                <a:gd name="T57" fmla="*/ 956 h 1720"/>
                <a:gd name="T58" fmla="*/ 56 w 1148"/>
                <a:gd name="T59" fmla="*/ 604 h 1720"/>
                <a:gd name="T60" fmla="*/ 190 w 1148"/>
                <a:gd name="T61" fmla="*/ 401 h 1720"/>
                <a:gd name="T62" fmla="*/ 92 w 1148"/>
                <a:gd name="T63" fmla="*/ 190 h 1720"/>
                <a:gd name="T64" fmla="*/ 162 w 1148"/>
                <a:gd name="T65" fmla="*/ 155 h 17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8"/>
                <a:gd name="T100" fmla="*/ 0 h 1720"/>
                <a:gd name="T101" fmla="*/ 1148 w 1148"/>
                <a:gd name="T102" fmla="*/ 1720 h 17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8" h="1720">
                  <a:moveTo>
                    <a:pt x="162" y="155"/>
                  </a:moveTo>
                  <a:cubicBezTo>
                    <a:pt x="230" y="132"/>
                    <a:pt x="297" y="80"/>
                    <a:pt x="359" y="43"/>
                  </a:cubicBezTo>
                  <a:cubicBezTo>
                    <a:pt x="377" y="32"/>
                    <a:pt x="396" y="24"/>
                    <a:pt x="415" y="14"/>
                  </a:cubicBezTo>
                  <a:cubicBezTo>
                    <a:pt x="424" y="9"/>
                    <a:pt x="443" y="0"/>
                    <a:pt x="443" y="0"/>
                  </a:cubicBezTo>
                  <a:cubicBezTo>
                    <a:pt x="448" y="7"/>
                    <a:pt x="457" y="13"/>
                    <a:pt x="457" y="21"/>
                  </a:cubicBezTo>
                  <a:cubicBezTo>
                    <a:pt x="457" y="36"/>
                    <a:pt x="443" y="64"/>
                    <a:pt x="443" y="64"/>
                  </a:cubicBezTo>
                  <a:cubicBezTo>
                    <a:pt x="509" y="86"/>
                    <a:pt x="580" y="71"/>
                    <a:pt x="647" y="92"/>
                  </a:cubicBezTo>
                  <a:cubicBezTo>
                    <a:pt x="641" y="129"/>
                    <a:pt x="638" y="146"/>
                    <a:pt x="618" y="176"/>
                  </a:cubicBezTo>
                  <a:cubicBezTo>
                    <a:pt x="654" y="187"/>
                    <a:pt x="688" y="201"/>
                    <a:pt x="724" y="211"/>
                  </a:cubicBezTo>
                  <a:cubicBezTo>
                    <a:pt x="733" y="214"/>
                    <a:pt x="743" y="215"/>
                    <a:pt x="752" y="218"/>
                  </a:cubicBezTo>
                  <a:cubicBezTo>
                    <a:pt x="766" y="222"/>
                    <a:pt x="794" y="232"/>
                    <a:pt x="794" y="232"/>
                  </a:cubicBezTo>
                  <a:cubicBezTo>
                    <a:pt x="807" y="272"/>
                    <a:pt x="780" y="284"/>
                    <a:pt x="759" y="316"/>
                  </a:cubicBezTo>
                  <a:cubicBezTo>
                    <a:pt x="787" y="345"/>
                    <a:pt x="820" y="371"/>
                    <a:pt x="857" y="387"/>
                  </a:cubicBezTo>
                  <a:cubicBezTo>
                    <a:pt x="893" y="403"/>
                    <a:pt x="906" y="402"/>
                    <a:pt x="935" y="429"/>
                  </a:cubicBezTo>
                  <a:cubicBezTo>
                    <a:pt x="927" y="453"/>
                    <a:pt x="920" y="471"/>
                    <a:pt x="906" y="492"/>
                  </a:cubicBezTo>
                  <a:cubicBezTo>
                    <a:pt x="953" y="551"/>
                    <a:pt x="1028" y="564"/>
                    <a:pt x="1089" y="604"/>
                  </a:cubicBezTo>
                  <a:cubicBezTo>
                    <a:pt x="1101" y="641"/>
                    <a:pt x="1095" y="651"/>
                    <a:pt x="1061" y="668"/>
                  </a:cubicBezTo>
                  <a:cubicBezTo>
                    <a:pt x="1024" y="723"/>
                    <a:pt x="1103" y="759"/>
                    <a:pt x="1138" y="794"/>
                  </a:cubicBezTo>
                  <a:cubicBezTo>
                    <a:pt x="1140" y="801"/>
                    <a:pt x="1148" y="808"/>
                    <a:pt x="1145" y="815"/>
                  </a:cubicBezTo>
                  <a:cubicBezTo>
                    <a:pt x="1142" y="822"/>
                    <a:pt x="1131" y="819"/>
                    <a:pt x="1124" y="822"/>
                  </a:cubicBezTo>
                  <a:cubicBezTo>
                    <a:pt x="1096" y="836"/>
                    <a:pt x="1067" y="846"/>
                    <a:pt x="1040" y="864"/>
                  </a:cubicBezTo>
                  <a:cubicBezTo>
                    <a:pt x="1020" y="893"/>
                    <a:pt x="1025" y="912"/>
                    <a:pt x="1054" y="935"/>
                  </a:cubicBezTo>
                  <a:cubicBezTo>
                    <a:pt x="1067" y="945"/>
                    <a:pt x="1082" y="954"/>
                    <a:pt x="1096" y="963"/>
                  </a:cubicBezTo>
                  <a:cubicBezTo>
                    <a:pt x="1103" y="968"/>
                    <a:pt x="1117" y="977"/>
                    <a:pt x="1117" y="977"/>
                  </a:cubicBezTo>
                  <a:cubicBezTo>
                    <a:pt x="1089" y="996"/>
                    <a:pt x="1052" y="1011"/>
                    <a:pt x="1019" y="1019"/>
                  </a:cubicBezTo>
                  <a:cubicBezTo>
                    <a:pt x="955" y="1061"/>
                    <a:pt x="1008" y="1120"/>
                    <a:pt x="1061" y="1138"/>
                  </a:cubicBezTo>
                  <a:cubicBezTo>
                    <a:pt x="1063" y="1145"/>
                    <a:pt x="1072" y="1153"/>
                    <a:pt x="1068" y="1159"/>
                  </a:cubicBezTo>
                  <a:cubicBezTo>
                    <a:pt x="1060" y="1172"/>
                    <a:pt x="1013" y="1182"/>
                    <a:pt x="998" y="1188"/>
                  </a:cubicBezTo>
                  <a:cubicBezTo>
                    <a:pt x="985" y="1228"/>
                    <a:pt x="1007" y="1232"/>
                    <a:pt x="1033" y="1258"/>
                  </a:cubicBezTo>
                  <a:cubicBezTo>
                    <a:pt x="1042" y="1267"/>
                    <a:pt x="1060" y="1295"/>
                    <a:pt x="1068" y="1307"/>
                  </a:cubicBezTo>
                  <a:cubicBezTo>
                    <a:pt x="1054" y="1348"/>
                    <a:pt x="1019" y="1345"/>
                    <a:pt x="984" y="1363"/>
                  </a:cubicBezTo>
                  <a:cubicBezTo>
                    <a:pt x="942" y="1384"/>
                    <a:pt x="896" y="1393"/>
                    <a:pt x="857" y="1419"/>
                  </a:cubicBezTo>
                  <a:cubicBezTo>
                    <a:pt x="849" y="1443"/>
                    <a:pt x="849" y="1459"/>
                    <a:pt x="871" y="1476"/>
                  </a:cubicBezTo>
                  <a:cubicBezTo>
                    <a:pt x="884" y="1486"/>
                    <a:pt x="913" y="1504"/>
                    <a:pt x="913" y="1504"/>
                  </a:cubicBezTo>
                  <a:cubicBezTo>
                    <a:pt x="915" y="1511"/>
                    <a:pt x="924" y="1519"/>
                    <a:pt x="920" y="1525"/>
                  </a:cubicBezTo>
                  <a:cubicBezTo>
                    <a:pt x="899" y="1554"/>
                    <a:pt x="846" y="1565"/>
                    <a:pt x="815" y="1574"/>
                  </a:cubicBezTo>
                  <a:cubicBezTo>
                    <a:pt x="801" y="1578"/>
                    <a:pt x="773" y="1588"/>
                    <a:pt x="773" y="1588"/>
                  </a:cubicBezTo>
                  <a:cubicBezTo>
                    <a:pt x="737" y="1697"/>
                    <a:pt x="648" y="1631"/>
                    <a:pt x="555" y="1616"/>
                  </a:cubicBezTo>
                  <a:cubicBezTo>
                    <a:pt x="569" y="1625"/>
                    <a:pt x="611" y="1635"/>
                    <a:pt x="597" y="1644"/>
                  </a:cubicBezTo>
                  <a:cubicBezTo>
                    <a:pt x="567" y="1664"/>
                    <a:pt x="533" y="1668"/>
                    <a:pt x="499" y="1679"/>
                  </a:cubicBezTo>
                  <a:cubicBezTo>
                    <a:pt x="472" y="1720"/>
                    <a:pt x="424" y="1703"/>
                    <a:pt x="380" y="1714"/>
                  </a:cubicBezTo>
                  <a:cubicBezTo>
                    <a:pt x="345" y="1712"/>
                    <a:pt x="308" y="1716"/>
                    <a:pt x="274" y="1707"/>
                  </a:cubicBezTo>
                  <a:cubicBezTo>
                    <a:pt x="267" y="1705"/>
                    <a:pt x="270" y="1693"/>
                    <a:pt x="267" y="1686"/>
                  </a:cubicBezTo>
                  <a:cubicBezTo>
                    <a:pt x="263" y="1678"/>
                    <a:pt x="258" y="1671"/>
                    <a:pt x="253" y="1665"/>
                  </a:cubicBezTo>
                  <a:cubicBezTo>
                    <a:pt x="230" y="1638"/>
                    <a:pt x="202" y="1620"/>
                    <a:pt x="169" y="1609"/>
                  </a:cubicBezTo>
                  <a:cubicBezTo>
                    <a:pt x="155" y="1567"/>
                    <a:pt x="176" y="1596"/>
                    <a:pt x="190" y="1553"/>
                  </a:cubicBezTo>
                  <a:cubicBezTo>
                    <a:pt x="188" y="1530"/>
                    <a:pt x="189" y="1506"/>
                    <a:pt x="183" y="1483"/>
                  </a:cubicBezTo>
                  <a:cubicBezTo>
                    <a:pt x="179" y="1465"/>
                    <a:pt x="160" y="1468"/>
                    <a:pt x="148" y="1461"/>
                  </a:cubicBezTo>
                  <a:cubicBezTo>
                    <a:pt x="108" y="1439"/>
                    <a:pt x="79" y="1420"/>
                    <a:pt x="35" y="1405"/>
                  </a:cubicBezTo>
                  <a:cubicBezTo>
                    <a:pt x="16" y="1386"/>
                    <a:pt x="0" y="1381"/>
                    <a:pt x="21" y="1349"/>
                  </a:cubicBezTo>
                  <a:cubicBezTo>
                    <a:pt x="25" y="1343"/>
                    <a:pt x="36" y="1346"/>
                    <a:pt x="42" y="1342"/>
                  </a:cubicBezTo>
                  <a:cubicBezTo>
                    <a:pt x="57" y="1334"/>
                    <a:pt x="85" y="1314"/>
                    <a:pt x="85" y="1314"/>
                  </a:cubicBezTo>
                  <a:cubicBezTo>
                    <a:pt x="90" y="1307"/>
                    <a:pt x="93" y="1299"/>
                    <a:pt x="99" y="1293"/>
                  </a:cubicBezTo>
                  <a:cubicBezTo>
                    <a:pt x="105" y="1287"/>
                    <a:pt x="118" y="1287"/>
                    <a:pt x="120" y="1279"/>
                  </a:cubicBezTo>
                  <a:cubicBezTo>
                    <a:pt x="133" y="1226"/>
                    <a:pt x="80" y="1218"/>
                    <a:pt x="56" y="1188"/>
                  </a:cubicBezTo>
                  <a:cubicBezTo>
                    <a:pt x="41" y="1170"/>
                    <a:pt x="28" y="1124"/>
                    <a:pt x="28" y="1124"/>
                  </a:cubicBezTo>
                  <a:cubicBezTo>
                    <a:pt x="34" y="1085"/>
                    <a:pt x="41" y="1047"/>
                    <a:pt x="71" y="1019"/>
                  </a:cubicBezTo>
                  <a:cubicBezTo>
                    <a:pt x="81" y="990"/>
                    <a:pt x="94" y="973"/>
                    <a:pt x="120" y="956"/>
                  </a:cubicBezTo>
                  <a:cubicBezTo>
                    <a:pt x="146" y="877"/>
                    <a:pt x="65" y="763"/>
                    <a:pt x="49" y="682"/>
                  </a:cubicBezTo>
                  <a:cubicBezTo>
                    <a:pt x="51" y="656"/>
                    <a:pt x="52" y="630"/>
                    <a:pt x="56" y="604"/>
                  </a:cubicBezTo>
                  <a:cubicBezTo>
                    <a:pt x="65" y="543"/>
                    <a:pt x="148" y="541"/>
                    <a:pt x="190" y="513"/>
                  </a:cubicBezTo>
                  <a:cubicBezTo>
                    <a:pt x="205" y="467"/>
                    <a:pt x="203" y="483"/>
                    <a:pt x="190" y="401"/>
                  </a:cubicBezTo>
                  <a:cubicBezTo>
                    <a:pt x="178" y="323"/>
                    <a:pt x="109" y="283"/>
                    <a:pt x="85" y="211"/>
                  </a:cubicBezTo>
                  <a:cubicBezTo>
                    <a:pt x="87" y="204"/>
                    <a:pt x="86" y="194"/>
                    <a:pt x="92" y="190"/>
                  </a:cubicBezTo>
                  <a:cubicBezTo>
                    <a:pt x="113" y="175"/>
                    <a:pt x="159" y="170"/>
                    <a:pt x="183" y="162"/>
                  </a:cubicBezTo>
                  <a:cubicBezTo>
                    <a:pt x="204" y="131"/>
                    <a:pt x="205" y="138"/>
                    <a:pt x="162" y="155"/>
                  </a:cubicBezTo>
                  <a:close/>
                </a:path>
              </a:pathLst>
            </a:custGeom>
            <a:solidFill>
              <a:srgbClr val="F0AEE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40" name="Oval 940"/>
            <p:cNvSpPr>
              <a:spLocks noChangeArrowheads="1"/>
            </p:cNvSpPr>
            <p:nvPr/>
          </p:nvSpPr>
          <p:spPr bwMode="auto">
            <a:xfrm>
              <a:off x="1191" y="1150"/>
              <a:ext cx="568" cy="564"/>
            </a:xfrm>
            <a:prstGeom prst="ellipse">
              <a:avLst/>
            </a:prstGeom>
            <a:solidFill>
              <a:srgbClr val="DDFF7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41" name="Oval 941"/>
            <p:cNvSpPr>
              <a:spLocks noChangeArrowheads="1"/>
            </p:cNvSpPr>
            <p:nvPr/>
          </p:nvSpPr>
          <p:spPr bwMode="auto">
            <a:xfrm>
              <a:off x="1274" y="139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42" name="Oval 942"/>
            <p:cNvSpPr>
              <a:spLocks noChangeArrowheads="1"/>
            </p:cNvSpPr>
            <p:nvPr/>
          </p:nvSpPr>
          <p:spPr bwMode="auto">
            <a:xfrm>
              <a:off x="1276" y="148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43" name="Oval 943"/>
            <p:cNvSpPr>
              <a:spLocks noChangeArrowheads="1"/>
            </p:cNvSpPr>
            <p:nvPr/>
          </p:nvSpPr>
          <p:spPr bwMode="auto">
            <a:xfrm>
              <a:off x="1400" y="129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44" name="Oval 944"/>
            <p:cNvSpPr>
              <a:spLocks noChangeArrowheads="1"/>
            </p:cNvSpPr>
            <p:nvPr/>
          </p:nvSpPr>
          <p:spPr bwMode="auto">
            <a:xfrm>
              <a:off x="1646" y="149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45" name="Oval 945"/>
            <p:cNvSpPr>
              <a:spLocks noChangeArrowheads="1"/>
            </p:cNvSpPr>
            <p:nvPr/>
          </p:nvSpPr>
          <p:spPr bwMode="auto">
            <a:xfrm>
              <a:off x="1375" y="139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46" name="Oval 946"/>
            <p:cNvSpPr>
              <a:spLocks noChangeArrowheads="1"/>
            </p:cNvSpPr>
            <p:nvPr/>
          </p:nvSpPr>
          <p:spPr bwMode="auto">
            <a:xfrm>
              <a:off x="1367" y="144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47" name="Oval 947"/>
            <p:cNvSpPr>
              <a:spLocks noChangeArrowheads="1"/>
            </p:cNvSpPr>
            <p:nvPr/>
          </p:nvSpPr>
          <p:spPr bwMode="auto">
            <a:xfrm>
              <a:off x="1424" y="155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48" name="Oval 948"/>
            <p:cNvSpPr>
              <a:spLocks noChangeArrowheads="1"/>
            </p:cNvSpPr>
            <p:nvPr/>
          </p:nvSpPr>
          <p:spPr bwMode="auto">
            <a:xfrm>
              <a:off x="1404" y="146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49" name="Oval 949"/>
            <p:cNvSpPr>
              <a:spLocks noChangeArrowheads="1"/>
            </p:cNvSpPr>
            <p:nvPr/>
          </p:nvSpPr>
          <p:spPr bwMode="auto">
            <a:xfrm>
              <a:off x="1504" y="155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50" name="Oval 950"/>
            <p:cNvSpPr>
              <a:spLocks noChangeArrowheads="1"/>
            </p:cNvSpPr>
            <p:nvPr/>
          </p:nvSpPr>
          <p:spPr bwMode="auto">
            <a:xfrm>
              <a:off x="1419" y="125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51" name="Oval 951"/>
            <p:cNvSpPr>
              <a:spLocks noChangeArrowheads="1"/>
            </p:cNvSpPr>
            <p:nvPr/>
          </p:nvSpPr>
          <p:spPr bwMode="auto">
            <a:xfrm>
              <a:off x="1257" y="125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52" name="Oval 952"/>
            <p:cNvSpPr>
              <a:spLocks noChangeArrowheads="1"/>
            </p:cNvSpPr>
            <p:nvPr/>
          </p:nvSpPr>
          <p:spPr bwMode="auto">
            <a:xfrm>
              <a:off x="1314" y="139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53" name="Oval 953"/>
            <p:cNvSpPr>
              <a:spLocks noChangeArrowheads="1"/>
            </p:cNvSpPr>
            <p:nvPr/>
          </p:nvSpPr>
          <p:spPr bwMode="auto">
            <a:xfrm>
              <a:off x="1244" y="155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54" name="Oval 954"/>
            <p:cNvSpPr>
              <a:spLocks noChangeArrowheads="1"/>
            </p:cNvSpPr>
            <p:nvPr/>
          </p:nvSpPr>
          <p:spPr bwMode="auto">
            <a:xfrm>
              <a:off x="1218" y="145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55" name="Oval 955"/>
            <p:cNvSpPr>
              <a:spLocks noChangeArrowheads="1"/>
            </p:cNvSpPr>
            <p:nvPr/>
          </p:nvSpPr>
          <p:spPr bwMode="auto">
            <a:xfrm>
              <a:off x="1324" y="155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56" name="Oval 956"/>
            <p:cNvSpPr>
              <a:spLocks noChangeArrowheads="1"/>
            </p:cNvSpPr>
            <p:nvPr/>
          </p:nvSpPr>
          <p:spPr bwMode="auto">
            <a:xfrm>
              <a:off x="1550" y="160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57" name="Oval 957"/>
            <p:cNvSpPr>
              <a:spLocks noChangeArrowheads="1"/>
            </p:cNvSpPr>
            <p:nvPr/>
          </p:nvSpPr>
          <p:spPr bwMode="auto">
            <a:xfrm>
              <a:off x="1240" y="14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58" name="Oval 958"/>
            <p:cNvSpPr>
              <a:spLocks noChangeArrowheads="1"/>
            </p:cNvSpPr>
            <p:nvPr/>
          </p:nvSpPr>
          <p:spPr bwMode="auto">
            <a:xfrm>
              <a:off x="1432" y="161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59" name="Oval 959"/>
            <p:cNvSpPr>
              <a:spLocks noChangeArrowheads="1"/>
            </p:cNvSpPr>
            <p:nvPr/>
          </p:nvSpPr>
          <p:spPr bwMode="auto">
            <a:xfrm>
              <a:off x="1619" y="152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60" name="Oval 960"/>
            <p:cNvSpPr>
              <a:spLocks noChangeArrowheads="1"/>
            </p:cNvSpPr>
            <p:nvPr/>
          </p:nvSpPr>
          <p:spPr bwMode="auto">
            <a:xfrm>
              <a:off x="1521" y="132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61" name="Oval 961"/>
            <p:cNvSpPr>
              <a:spLocks noChangeArrowheads="1"/>
            </p:cNvSpPr>
            <p:nvPr/>
          </p:nvSpPr>
          <p:spPr bwMode="auto">
            <a:xfrm>
              <a:off x="1526" y="128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62" name="Oval 962"/>
            <p:cNvSpPr>
              <a:spLocks noChangeArrowheads="1"/>
            </p:cNvSpPr>
            <p:nvPr/>
          </p:nvSpPr>
          <p:spPr bwMode="auto">
            <a:xfrm>
              <a:off x="1646" y="135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63" name="Oval 963"/>
            <p:cNvSpPr>
              <a:spLocks noChangeArrowheads="1"/>
            </p:cNvSpPr>
            <p:nvPr/>
          </p:nvSpPr>
          <p:spPr bwMode="auto">
            <a:xfrm>
              <a:off x="1495" y="136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64" name="Oval 964"/>
            <p:cNvSpPr>
              <a:spLocks noChangeArrowheads="1"/>
            </p:cNvSpPr>
            <p:nvPr/>
          </p:nvSpPr>
          <p:spPr bwMode="auto">
            <a:xfrm>
              <a:off x="1587" y="149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65" name="Oval 965"/>
            <p:cNvSpPr>
              <a:spLocks noChangeArrowheads="1"/>
            </p:cNvSpPr>
            <p:nvPr/>
          </p:nvSpPr>
          <p:spPr bwMode="auto">
            <a:xfrm>
              <a:off x="1333" y="125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66" name="Oval 966"/>
            <p:cNvSpPr>
              <a:spLocks noChangeArrowheads="1"/>
            </p:cNvSpPr>
            <p:nvPr/>
          </p:nvSpPr>
          <p:spPr bwMode="auto">
            <a:xfrm>
              <a:off x="1610" y="141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67" name="Oval 967"/>
            <p:cNvSpPr>
              <a:spLocks noChangeArrowheads="1"/>
            </p:cNvSpPr>
            <p:nvPr/>
          </p:nvSpPr>
          <p:spPr bwMode="auto">
            <a:xfrm>
              <a:off x="1673" y="137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68" name="Oval 968"/>
            <p:cNvSpPr>
              <a:spLocks noChangeArrowheads="1"/>
            </p:cNvSpPr>
            <p:nvPr/>
          </p:nvSpPr>
          <p:spPr bwMode="auto">
            <a:xfrm>
              <a:off x="1350" y="121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69" name="Oval 969"/>
            <p:cNvSpPr>
              <a:spLocks noChangeArrowheads="1"/>
            </p:cNvSpPr>
            <p:nvPr/>
          </p:nvSpPr>
          <p:spPr bwMode="auto">
            <a:xfrm>
              <a:off x="1422" y="132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70" name="Oval 970"/>
            <p:cNvSpPr>
              <a:spLocks noChangeArrowheads="1"/>
            </p:cNvSpPr>
            <p:nvPr/>
          </p:nvSpPr>
          <p:spPr bwMode="auto">
            <a:xfrm>
              <a:off x="1428" y="138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71" name="Oval 971"/>
            <p:cNvSpPr>
              <a:spLocks noChangeArrowheads="1"/>
            </p:cNvSpPr>
            <p:nvPr/>
          </p:nvSpPr>
          <p:spPr bwMode="auto">
            <a:xfrm>
              <a:off x="1439" y="150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72" name="Oval 972"/>
            <p:cNvSpPr>
              <a:spLocks noChangeArrowheads="1"/>
            </p:cNvSpPr>
            <p:nvPr/>
          </p:nvSpPr>
          <p:spPr bwMode="auto">
            <a:xfrm>
              <a:off x="1541" y="151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73" name="Oval 973"/>
            <p:cNvSpPr>
              <a:spLocks noChangeArrowheads="1"/>
            </p:cNvSpPr>
            <p:nvPr/>
          </p:nvSpPr>
          <p:spPr bwMode="auto">
            <a:xfrm>
              <a:off x="1498" y="146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74" name="Oval 974"/>
            <p:cNvSpPr>
              <a:spLocks noChangeArrowheads="1"/>
            </p:cNvSpPr>
            <p:nvPr/>
          </p:nvSpPr>
          <p:spPr bwMode="auto">
            <a:xfrm>
              <a:off x="1462" y="142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75" name="Oval 975"/>
            <p:cNvSpPr>
              <a:spLocks noChangeArrowheads="1"/>
            </p:cNvSpPr>
            <p:nvPr/>
          </p:nvSpPr>
          <p:spPr bwMode="auto">
            <a:xfrm>
              <a:off x="1540" y="156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76" name="Oval 976"/>
            <p:cNvSpPr>
              <a:spLocks noChangeArrowheads="1"/>
            </p:cNvSpPr>
            <p:nvPr/>
          </p:nvSpPr>
          <p:spPr bwMode="auto">
            <a:xfrm>
              <a:off x="1538" y="143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77" name="Oval 977"/>
            <p:cNvSpPr>
              <a:spLocks noChangeArrowheads="1"/>
            </p:cNvSpPr>
            <p:nvPr/>
          </p:nvSpPr>
          <p:spPr bwMode="auto">
            <a:xfrm>
              <a:off x="1647" y="131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78" name="Oval 978"/>
            <p:cNvSpPr>
              <a:spLocks noChangeArrowheads="1"/>
            </p:cNvSpPr>
            <p:nvPr/>
          </p:nvSpPr>
          <p:spPr bwMode="auto">
            <a:xfrm>
              <a:off x="1675" y="146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79" name="Oval 979"/>
            <p:cNvSpPr>
              <a:spLocks noChangeArrowheads="1"/>
            </p:cNvSpPr>
            <p:nvPr/>
          </p:nvSpPr>
          <p:spPr bwMode="auto">
            <a:xfrm>
              <a:off x="1315" y="146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80" name="Oval 980"/>
            <p:cNvSpPr>
              <a:spLocks noChangeArrowheads="1"/>
            </p:cNvSpPr>
            <p:nvPr/>
          </p:nvSpPr>
          <p:spPr bwMode="auto">
            <a:xfrm>
              <a:off x="1370" y="153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81" name="Oval 981"/>
            <p:cNvSpPr>
              <a:spLocks noChangeArrowheads="1"/>
            </p:cNvSpPr>
            <p:nvPr/>
          </p:nvSpPr>
          <p:spPr bwMode="auto">
            <a:xfrm>
              <a:off x="1354" y="161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82" name="Oval 982"/>
            <p:cNvSpPr>
              <a:spLocks noChangeArrowheads="1"/>
            </p:cNvSpPr>
            <p:nvPr/>
          </p:nvSpPr>
          <p:spPr bwMode="auto">
            <a:xfrm>
              <a:off x="1256" y="133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83" name="Oval 983"/>
            <p:cNvSpPr>
              <a:spLocks noChangeArrowheads="1"/>
            </p:cNvSpPr>
            <p:nvPr/>
          </p:nvSpPr>
          <p:spPr bwMode="auto">
            <a:xfrm>
              <a:off x="1471" y="162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84" name="Oval 984"/>
            <p:cNvSpPr>
              <a:spLocks noChangeArrowheads="1"/>
            </p:cNvSpPr>
            <p:nvPr/>
          </p:nvSpPr>
          <p:spPr bwMode="auto">
            <a:xfrm>
              <a:off x="1318" y="159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85" name="Oval 985"/>
            <p:cNvSpPr>
              <a:spLocks noChangeArrowheads="1"/>
            </p:cNvSpPr>
            <p:nvPr/>
          </p:nvSpPr>
          <p:spPr bwMode="auto">
            <a:xfrm>
              <a:off x="1317" y="129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86" name="Oval 986"/>
            <p:cNvSpPr>
              <a:spLocks noChangeArrowheads="1"/>
            </p:cNvSpPr>
            <p:nvPr/>
          </p:nvSpPr>
          <p:spPr bwMode="auto">
            <a:xfrm>
              <a:off x="1582" y="157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87" name="Oval 987"/>
            <p:cNvSpPr>
              <a:spLocks noChangeArrowheads="1"/>
            </p:cNvSpPr>
            <p:nvPr/>
          </p:nvSpPr>
          <p:spPr bwMode="auto">
            <a:xfrm>
              <a:off x="1513" y="123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88" name="Oval 988"/>
            <p:cNvSpPr>
              <a:spLocks noChangeArrowheads="1"/>
            </p:cNvSpPr>
            <p:nvPr/>
          </p:nvSpPr>
          <p:spPr bwMode="auto">
            <a:xfrm>
              <a:off x="1598" y="132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89" name="Oval 989"/>
            <p:cNvSpPr>
              <a:spLocks noChangeArrowheads="1"/>
            </p:cNvSpPr>
            <p:nvPr/>
          </p:nvSpPr>
          <p:spPr bwMode="auto">
            <a:xfrm>
              <a:off x="1570" y="139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90" name="Oval 990"/>
            <p:cNvSpPr>
              <a:spLocks noChangeArrowheads="1"/>
            </p:cNvSpPr>
            <p:nvPr/>
          </p:nvSpPr>
          <p:spPr bwMode="auto">
            <a:xfrm>
              <a:off x="1490" y="120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91" name="Oval 991"/>
            <p:cNvSpPr>
              <a:spLocks noChangeArrowheads="1"/>
            </p:cNvSpPr>
            <p:nvPr/>
          </p:nvSpPr>
          <p:spPr bwMode="auto">
            <a:xfrm>
              <a:off x="1582" y="123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92" name="Oval 992"/>
            <p:cNvSpPr>
              <a:spLocks noChangeArrowheads="1"/>
            </p:cNvSpPr>
            <p:nvPr/>
          </p:nvSpPr>
          <p:spPr bwMode="auto">
            <a:xfrm>
              <a:off x="1250" y="130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93" name="Oval 993"/>
            <p:cNvSpPr>
              <a:spLocks noChangeArrowheads="1"/>
            </p:cNvSpPr>
            <p:nvPr/>
          </p:nvSpPr>
          <p:spPr bwMode="auto">
            <a:xfrm>
              <a:off x="1658" y="153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94" name="Oval 994"/>
            <p:cNvSpPr>
              <a:spLocks noChangeArrowheads="1"/>
            </p:cNvSpPr>
            <p:nvPr/>
          </p:nvSpPr>
          <p:spPr bwMode="auto">
            <a:xfrm>
              <a:off x="1406" y="119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95" name="Oval 995"/>
            <p:cNvSpPr>
              <a:spLocks noChangeArrowheads="1"/>
            </p:cNvSpPr>
            <p:nvPr/>
          </p:nvSpPr>
          <p:spPr bwMode="auto">
            <a:xfrm>
              <a:off x="1611" y="123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96" name="Oval 996"/>
            <p:cNvSpPr>
              <a:spLocks noChangeArrowheads="1"/>
            </p:cNvSpPr>
            <p:nvPr/>
          </p:nvSpPr>
          <p:spPr bwMode="auto">
            <a:xfrm>
              <a:off x="1449" y="117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97" name="Oval 997"/>
            <p:cNvSpPr>
              <a:spLocks noChangeArrowheads="1"/>
            </p:cNvSpPr>
            <p:nvPr/>
          </p:nvSpPr>
          <p:spPr bwMode="auto">
            <a:xfrm>
              <a:off x="2786" y="112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98" name="Oval 998"/>
            <p:cNvSpPr>
              <a:spLocks noChangeArrowheads="1"/>
            </p:cNvSpPr>
            <p:nvPr/>
          </p:nvSpPr>
          <p:spPr bwMode="auto">
            <a:xfrm>
              <a:off x="2692" y="117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99" name="Oval 999"/>
            <p:cNvSpPr>
              <a:spLocks noChangeArrowheads="1"/>
            </p:cNvSpPr>
            <p:nvPr/>
          </p:nvSpPr>
          <p:spPr bwMode="auto">
            <a:xfrm>
              <a:off x="2879" y="119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00" name="Oval 1000"/>
            <p:cNvSpPr>
              <a:spLocks noChangeArrowheads="1"/>
            </p:cNvSpPr>
            <p:nvPr/>
          </p:nvSpPr>
          <p:spPr bwMode="auto">
            <a:xfrm>
              <a:off x="2927" y="118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01" name="Oval 1001"/>
            <p:cNvSpPr>
              <a:spLocks noChangeArrowheads="1"/>
            </p:cNvSpPr>
            <p:nvPr/>
          </p:nvSpPr>
          <p:spPr bwMode="auto">
            <a:xfrm>
              <a:off x="2830" y="120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02" name="Oval 1002"/>
            <p:cNvSpPr>
              <a:spLocks noChangeArrowheads="1"/>
            </p:cNvSpPr>
            <p:nvPr/>
          </p:nvSpPr>
          <p:spPr bwMode="auto">
            <a:xfrm>
              <a:off x="2927" y="118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03" name="Oval 1003"/>
            <p:cNvSpPr>
              <a:spLocks noChangeArrowheads="1"/>
            </p:cNvSpPr>
            <p:nvPr/>
          </p:nvSpPr>
          <p:spPr bwMode="auto">
            <a:xfrm>
              <a:off x="2900" y="122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04" name="Oval 1004"/>
            <p:cNvSpPr>
              <a:spLocks noChangeArrowheads="1"/>
            </p:cNvSpPr>
            <p:nvPr/>
          </p:nvSpPr>
          <p:spPr bwMode="auto">
            <a:xfrm>
              <a:off x="2919" y="111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05" name="Oval 1005"/>
            <p:cNvSpPr>
              <a:spLocks noChangeArrowheads="1"/>
            </p:cNvSpPr>
            <p:nvPr/>
          </p:nvSpPr>
          <p:spPr bwMode="auto">
            <a:xfrm>
              <a:off x="2938" y="123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06" name="Oval 1006"/>
            <p:cNvSpPr>
              <a:spLocks noChangeArrowheads="1"/>
            </p:cNvSpPr>
            <p:nvPr/>
          </p:nvSpPr>
          <p:spPr bwMode="auto">
            <a:xfrm>
              <a:off x="2844" y="118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07" name="Oval 1007"/>
            <p:cNvSpPr>
              <a:spLocks noChangeArrowheads="1"/>
            </p:cNvSpPr>
            <p:nvPr/>
          </p:nvSpPr>
          <p:spPr bwMode="auto">
            <a:xfrm>
              <a:off x="2880" y="106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08" name="Oval 1008"/>
            <p:cNvSpPr>
              <a:spLocks noChangeArrowheads="1"/>
            </p:cNvSpPr>
            <p:nvPr/>
          </p:nvSpPr>
          <p:spPr bwMode="auto">
            <a:xfrm>
              <a:off x="2694" y="122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09" name="Oval 1009"/>
            <p:cNvSpPr>
              <a:spLocks noChangeArrowheads="1"/>
            </p:cNvSpPr>
            <p:nvPr/>
          </p:nvSpPr>
          <p:spPr bwMode="auto">
            <a:xfrm>
              <a:off x="2777" y="133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10" name="Oval 1010"/>
            <p:cNvSpPr>
              <a:spLocks noChangeArrowheads="1"/>
            </p:cNvSpPr>
            <p:nvPr/>
          </p:nvSpPr>
          <p:spPr bwMode="auto">
            <a:xfrm>
              <a:off x="2733" y="124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11" name="Oval 1011"/>
            <p:cNvSpPr>
              <a:spLocks noChangeArrowheads="1"/>
            </p:cNvSpPr>
            <p:nvPr/>
          </p:nvSpPr>
          <p:spPr bwMode="auto">
            <a:xfrm>
              <a:off x="2809" y="129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12" name="Oval 1012"/>
            <p:cNvSpPr>
              <a:spLocks noChangeArrowheads="1"/>
            </p:cNvSpPr>
            <p:nvPr/>
          </p:nvSpPr>
          <p:spPr bwMode="auto">
            <a:xfrm>
              <a:off x="2921" y="106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13" name="Oval 1013"/>
            <p:cNvSpPr>
              <a:spLocks noChangeArrowheads="1"/>
            </p:cNvSpPr>
            <p:nvPr/>
          </p:nvSpPr>
          <p:spPr bwMode="auto">
            <a:xfrm>
              <a:off x="2998" y="112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14" name="Oval 1014"/>
            <p:cNvSpPr>
              <a:spLocks noChangeArrowheads="1"/>
            </p:cNvSpPr>
            <p:nvPr/>
          </p:nvSpPr>
          <p:spPr bwMode="auto">
            <a:xfrm>
              <a:off x="2905" y="133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15" name="Oval 1015"/>
            <p:cNvSpPr>
              <a:spLocks noChangeArrowheads="1"/>
            </p:cNvSpPr>
            <p:nvPr/>
          </p:nvSpPr>
          <p:spPr bwMode="auto">
            <a:xfrm>
              <a:off x="2772" y="117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16" name="Oval 1016"/>
            <p:cNvSpPr>
              <a:spLocks noChangeArrowheads="1"/>
            </p:cNvSpPr>
            <p:nvPr/>
          </p:nvSpPr>
          <p:spPr bwMode="auto">
            <a:xfrm>
              <a:off x="2843" y="107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17" name="Oval 1017"/>
            <p:cNvSpPr>
              <a:spLocks noChangeArrowheads="1"/>
            </p:cNvSpPr>
            <p:nvPr/>
          </p:nvSpPr>
          <p:spPr bwMode="auto">
            <a:xfrm>
              <a:off x="2891" y="114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18" name="Oval 1018"/>
            <p:cNvSpPr>
              <a:spLocks noChangeArrowheads="1"/>
            </p:cNvSpPr>
            <p:nvPr/>
          </p:nvSpPr>
          <p:spPr bwMode="auto">
            <a:xfrm>
              <a:off x="2728" y="119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19" name="Oval 1019"/>
            <p:cNvSpPr>
              <a:spLocks noChangeArrowheads="1"/>
            </p:cNvSpPr>
            <p:nvPr/>
          </p:nvSpPr>
          <p:spPr bwMode="auto">
            <a:xfrm>
              <a:off x="2859" y="113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20" name="Oval 1020"/>
            <p:cNvSpPr>
              <a:spLocks noChangeArrowheads="1"/>
            </p:cNvSpPr>
            <p:nvPr/>
          </p:nvSpPr>
          <p:spPr bwMode="auto">
            <a:xfrm>
              <a:off x="2914" y="126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21" name="Oval 1021"/>
            <p:cNvSpPr>
              <a:spLocks noChangeArrowheads="1"/>
            </p:cNvSpPr>
            <p:nvPr/>
          </p:nvSpPr>
          <p:spPr bwMode="auto">
            <a:xfrm>
              <a:off x="2750" y="111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22" name="Oval 1022"/>
            <p:cNvSpPr>
              <a:spLocks noChangeArrowheads="1"/>
            </p:cNvSpPr>
            <p:nvPr/>
          </p:nvSpPr>
          <p:spPr bwMode="auto">
            <a:xfrm>
              <a:off x="2792" y="107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23" name="Oval 1023"/>
            <p:cNvSpPr>
              <a:spLocks noChangeArrowheads="1"/>
            </p:cNvSpPr>
            <p:nvPr/>
          </p:nvSpPr>
          <p:spPr bwMode="auto">
            <a:xfrm>
              <a:off x="2958" y="108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24" name="Oval 0"/>
            <p:cNvSpPr>
              <a:spLocks noChangeArrowheads="1"/>
            </p:cNvSpPr>
            <p:nvPr/>
          </p:nvSpPr>
          <p:spPr bwMode="auto">
            <a:xfrm>
              <a:off x="2820" y="115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25" name="Oval 1"/>
            <p:cNvSpPr>
              <a:spLocks noChangeArrowheads="1"/>
            </p:cNvSpPr>
            <p:nvPr/>
          </p:nvSpPr>
          <p:spPr bwMode="auto">
            <a:xfrm>
              <a:off x="2745" y="115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26" name="Oval 2"/>
            <p:cNvSpPr>
              <a:spLocks noChangeArrowheads="1"/>
            </p:cNvSpPr>
            <p:nvPr/>
          </p:nvSpPr>
          <p:spPr bwMode="auto">
            <a:xfrm>
              <a:off x="2870" y="109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27" name="Oval 3"/>
            <p:cNvSpPr>
              <a:spLocks noChangeArrowheads="1"/>
            </p:cNvSpPr>
            <p:nvPr/>
          </p:nvSpPr>
          <p:spPr bwMode="auto">
            <a:xfrm>
              <a:off x="2957" y="11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28" name="Oval 4"/>
            <p:cNvSpPr>
              <a:spLocks noChangeArrowheads="1"/>
            </p:cNvSpPr>
            <p:nvPr/>
          </p:nvSpPr>
          <p:spPr bwMode="auto">
            <a:xfrm>
              <a:off x="2800" y="120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29" name="Oval 5"/>
            <p:cNvSpPr>
              <a:spLocks noChangeArrowheads="1"/>
            </p:cNvSpPr>
            <p:nvPr/>
          </p:nvSpPr>
          <p:spPr bwMode="auto">
            <a:xfrm>
              <a:off x="2818" y="110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30" name="Oval 6"/>
            <p:cNvSpPr>
              <a:spLocks noChangeArrowheads="1"/>
            </p:cNvSpPr>
            <p:nvPr/>
          </p:nvSpPr>
          <p:spPr bwMode="auto">
            <a:xfrm>
              <a:off x="2860" y="124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31" name="Oval 7"/>
            <p:cNvSpPr>
              <a:spLocks noChangeArrowheads="1"/>
            </p:cNvSpPr>
            <p:nvPr/>
          </p:nvSpPr>
          <p:spPr bwMode="auto">
            <a:xfrm>
              <a:off x="2771" y="125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32" name="Oval 8"/>
            <p:cNvSpPr>
              <a:spLocks noChangeArrowheads="1"/>
            </p:cNvSpPr>
            <p:nvPr/>
          </p:nvSpPr>
          <p:spPr bwMode="auto">
            <a:xfrm>
              <a:off x="2979" y="120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33" name="Oval 9"/>
            <p:cNvSpPr>
              <a:spLocks noChangeArrowheads="1"/>
            </p:cNvSpPr>
            <p:nvPr/>
          </p:nvSpPr>
          <p:spPr bwMode="auto">
            <a:xfrm>
              <a:off x="2902" y="128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34" name="Oval 10"/>
            <p:cNvSpPr>
              <a:spLocks noChangeArrowheads="1"/>
            </p:cNvSpPr>
            <p:nvPr/>
          </p:nvSpPr>
          <p:spPr bwMode="auto">
            <a:xfrm>
              <a:off x="2767" y="121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35" name="Oval 11"/>
            <p:cNvSpPr>
              <a:spLocks noChangeArrowheads="1"/>
            </p:cNvSpPr>
            <p:nvPr/>
          </p:nvSpPr>
          <p:spPr bwMode="auto">
            <a:xfrm>
              <a:off x="2819" y="124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36" name="Oval 12"/>
            <p:cNvSpPr>
              <a:spLocks noChangeArrowheads="1"/>
            </p:cNvSpPr>
            <p:nvPr/>
          </p:nvSpPr>
          <p:spPr bwMode="auto">
            <a:xfrm>
              <a:off x="2998" y="117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37" name="Oval 13"/>
            <p:cNvSpPr>
              <a:spLocks noChangeArrowheads="1"/>
            </p:cNvSpPr>
            <p:nvPr/>
          </p:nvSpPr>
          <p:spPr bwMode="auto">
            <a:xfrm>
              <a:off x="2951" y="132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38" name="Oval 14"/>
            <p:cNvSpPr>
              <a:spLocks noChangeArrowheads="1"/>
            </p:cNvSpPr>
            <p:nvPr/>
          </p:nvSpPr>
          <p:spPr bwMode="auto">
            <a:xfrm>
              <a:off x="2977" y="124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39" name="Oval 15"/>
            <p:cNvSpPr>
              <a:spLocks noChangeArrowheads="1"/>
            </p:cNvSpPr>
            <p:nvPr/>
          </p:nvSpPr>
          <p:spPr bwMode="auto">
            <a:xfrm>
              <a:off x="2995" y="123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40" name="Oval 16"/>
            <p:cNvSpPr>
              <a:spLocks noChangeArrowheads="1"/>
            </p:cNvSpPr>
            <p:nvPr/>
          </p:nvSpPr>
          <p:spPr bwMode="auto">
            <a:xfrm>
              <a:off x="2856" y="128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41" name="Oval 17"/>
            <p:cNvSpPr>
              <a:spLocks noChangeArrowheads="1"/>
            </p:cNvSpPr>
            <p:nvPr/>
          </p:nvSpPr>
          <p:spPr bwMode="auto">
            <a:xfrm>
              <a:off x="2971" y="112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42" name="Oval 18"/>
            <p:cNvSpPr>
              <a:spLocks noChangeArrowheads="1"/>
            </p:cNvSpPr>
            <p:nvPr/>
          </p:nvSpPr>
          <p:spPr bwMode="auto">
            <a:xfrm>
              <a:off x="2953" y="127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43" name="Oval 19"/>
            <p:cNvSpPr>
              <a:spLocks noChangeArrowheads="1"/>
            </p:cNvSpPr>
            <p:nvPr/>
          </p:nvSpPr>
          <p:spPr bwMode="auto">
            <a:xfrm>
              <a:off x="2723" y="129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44" name="Oval 20"/>
            <p:cNvSpPr>
              <a:spLocks noChangeArrowheads="1"/>
            </p:cNvSpPr>
            <p:nvPr/>
          </p:nvSpPr>
          <p:spPr bwMode="auto">
            <a:xfrm>
              <a:off x="2938" y="114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45" name="Oval 21"/>
            <p:cNvSpPr>
              <a:spLocks noChangeArrowheads="1"/>
            </p:cNvSpPr>
            <p:nvPr/>
          </p:nvSpPr>
          <p:spPr bwMode="auto">
            <a:xfrm>
              <a:off x="2822" y="133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46" name="Oval 22"/>
            <p:cNvSpPr>
              <a:spLocks noChangeArrowheads="1"/>
            </p:cNvSpPr>
            <p:nvPr/>
          </p:nvSpPr>
          <p:spPr bwMode="auto">
            <a:xfrm>
              <a:off x="2698" y="127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47" name="Oval 23"/>
            <p:cNvSpPr>
              <a:spLocks noChangeArrowheads="1"/>
            </p:cNvSpPr>
            <p:nvPr/>
          </p:nvSpPr>
          <p:spPr bwMode="auto">
            <a:xfrm>
              <a:off x="2762" y="130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48" name="Oval 24"/>
            <p:cNvSpPr>
              <a:spLocks noChangeArrowheads="1"/>
            </p:cNvSpPr>
            <p:nvPr/>
          </p:nvSpPr>
          <p:spPr bwMode="auto">
            <a:xfrm>
              <a:off x="3023" y="120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49" name="Oval 25"/>
            <p:cNvSpPr>
              <a:spLocks noChangeArrowheads="1"/>
            </p:cNvSpPr>
            <p:nvPr/>
          </p:nvSpPr>
          <p:spPr bwMode="auto">
            <a:xfrm>
              <a:off x="2720" y="113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50" name="Oval 26"/>
            <p:cNvSpPr>
              <a:spLocks noChangeArrowheads="1"/>
            </p:cNvSpPr>
            <p:nvPr/>
          </p:nvSpPr>
          <p:spPr bwMode="auto">
            <a:xfrm>
              <a:off x="2988" y="128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51" name="Oval 27"/>
            <p:cNvSpPr>
              <a:spLocks noChangeArrowheads="1"/>
            </p:cNvSpPr>
            <p:nvPr/>
          </p:nvSpPr>
          <p:spPr bwMode="auto">
            <a:xfrm>
              <a:off x="2865" y="132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52" name="Oval 28"/>
            <p:cNvSpPr>
              <a:spLocks noChangeArrowheads="1"/>
            </p:cNvSpPr>
            <p:nvPr/>
          </p:nvSpPr>
          <p:spPr bwMode="auto">
            <a:xfrm>
              <a:off x="3020" y="125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53" name="Oval 29"/>
            <p:cNvSpPr>
              <a:spLocks noChangeArrowheads="1"/>
            </p:cNvSpPr>
            <p:nvPr/>
          </p:nvSpPr>
          <p:spPr bwMode="auto">
            <a:xfrm>
              <a:off x="1300" y="134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54" name="Oval 30"/>
            <p:cNvSpPr>
              <a:spLocks noChangeArrowheads="1"/>
            </p:cNvSpPr>
            <p:nvPr/>
          </p:nvSpPr>
          <p:spPr bwMode="auto">
            <a:xfrm>
              <a:off x="1284" y="143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55" name="Oval 31"/>
            <p:cNvSpPr>
              <a:spLocks noChangeArrowheads="1"/>
            </p:cNvSpPr>
            <p:nvPr/>
          </p:nvSpPr>
          <p:spPr bwMode="auto">
            <a:xfrm>
              <a:off x="1378" y="134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56" name="Oval 32"/>
            <p:cNvSpPr>
              <a:spLocks noChangeArrowheads="1"/>
            </p:cNvSpPr>
            <p:nvPr/>
          </p:nvSpPr>
          <p:spPr bwMode="auto">
            <a:xfrm>
              <a:off x="1357" y="148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57" name="Oval 33"/>
            <p:cNvSpPr>
              <a:spLocks noChangeArrowheads="1"/>
            </p:cNvSpPr>
            <p:nvPr/>
          </p:nvSpPr>
          <p:spPr bwMode="auto">
            <a:xfrm>
              <a:off x="1452" y="128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58" name="Oval 34"/>
            <p:cNvSpPr>
              <a:spLocks noChangeArrowheads="1"/>
            </p:cNvSpPr>
            <p:nvPr/>
          </p:nvSpPr>
          <p:spPr bwMode="auto">
            <a:xfrm>
              <a:off x="1339" y="141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59" name="Oval 35"/>
            <p:cNvSpPr>
              <a:spLocks noChangeArrowheads="1"/>
            </p:cNvSpPr>
            <p:nvPr/>
          </p:nvSpPr>
          <p:spPr bwMode="auto">
            <a:xfrm>
              <a:off x="1402" y="151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60" name="Oval 36"/>
            <p:cNvSpPr>
              <a:spLocks noChangeArrowheads="1"/>
            </p:cNvSpPr>
            <p:nvPr/>
          </p:nvSpPr>
          <p:spPr bwMode="auto">
            <a:xfrm>
              <a:off x="1415" y="136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61" name="Oval 37"/>
            <p:cNvSpPr>
              <a:spLocks noChangeArrowheads="1"/>
            </p:cNvSpPr>
            <p:nvPr/>
          </p:nvSpPr>
          <p:spPr bwMode="auto">
            <a:xfrm>
              <a:off x="1479" y="151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62" name="Oval 38"/>
            <p:cNvSpPr>
              <a:spLocks noChangeArrowheads="1"/>
            </p:cNvSpPr>
            <p:nvPr/>
          </p:nvSpPr>
          <p:spPr bwMode="auto">
            <a:xfrm>
              <a:off x="1550" y="125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63" name="Oval 39"/>
            <p:cNvSpPr>
              <a:spLocks noChangeArrowheads="1"/>
            </p:cNvSpPr>
            <p:nvPr/>
          </p:nvSpPr>
          <p:spPr bwMode="auto">
            <a:xfrm>
              <a:off x="1211" y="132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64" name="Oval 40"/>
            <p:cNvSpPr>
              <a:spLocks noChangeArrowheads="1"/>
            </p:cNvSpPr>
            <p:nvPr/>
          </p:nvSpPr>
          <p:spPr bwMode="auto">
            <a:xfrm>
              <a:off x="1355" y="131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65" name="Oval 41"/>
            <p:cNvSpPr>
              <a:spLocks noChangeArrowheads="1"/>
            </p:cNvSpPr>
            <p:nvPr/>
          </p:nvSpPr>
          <p:spPr bwMode="auto">
            <a:xfrm>
              <a:off x="1228" y="150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66" name="Oval 42"/>
            <p:cNvSpPr>
              <a:spLocks noChangeArrowheads="1"/>
            </p:cNvSpPr>
            <p:nvPr/>
          </p:nvSpPr>
          <p:spPr bwMode="auto">
            <a:xfrm>
              <a:off x="1241" y="146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67" name="Oval 43"/>
            <p:cNvSpPr>
              <a:spLocks noChangeArrowheads="1"/>
            </p:cNvSpPr>
            <p:nvPr/>
          </p:nvSpPr>
          <p:spPr bwMode="auto">
            <a:xfrm>
              <a:off x="1284" y="153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68" name="Oval 44"/>
            <p:cNvSpPr>
              <a:spLocks noChangeArrowheads="1"/>
            </p:cNvSpPr>
            <p:nvPr/>
          </p:nvSpPr>
          <p:spPr bwMode="auto">
            <a:xfrm>
              <a:off x="1279" y="157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69" name="Oval 45"/>
            <p:cNvSpPr>
              <a:spLocks noChangeArrowheads="1"/>
            </p:cNvSpPr>
            <p:nvPr/>
          </p:nvSpPr>
          <p:spPr bwMode="auto">
            <a:xfrm>
              <a:off x="1242" y="13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70" name="Oval 46"/>
            <p:cNvSpPr>
              <a:spLocks noChangeArrowheads="1"/>
            </p:cNvSpPr>
            <p:nvPr/>
          </p:nvSpPr>
          <p:spPr bwMode="auto">
            <a:xfrm>
              <a:off x="1395" y="162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71" name="Oval 47"/>
            <p:cNvSpPr>
              <a:spLocks noChangeArrowheads="1"/>
            </p:cNvSpPr>
            <p:nvPr/>
          </p:nvSpPr>
          <p:spPr bwMode="auto">
            <a:xfrm>
              <a:off x="1627" y="156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72" name="Oval 48"/>
            <p:cNvSpPr>
              <a:spLocks noChangeArrowheads="1"/>
            </p:cNvSpPr>
            <p:nvPr/>
          </p:nvSpPr>
          <p:spPr bwMode="auto">
            <a:xfrm>
              <a:off x="1493" y="129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73" name="Oval 49"/>
            <p:cNvSpPr>
              <a:spLocks noChangeArrowheads="1"/>
            </p:cNvSpPr>
            <p:nvPr/>
          </p:nvSpPr>
          <p:spPr bwMode="auto">
            <a:xfrm>
              <a:off x="1561" y="129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74" name="Oval 50"/>
            <p:cNvSpPr>
              <a:spLocks noChangeArrowheads="1"/>
            </p:cNvSpPr>
            <p:nvPr/>
          </p:nvSpPr>
          <p:spPr bwMode="auto">
            <a:xfrm>
              <a:off x="1618" y="137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75" name="Oval 51"/>
            <p:cNvSpPr>
              <a:spLocks noChangeArrowheads="1"/>
            </p:cNvSpPr>
            <p:nvPr/>
          </p:nvSpPr>
          <p:spPr bwMode="auto">
            <a:xfrm>
              <a:off x="1464" y="132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76" name="Oval 52"/>
            <p:cNvSpPr>
              <a:spLocks noChangeArrowheads="1"/>
            </p:cNvSpPr>
            <p:nvPr/>
          </p:nvSpPr>
          <p:spPr bwMode="auto">
            <a:xfrm>
              <a:off x="1574" y="145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77" name="Oval 53"/>
            <p:cNvSpPr>
              <a:spLocks noChangeArrowheads="1"/>
            </p:cNvSpPr>
            <p:nvPr/>
          </p:nvSpPr>
          <p:spPr bwMode="auto">
            <a:xfrm>
              <a:off x="1689" y="142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78" name="Oval 54"/>
            <p:cNvSpPr>
              <a:spLocks noChangeArrowheads="1"/>
            </p:cNvSpPr>
            <p:nvPr/>
          </p:nvSpPr>
          <p:spPr bwMode="auto">
            <a:xfrm>
              <a:off x="1570" y="135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79" name="Oval 55"/>
            <p:cNvSpPr>
              <a:spLocks noChangeArrowheads="1"/>
            </p:cNvSpPr>
            <p:nvPr/>
          </p:nvSpPr>
          <p:spPr bwMode="auto">
            <a:xfrm>
              <a:off x="1651" y="139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80" name="Oval 56"/>
            <p:cNvSpPr>
              <a:spLocks noChangeArrowheads="1"/>
            </p:cNvSpPr>
            <p:nvPr/>
          </p:nvSpPr>
          <p:spPr bwMode="auto">
            <a:xfrm>
              <a:off x="1391" y="123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81" name="Oval 57"/>
            <p:cNvSpPr>
              <a:spLocks noChangeArrowheads="1"/>
            </p:cNvSpPr>
            <p:nvPr/>
          </p:nvSpPr>
          <p:spPr bwMode="auto">
            <a:xfrm>
              <a:off x="1475" y="124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82" name="Oval 58"/>
            <p:cNvSpPr>
              <a:spLocks noChangeArrowheads="1"/>
            </p:cNvSpPr>
            <p:nvPr/>
          </p:nvSpPr>
          <p:spPr bwMode="auto">
            <a:xfrm>
              <a:off x="1457" y="137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83" name="Oval 59"/>
            <p:cNvSpPr>
              <a:spLocks noChangeArrowheads="1"/>
            </p:cNvSpPr>
            <p:nvPr/>
          </p:nvSpPr>
          <p:spPr bwMode="auto">
            <a:xfrm>
              <a:off x="1411" y="142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84" name="Oval 60"/>
            <p:cNvSpPr>
              <a:spLocks noChangeArrowheads="1"/>
            </p:cNvSpPr>
            <p:nvPr/>
          </p:nvSpPr>
          <p:spPr bwMode="auto">
            <a:xfrm>
              <a:off x="1537" y="147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85" name="Oval 61"/>
            <p:cNvSpPr>
              <a:spLocks noChangeArrowheads="1"/>
            </p:cNvSpPr>
            <p:nvPr/>
          </p:nvSpPr>
          <p:spPr bwMode="auto">
            <a:xfrm>
              <a:off x="1503" y="141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86" name="Oval 62"/>
            <p:cNvSpPr>
              <a:spLocks noChangeArrowheads="1"/>
            </p:cNvSpPr>
            <p:nvPr/>
          </p:nvSpPr>
          <p:spPr bwMode="auto">
            <a:xfrm>
              <a:off x="1449" y="145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87" name="Oval 63"/>
            <p:cNvSpPr>
              <a:spLocks noChangeArrowheads="1"/>
            </p:cNvSpPr>
            <p:nvPr/>
          </p:nvSpPr>
          <p:spPr bwMode="auto">
            <a:xfrm>
              <a:off x="1509" y="151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88" name="Oval 64"/>
            <p:cNvSpPr>
              <a:spLocks noChangeArrowheads="1"/>
            </p:cNvSpPr>
            <p:nvPr/>
          </p:nvSpPr>
          <p:spPr bwMode="auto">
            <a:xfrm>
              <a:off x="1534" y="137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89" name="Oval 65"/>
            <p:cNvSpPr>
              <a:spLocks noChangeArrowheads="1"/>
            </p:cNvSpPr>
            <p:nvPr/>
          </p:nvSpPr>
          <p:spPr bwMode="auto">
            <a:xfrm>
              <a:off x="1601" y="146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90" name="Oval 66"/>
            <p:cNvSpPr>
              <a:spLocks noChangeArrowheads="1"/>
            </p:cNvSpPr>
            <p:nvPr/>
          </p:nvSpPr>
          <p:spPr bwMode="auto">
            <a:xfrm>
              <a:off x="1281" y="129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91" name="Oval 67"/>
            <p:cNvSpPr>
              <a:spLocks noChangeArrowheads="1"/>
            </p:cNvSpPr>
            <p:nvPr/>
          </p:nvSpPr>
          <p:spPr bwMode="auto">
            <a:xfrm>
              <a:off x="1338" y="136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92" name="Oval 68"/>
            <p:cNvSpPr>
              <a:spLocks noChangeArrowheads="1"/>
            </p:cNvSpPr>
            <p:nvPr/>
          </p:nvSpPr>
          <p:spPr bwMode="auto">
            <a:xfrm>
              <a:off x="1324" y="151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93" name="Oval 69"/>
            <p:cNvSpPr>
              <a:spLocks noChangeArrowheads="1"/>
            </p:cNvSpPr>
            <p:nvPr/>
          </p:nvSpPr>
          <p:spPr bwMode="auto">
            <a:xfrm>
              <a:off x="1395" y="158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94" name="Oval 70"/>
            <p:cNvSpPr>
              <a:spLocks noChangeArrowheads="1"/>
            </p:cNvSpPr>
            <p:nvPr/>
          </p:nvSpPr>
          <p:spPr bwMode="auto">
            <a:xfrm>
              <a:off x="1354" y="157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95" name="Oval 71"/>
            <p:cNvSpPr>
              <a:spLocks noChangeArrowheads="1"/>
            </p:cNvSpPr>
            <p:nvPr/>
          </p:nvSpPr>
          <p:spPr bwMode="auto">
            <a:xfrm>
              <a:off x="1461" y="158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96" name="Oval 72"/>
            <p:cNvSpPr>
              <a:spLocks noChangeArrowheads="1"/>
            </p:cNvSpPr>
            <p:nvPr/>
          </p:nvSpPr>
          <p:spPr bwMode="auto">
            <a:xfrm>
              <a:off x="1506" y="160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97" name="Oval 73"/>
            <p:cNvSpPr>
              <a:spLocks noChangeArrowheads="1"/>
            </p:cNvSpPr>
            <p:nvPr/>
          </p:nvSpPr>
          <p:spPr bwMode="auto">
            <a:xfrm>
              <a:off x="1451" y="153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98" name="Oval 74"/>
            <p:cNvSpPr>
              <a:spLocks noChangeArrowheads="1"/>
            </p:cNvSpPr>
            <p:nvPr/>
          </p:nvSpPr>
          <p:spPr bwMode="auto">
            <a:xfrm>
              <a:off x="1368" y="127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99" name="Oval 75"/>
            <p:cNvSpPr>
              <a:spLocks noChangeArrowheads="1"/>
            </p:cNvSpPr>
            <p:nvPr/>
          </p:nvSpPr>
          <p:spPr bwMode="auto">
            <a:xfrm>
              <a:off x="1587" y="153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00" name="Oval 76"/>
            <p:cNvSpPr>
              <a:spLocks noChangeArrowheads="1"/>
            </p:cNvSpPr>
            <p:nvPr/>
          </p:nvSpPr>
          <p:spPr bwMode="auto">
            <a:xfrm>
              <a:off x="1597" y="127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01" name="Oval 77"/>
            <p:cNvSpPr>
              <a:spLocks noChangeArrowheads="1"/>
            </p:cNvSpPr>
            <p:nvPr/>
          </p:nvSpPr>
          <p:spPr bwMode="auto">
            <a:xfrm>
              <a:off x="1641" y="144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02" name="Oval 78"/>
            <p:cNvSpPr>
              <a:spLocks noChangeArrowheads="1"/>
            </p:cNvSpPr>
            <p:nvPr/>
          </p:nvSpPr>
          <p:spPr bwMode="auto">
            <a:xfrm>
              <a:off x="1288" y="125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03" name="Oval 79"/>
            <p:cNvSpPr>
              <a:spLocks noChangeArrowheads="1"/>
            </p:cNvSpPr>
            <p:nvPr/>
          </p:nvSpPr>
          <p:spPr bwMode="auto">
            <a:xfrm>
              <a:off x="1632" y="12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04" name="Oval 80"/>
            <p:cNvSpPr>
              <a:spLocks noChangeArrowheads="1"/>
            </p:cNvSpPr>
            <p:nvPr/>
          </p:nvSpPr>
          <p:spPr bwMode="auto">
            <a:xfrm>
              <a:off x="1447" y="121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05" name="Oval 81"/>
            <p:cNvSpPr>
              <a:spLocks noChangeArrowheads="1"/>
            </p:cNvSpPr>
            <p:nvPr/>
          </p:nvSpPr>
          <p:spPr bwMode="auto">
            <a:xfrm>
              <a:off x="1690" y="148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06" name="Oval 82"/>
            <p:cNvSpPr>
              <a:spLocks noChangeArrowheads="1"/>
            </p:cNvSpPr>
            <p:nvPr/>
          </p:nvSpPr>
          <p:spPr bwMode="auto">
            <a:xfrm>
              <a:off x="1540" y="120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07" name="Oval 83"/>
            <p:cNvSpPr>
              <a:spLocks noChangeArrowheads="1"/>
            </p:cNvSpPr>
            <p:nvPr/>
          </p:nvSpPr>
          <p:spPr bwMode="auto">
            <a:xfrm>
              <a:off x="1685" y="133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08" name="Oval 84"/>
            <p:cNvSpPr>
              <a:spLocks noChangeArrowheads="1"/>
            </p:cNvSpPr>
            <p:nvPr/>
          </p:nvSpPr>
          <p:spPr bwMode="auto">
            <a:xfrm>
              <a:off x="1214" y="140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09" name="Oval 85"/>
            <p:cNvSpPr>
              <a:spLocks noChangeArrowheads="1"/>
            </p:cNvSpPr>
            <p:nvPr/>
          </p:nvSpPr>
          <p:spPr bwMode="auto">
            <a:xfrm>
              <a:off x="2819" y="156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10" name="Oval 86"/>
            <p:cNvSpPr>
              <a:spLocks noChangeArrowheads="1"/>
            </p:cNvSpPr>
            <p:nvPr/>
          </p:nvSpPr>
          <p:spPr bwMode="auto">
            <a:xfrm>
              <a:off x="2725" y="161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11" name="Oval 87"/>
            <p:cNvSpPr>
              <a:spLocks noChangeArrowheads="1"/>
            </p:cNvSpPr>
            <p:nvPr/>
          </p:nvSpPr>
          <p:spPr bwMode="auto">
            <a:xfrm>
              <a:off x="2912" y="163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12" name="Oval 88"/>
            <p:cNvSpPr>
              <a:spLocks noChangeArrowheads="1"/>
            </p:cNvSpPr>
            <p:nvPr/>
          </p:nvSpPr>
          <p:spPr bwMode="auto">
            <a:xfrm>
              <a:off x="2960" y="162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13" name="Oval 89"/>
            <p:cNvSpPr>
              <a:spLocks noChangeArrowheads="1"/>
            </p:cNvSpPr>
            <p:nvPr/>
          </p:nvSpPr>
          <p:spPr bwMode="auto">
            <a:xfrm>
              <a:off x="2863" y="164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14" name="Oval 90"/>
            <p:cNvSpPr>
              <a:spLocks noChangeArrowheads="1"/>
            </p:cNvSpPr>
            <p:nvPr/>
          </p:nvSpPr>
          <p:spPr bwMode="auto">
            <a:xfrm>
              <a:off x="2960" y="162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15" name="Oval 91"/>
            <p:cNvSpPr>
              <a:spLocks noChangeArrowheads="1"/>
            </p:cNvSpPr>
            <p:nvPr/>
          </p:nvSpPr>
          <p:spPr bwMode="auto">
            <a:xfrm>
              <a:off x="2933" y="166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16" name="Oval 92"/>
            <p:cNvSpPr>
              <a:spLocks noChangeArrowheads="1"/>
            </p:cNvSpPr>
            <p:nvPr/>
          </p:nvSpPr>
          <p:spPr bwMode="auto">
            <a:xfrm>
              <a:off x="2952" y="155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17" name="Oval 93"/>
            <p:cNvSpPr>
              <a:spLocks noChangeArrowheads="1"/>
            </p:cNvSpPr>
            <p:nvPr/>
          </p:nvSpPr>
          <p:spPr bwMode="auto">
            <a:xfrm>
              <a:off x="2971" y="167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18" name="Oval 94"/>
            <p:cNvSpPr>
              <a:spLocks noChangeArrowheads="1"/>
            </p:cNvSpPr>
            <p:nvPr/>
          </p:nvSpPr>
          <p:spPr bwMode="auto">
            <a:xfrm>
              <a:off x="2877" y="163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19" name="Oval 95"/>
            <p:cNvSpPr>
              <a:spLocks noChangeArrowheads="1"/>
            </p:cNvSpPr>
            <p:nvPr/>
          </p:nvSpPr>
          <p:spPr bwMode="auto">
            <a:xfrm>
              <a:off x="2913" y="150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20" name="Oval 96"/>
            <p:cNvSpPr>
              <a:spLocks noChangeArrowheads="1"/>
            </p:cNvSpPr>
            <p:nvPr/>
          </p:nvSpPr>
          <p:spPr bwMode="auto">
            <a:xfrm>
              <a:off x="2727" y="166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21" name="Oval 97"/>
            <p:cNvSpPr>
              <a:spLocks noChangeArrowheads="1"/>
            </p:cNvSpPr>
            <p:nvPr/>
          </p:nvSpPr>
          <p:spPr bwMode="auto">
            <a:xfrm>
              <a:off x="2810" y="177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22" name="Oval 98"/>
            <p:cNvSpPr>
              <a:spLocks noChangeArrowheads="1"/>
            </p:cNvSpPr>
            <p:nvPr/>
          </p:nvSpPr>
          <p:spPr bwMode="auto">
            <a:xfrm>
              <a:off x="2766" y="168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23" name="Oval 99"/>
            <p:cNvSpPr>
              <a:spLocks noChangeArrowheads="1"/>
            </p:cNvSpPr>
            <p:nvPr/>
          </p:nvSpPr>
          <p:spPr bwMode="auto">
            <a:xfrm>
              <a:off x="2842" y="173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24" name="Oval 100"/>
            <p:cNvSpPr>
              <a:spLocks noChangeArrowheads="1"/>
            </p:cNvSpPr>
            <p:nvPr/>
          </p:nvSpPr>
          <p:spPr bwMode="auto">
            <a:xfrm>
              <a:off x="2954" y="150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25" name="Oval 101"/>
            <p:cNvSpPr>
              <a:spLocks noChangeArrowheads="1"/>
            </p:cNvSpPr>
            <p:nvPr/>
          </p:nvSpPr>
          <p:spPr bwMode="auto">
            <a:xfrm>
              <a:off x="3031" y="156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26" name="Oval 102"/>
            <p:cNvSpPr>
              <a:spLocks noChangeArrowheads="1"/>
            </p:cNvSpPr>
            <p:nvPr/>
          </p:nvSpPr>
          <p:spPr bwMode="auto">
            <a:xfrm>
              <a:off x="2938" y="177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27" name="Oval 103"/>
            <p:cNvSpPr>
              <a:spLocks noChangeArrowheads="1"/>
            </p:cNvSpPr>
            <p:nvPr/>
          </p:nvSpPr>
          <p:spPr bwMode="auto">
            <a:xfrm>
              <a:off x="2805" y="161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28" name="Oval 104"/>
            <p:cNvSpPr>
              <a:spLocks noChangeArrowheads="1"/>
            </p:cNvSpPr>
            <p:nvPr/>
          </p:nvSpPr>
          <p:spPr bwMode="auto">
            <a:xfrm>
              <a:off x="2876" y="151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29" name="Oval 105"/>
            <p:cNvSpPr>
              <a:spLocks noChangeArrowheads="1"/>
            </p:cNvSpPr>
            <p:nvPr/>
          </p:nvSpPr>
          <p:spPr bwMode="auto">
            <a:xfrm>
              <a:off x="2924" y="158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30" name="Oval 106"/>
            <p:cNvSpPr>
              <a:spLocks noChangeArrowheads="1"/>
            </p:cNvSpPr>
            <p:nvPr/>
          </p:nvSpPr>
          <p:spPr bwMode="auto">
            <a:xfrm>
              <a:off x="2761" y="163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31" name="Oval 107"/>
            <p:cNvSpPr>
              <a:spLocks noChangeArrowheads="1"/>
            </p:cNvSpPr>
            <p:nvPr/>
          </p:nvSpPr>
          <p:spPr bwMode="auto">
            <a:xfrm>
              <a:off x="2892" y="157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32" name="Oval 108"/>
            <p:cNvSpPr>
              <a:spLocks noChangeArrowheads="1"/>
            </p:cNvSpPr>
            <p:nvPr/>
          </p:nvSpPr>
          <p:spPr bwMode="auto">
            <a:xfrm>
              <a:off x="2947" y="170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33" name="Oval 109"/>
            <p:cNvSpPr>
              <a:spLocks noChangeArrowheads="1"/>
            </p:cNvSpPr>
            <p:nvPr/>
          </p:nvSpPr>
          <p:spPr bwMode="auto">
            <a:xfrm>
              <a:off x="2783" y="155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34" name="Oval 110"/>
            <p:cNvSpPr>
              <a:spLocks noChangeArrowheads="1"/>
            </p:cNvSpPr>
            <p:nvPr/>
          </p:nvSpPr>
          <p:spPr bwMode="auto">
            <a:xfrm>
              <a:off x="2825" y="151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35" name="Oval 111"/>
            <p:cNvSpPr>
              <a:spLocks noChangeArrowheads="1"/>
            </p:cNvSpPr>
            <p:nvPr/>
          </p:nvSpPr>
          <p:spPr bwMode="auto">
            <a:xfrm>
              <a:off x="2991" y="152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36" name="Oval 112"/>
            <p:cNvSpPr>
              <a:spLocks noChangeArrowheads="1"/>
            </p:cNvSpPr>
            <p:nvPr/>
          </p:nvSpPr>
          <p:spPr bwMode="auto">
            <a:xfrm>
              <a:off x="2853" y="159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37" name="Oval 113"/>
            <p:cNvSpPr>
              <a:spLocks noChangeArrowheads="1"/>
            </p:cNvSpPr>
            <p:nvPr/>
          </p:nvSpPr>
          <p:spPr bwMode="auto">
            <a:xfrm>
              <a:off x="2778" y="159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38" name="Oval 114"/>
            <p:cNvSpPr>
              <a:spLocks noChangeArrowheads="1"/>
            </p:cNvSpPr>
            <p:nvPr/>
          </p:nvSpPr>
          <p:spPr bwMode="auto">
            <a:xfrm>
              <a:off x="2903" y="153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39" name="Oval 115"/>
            <p:cNvSpPr>
              <a:spLocks noChangeArrowheads="1"/>
            </p:cNvSpPr>
            <p:nvPr/>
          </p:nvSpPr>
          <p:spPr bwMode="auto">
            <a:xfrm>
              <a:off x="2990" y="161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40" name="Oval 116"/>
            <p:cNvSpPr>
              <a:spLocks noChangeArrowheads="1"/>
            </p:cNvSpPr>
            <p:nvPr/>
          </p:nvSpPr>
          <p:spPr bwMode="auto">
            <a:xfrm>
              <a:off x="2833" y="164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41" name="Oval 117"/>
            <p:cNvSpPr>
              <a:spLocks noChangeArrowheads="1"/>
            </p:cNvSpPr>
            <p:nvPr/>
          </p:nvSpPr>
          <p:spPr bwMode="auto">
            <a:xfrm>
              <a:off x="2851" y="154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42" name="Oval 118"/>
            <p:cNvSpPr>
              <a:spLocks noChangeArrowheads="1"/>
            </p:cNvSpPr>
            <p:nvPr/>
          </p:nvSpPr>
          <p:spPr bwMode="auto">
            <a:xfrm>
              <a:off x="2893" y="168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43" name="Oval 119"/>
            <p:cNvSpPr>
              <a:spLocks noChangeArrowheads="1"/>
            </p:cNvSpPr>
            <p:nvPr/>
          </p:nvSpPr>
          <p:spPr bwMode="auto">
            <a:xfrm>
              <a:off x="2804" y="169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44" name="Oval 120"/>
            <p:cNvSpPr>
              <a:spLocks noChangeArrowheads="1"/>
            </p:cNvSpPr>
            <p:nvPr/>
          </p:nvSpPr>
          <p:spPr bwMode="auto">
            <a:xfrm>
              <a:off x="3012" y="164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45" name="Oval 121"/>
            <p:cNvSpPr>
              <a:spLocks noChangeArrowheads="1"/>
            </p:cNvSpPr>
            <p:nvPr/>
          </p:nvSpPr>
          <p:spPr bwMode="auto">
            <a:xfrm>
              <a:off x="2935" y="173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46" name="Oval 122"/>
            <p:cNvSpPr>
              <a:spLocks noChangeArrowheads="1"/>
            </p:cNvSpPr>
            <p:nvPr/>
          </p:nvSpPr>
          <p:spPr bwMode="auto">
            <a:xfrm>
              <a:off x="2800" y="165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47" name="Oval 123"/>
            <p:cNvSpPr>
              <a:spLocks noChangeArrowheads="1"/>
            </p:cNvSpPr>
            <p:nvPr/>
          </p:nvSpPr>
          <p:spPr bwMode="auto">
            <a:xfrm>
              <a:off x="2852" y="168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48" name="Oval 124"/>
            <p:cNvSpPr>
              <a:spLocks noChangeArrowheads="1"/>
            </p:cNvSpPr>
            <p:nvPr/>
          </p:nvSpPr>
          <p:spPr bwMode="auto">
            <a:xfrm>
              <a:off x="3031" y="161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49" name="Oval 125"/>
            <p:cNvSpPr>
              <a:spLocks noChangeArrowheads="1"/>
            </p:cNvSpPr>
            <p:nvPr/>
          </p:nvSpPr>
          <p:spPr bwMode="auto">
            <a:xfrm>
              <a:off x="2984" y="176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50" name="Oval 126"/>
            <p:cNvSpPr>
              <a:spLocks noChangeArrowheads="1"/>
            </p:cNvSpPr>
            <p:nvPr/>
          </p:nvSpPr>
          <p:spPr bwMode="auto">
            <a:xfrm>
              <a:off x="3010" y="168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51" name="Oval 127"/>
            <p:cNvSpPr>
              <a:spLocks noChangeArrowheads="1"/>
            </p:cNvSpPr>
            <p:nvPr/>
          </p:nvSpPr>
          <p:spPr bwMode="auto">
            <a:xfrm>
              <a:off x="3028" y="167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52" name="Oval 128"/>
            <p:cNvSpPr>
              <a:spLocks noChangeArrowheads="1"/>
            </p:cNvSpPr>
            <p:nvPr/>
          </p:nvSpPr>
          <p:spPr bwMode="auto">
            <a:xfrm>
              <a:off x="2889" y="17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53" name="Oval 129"/>
            <p:cNvSpPr>
              <a:spLocks noChangeArrowheads="1"/>
            </p:cNvSpPr>
            <p:nvPr/>
          </p:nvSpPr>
          <p:spPr bwMode="auto">
            <a:xfrm>
              <a:off x="3004" y="156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54" name="Oval 130"/>
            <p:cNvSpPr>
              <a:spLocks noChangeArrowheads="1"/>
            </p:cNvSpPr>
            <p:nvPr/>
          </p:nvSpPr>
          <p:spPr bwMode="auto">
            <a:xfrm>
              <a:off x="2986" y="171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55" name="Oval 131"/>
            <p:cNvSpPr>
              <a:spLocks noChangeArrowheads="1"/>
            </p:cNvSpPr>
            <p:nvPr/>
          </p:nvSpPr>
          <p:spPr bwMode="auto">
            <a:xfrm>
              <a:off x="2756" y="173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56" name="Oval 132"/>
            <p:cNvSpPr>
              <a:spLocks noChangeArrowheads="1"/>
            </p:cNvSpPr>
            <p:nvPr/>
          </p:nvSpPr>
          <p:spPr bwMode="auto">
            <a:xfrm>
              <a:off x="2971" y="158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57" name="Oval 133"/>
            <p:cNvSpPr>
              <a:spLocks noChangeArrowheads="1"/>
            </p:cNvSpPr>
            <p:nvPr/>
          </p:nvSpPr>
          <p:spPr bwMode="auto">
            <a:xfrm>
              <a:off x="2855" y="177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58" name="Oval 134"/>
            <p:cNvSpPr>
              <a:spLocks noChangeArrowheads="1"/>
            </p:cNvSpPr>
            <p:nvPr/>
          </p:nvSpPr>
          <p:spPr bwMode="auto">
            <a:xfrm>
              <a:off x="2731" y="171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59" name="Oval 135"/>
            <p:cNvSpPr>
              <a:spLocks noChangeArrowheads="1"/>
            </p:cNvSpPr>
            <p:nvPr/>
          </p:nvSpPr>
          <p:spPr bwMode="auto">
            <a:xfrm>
              <a:off x="2795" y="174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60" name="Oval 136"/>
            <p:cNvSpPr>
              <a:spLocks noChangeArrowheads="1"/>
            </p:cNvSpPr>
            <p:nvPr/>
          </p:nvSpPr>
          <p:spPr bwMode="auto">
            <a:xfrm>
              <a:off x="3056" y="164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61" name="Oval 137"/>
            <p:cNvSpPr>
              <a:spLocks noChangeArrowheads="1"/>
            </p:cNvSpPr>
            <p:nvPr/>
          </p:nvSpPr>
          <p:spPr bwMode="auto">
            <a:xfrm>
              <a:off x="2753" y="15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62" name="Oval 138"/>
            <p:cNvSpPr>
              <a:spLocks noChangeArrowheads="1"/>
            </p:cNvSpPr>
            <p:nvPr/>
          </p:nvSpPr>
          <p:spPr bwMode="auto">
            <a:xfrm>
              <a:off x="3021" y="172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63" name="Oval 139"/>
            <p:cNvSpPr>
              <a:spLocks noChangeArrowheads="1"/>
            </p:cNvSpPr>
            <p:nvPr/>
          </p:nvSpPr>
          <p:spPr bwMode="auto">
            <a:xfrm>
              <a:off x="2898" y="176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64" name="Oval 140"/>
            <p:cNvSpPr>
              <a:spLocks noChangeArrowheads="1"/>
            </p:cNvSpPr>
            <p:nvPr/>
          </p:nvSpPr>
          <p:spPr bwMode="auto">
            <a:xfrm>
              <a:off x="1521" y="164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65" name="Oval 141"/>
            <p:cNvSpPr>
              <a:spLocks noChangeArrowheads="1"/>
            </p:cNvSpPr>
            <p:nvPr/>
          </p:nvSpPr>
          <p:spPr bwMode="auto">
            <a:xfrm>
              <a:off x="1698" y="152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66" name="Oval 142"/>
            <p:cNvSpPr>
              <a:spLocks noChangeArrowheads="1"/>
            </p:cNvSpPr>
            <p:nvPr/>
          </p:nvSpPr>
          <p:spPr bwMode="auto">
            <a:xfrm>
              <a:off x="1590" y="162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67" name="Oval 143"/>
            <p:cNvSpPr>
              <a:spLocks noChangeArrowheads="1"/>
            </p:cNvSpPr>
            <p:nvPr/>
          </p:nvSpPr>
          <p:spPr bwMode="auto">
            <a:xfrm>
              <a:off x="1431" y="165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68" name="Oval 144"/>
            <p:cNvSpPr>
              <a:spLocks noChangeArrowheads="1"/>
            </p:cNvSpPr>
            <p:nvPr/>
          </p:nvSpPr>
          <p:spPr bwMode="auto">
            <a:xfrm>
              <a:off x="1314" y="120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69" name="Oval 145"/>
            <p:cNvSpPr>
              <a:spLocks noChangeArrowheads="1"/>
            </p:cNvSpPr>
            <p:nvPr/>
          </p:nvSpPr>
          <p:spPr bwMode="auto">
            <a:xfrm>
              <a:off x="1476" y="115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70" name="Oval 146"/>
            <p:cNvSpPr>
              <a:spLocks noChangeArrowheads="1"/>
            </p:cNvSpPr>
            <p:nvPr/>
          </p:nvSpPr>
          <p:spPr bwMode="auto">
            <a:xfrm>
              <a:off x="3273" y="126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71" name="Oval 147"/>
            <p:cNvSpPr>
              <a:spLocks noChangeArrowheads="1"/>
            </p:cNvSpPr>
            <p:nvPr/>
          </p:nvSpPr>
          <p:spPr bwMode="auto">
            <a:xfrm>
              <a:off x="2898" y="198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72" name="Oval 148"/>
            <p:cNvSpPr>
              <a:spLocks noChangeArrowheads="1"/>
            </p:cNvSpPr>
            <p:nvPr/>
          </p:nvSpPr>
          <p:spPr bwMode="auto">
            <a:xfrm>
              <a:off x="2811" y="103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73" name="Oval 149"/>
            <p:cNvSpPr>
              <a:spLocks noChangeArrowheads="1"/>
            </p:cNvSpPr>
            <p:nvPr/>
          </p:nvSpPr>
          <p:spPr bwMode="auto">
            <a:xfrm>
              <a:off x="3033" y="114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74" name="Oval 150"/>
            <p:cNvSpPr>
              <a:spLocks noChangeArrowheads="1"/>
            </p:cNvSpPr>
            <p:nvPr/>
          </p:nvSpPr>
          <p:spPr bwMode="auto">
            <a:xfrm>
              <a:off x="3054" y="159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75" name="Oval 151"/>
            <p:cNvSpPr>
              <a:spLocks noChangeArrowheads="1"/>
            </p:cNvSpPr>
            <p:nvPr/>
          </p:nvSpPr>
          <p:spPr bwMode="auto">
            <a:xfrm>
              <a:off x="2838" y="77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76" name="Line 152"/>
            <p:cNvSpPr>
              <a:spLocks noChangeShapeType="1"/>
            </p:cNvSpPr>
            <p:nvPr/>
          </p:nvSpPr>
          <p:spPr bwMode="auto">
            <a:xfrm flipV="1">
              <a:off x="1860" y="1257"/>
              <a:ext cx="716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77" name="Line 153"/>
            <p:cNvSpPr>
              <a:spLocks noChangeShapeType="1"/>
            </p:cNvSpPr>
            <p:nvPr/>
          </p:nvSpPr>
          <p:spPr bwMode="auto">
            <a:xfrm>
              <a:off x="1853" y="1390"/>
              <a:ext cx="730" cy="2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78" name="Oval 154"/>
            <p:cNvSpPr>
              <a:spLocks noChangeArrowheads="1"/>
            </p:cNvSpPr>
            <p:nvPr/>
          </p:nvSpPr>
          <p:spPr bwMode="auto">
            <a:xfrm>
              <a:off x="768" y="141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79" name="Line 155"/>
            <p:cNvSpPr>
              <a:spLocks noChangeShapeType="1"/>
            </p:cNvSpPr>
            <p:nvPr/>
          </p:nvSpPr>
          <p:spPr bwMode="auto">
            <a:xfrm>
              <a:off x="843" y="1447"/>
              <a:ext cx="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80" name="Line 156"/>
            <p:cNvSpPr>
              <a:spLocks noChangeShapeType="1"/>
            </p:cNvSpPr>
            <p:nvPr/>
          </p:nvSpPr>
          <p:spPr bwMode="auto">
            <a:xfrm flipV="1">
              <a:off x="2880" y="691"/>
              <a:ext cx="151" cy="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81" name="Line 157"/>
            <p:cNvSpPr>
              <a:spLocks noChangeShapeType="1"/>
            </p:cNvSpPr>
            <p:nvPr/>
          </p:nvSpPr>
          <p:spPr bwMode="auto">
            <a:xfrm>
              <a:off x="3341" y="1296"/>
              <a:ext cx="2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82" name="Line 158"/>
            <p:cNvSpPr>
              <a:spLocks noChangeShapeType="1"/>
            </p:cNvSpPr>
            <p:nvPr/>
          </p:nvSpPr>
          <p:spPr bwMode="auto">
            <a:xfrm>
              <a:off x="2952" y="2030"/>
              <a:ext cx="16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159"/>
          <p:cNvGrpSpPr>
            <a:grpSpLocks/>
          </p:cNvGrpSpPr>
          <p:nvPr/>
        </p:nvGrpSpPr>
        <p:grpSpPr bwMode="auto">
          <a:xfrm rot="-1862541">
            <a:off x="3392488" y="582613"/>
            <a:ext cx="2052637" cy="1436687"/>
            <a:chOff x="768" y="568"/>
            <a:chExt cx="2782" cy="1720"/>
          </a:xfrm>
        </p:grpSpPr>
        <p:sp>
          <p:nvSpPr>
            <p:cNvPr id="68095" name="Freeform 160"/>
            <p:cNvSpPr>
              <a:spLocks/>
            </p:cNvSpPr>
            <p:nvPr/>
          </p:nvSpPr>
          <p:spPr bwMode="auto">
            <a:xfrm>
              <a:off x="2351" y="568"/>
              <a:ext cx="1148" cy="1720"/>
            </a:xfrm>
            <a:custGeom>
              <a:avLst/>
              <a:gdLst>
                <a:gd name="T0" fmla="*/ 359 w 1148"/>
                <a:gd name="T1" fmla="*/ 43 h 1720"/>
                <a:gd name="T2" fmla="*/ 443 w 1148"/>
                <a:gd name="T3" fmla="*/ 0 h 1720"/>
                <a:gd name="T4" fmla="*/ 443 w 1148"/>
                <a:gd name="T5" fmla="*/ 64 h 1720"/>
                <a:gd name="T6" fmla="*/ 618 w 1148"/>
                <a:gd name="T7" fmla="*/ 176 h 1720"/>
                <a:gd name="T8" fmla="*/ 752 w 1148"/>
                <a:gd name="T9" fmla="*/ 218 h 1720"/>
                <a:gd name="T10" fmla="*/ 759 w 1148"/>
                <a:gd name="T11" fmla="*/ 316 h 1720"/>
                <a:gd name="T12" fmla="*/ 935 w 1148"/>
                <a:gd name="T13" fmla="*/ 429 h 1720"/>
                <a:gd name="T14" fmla="*/ 1089 w 1148"/>
                <a:gd name="T15" fmla="*/ 604 h 1720"/>
                <a:gd name="T16" fmla="*/ 1138 w 1148"/>
                <a:gd name="T17" fmla="*/ 794 h 1720"/>
                <a:gd name="T18" fmla="*/ 1124 w 1148"/>
                <a:gd name="T19" fmla="*/ 822 h 1720"/>
                <a:gd name="T20" fmla="*/ 1054 w 1148"/>
                <a:gd name="T21" fmla="*/ 935 h 1720"/>
                <a:gd name="T22" fmla="*/ 1117 w 1148"/>
                <a:gd name="T23" fmla="*/ 977 h 1720"/>
                <a:gd name="T24" fmla="*/ 1061 w 1148"/>
                <a:gd name="T25" fmla="*/ 1138 h 1720"/>
                <a:gd name="T26" fmla="*/ 998 w 1148"/>
                <a:gd name="T27" fmla="*/ 1188 h 1720"/>
                <a:gd name="T28" fmla="*/ 1068 w 1148"/>
                <a:gd name="T29" fmla="*/ 1307 h 1720"/>
                <a:gd name="T30" fmla="*/ 857 w 1148"/>
                <a:gd name="T31" fmla="*/ 1419 h 1720"/>
                <a:gd name="T32" fmla="*/ 913 w 1148"/>
                <a:gd name="T33" fmla="*/ 1504 h 1720"/>
                <a:gd name="T34" fmla="*/ 815 w 1148"/>
                <a:gd name="T35" fmla="*/ 1574 h 1720"/>
                <a:gd name="T36" fmla="*/ 555 w 1148"/>
                <a:gd name="T37" fmla="*/ 1616 h 1720"/>
                <a:gd name="T38" fmla="*/ 499 w 1148"/>
                <a:gd name="T39" fmla="*/ 1679 h 1720"/>
                <a:gd name="T40" fmla="*/ 274 w 1148"/>
                <a:gd name="T41" fmla="*/ 1707 h 1720"/>
                <a:gd name="T42" fmla="*/ 253 w 1148"/>
                <a:gd name="T43" fmla="*/ 1665 h 1720"/>
                <a:gd name="T44" fmla="*/ 190 w 1148"/>
                <a:gd name="T45" fmla="*/ 1553 h 1720"/>
                <a:gd name="T46" fmla="*/ 148 w 1148"/>
                <a:gd name="T47" fmla="*/ 1461 h 1720"/>
                <a:gd name="T48" fmla="*/ 21 w 1148"/>
                <a:gd name="T49" fmla="*/ 1349 h 1720"/>
                <a:gd name="T50" fmla="*/ 85 w 1148"/>
                <a:gd name="T51" fmla="*/ 1314 h 1720"/>
                <a:gd name="T52" fmla="*/ 120 w 1148"/>
                <a:gd name="T53" fmla="*/ 1279 h 1720"/>
                <a:gd name="T54" fmla="*/ 28 w 1148"/>
                <a:gd name="T55" fmla="*/ 1124 h 1720"/>
                <a:gd name="T56" fmla="*/ 120 w 1148"/>
                <a:gd name="T57" fmla="*/ 956 h 1720"/>
                <a:gd name="T58" fmla="*/ 56 w 1148"/>
                <a:gd name="T59" fmla="*/ 604 h 1720"/>
                <a:gd name="T60" fmla="*/ 190 w 1148"/>
                <a:gd name="T61" fmla="*/ 401 h 1720"/>
                <a:gd name="T62" fmla="*/ 92 w 1148"/>
                <a:gd name="T63" fmla="*/ 190 h 1720"/>
                <a:gd name="T64" fmla="*/ 162 w 1148"/>
                <a:gd name="T65" fmla="*/ 155 h 17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8"/>
                <a:gd name="T100" fmla="*/ 0 h 1720"/>
                <a:gd name="T101" fmla="*/ 1148 w 1148"/>
                <a:gd name="T102" fmla="*/ 1720 h 17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8" h="1720">
                  <a:moveTo>
                    <a:pt x="162" y="155"/>
                  </a:moveTo>
                  <a:cubicBezTo>
                    <a:pt x="230" y="132"/>
                    <a:pt x="297" y="80"/>
                    <a:pt x="359" y="43"/>
                  </a:cubicBezTo>
                  <a:cubicBezTo>
                    <a:pt x="377" y="32"/>
                    <a:pt x="396" y="24"/>
                    <a:pt x="415" y="14"/>
                  </a:cubicBezTo>
                  <a:cubicBezTo>
                    <a:pt x="424" y="9"/>
                    <a:pt x="443" y="0"/>
                    <a:pt x="443" y="0"/>
                  </a:cubicBezTo>
                  <a:cubicBezTo>
                    <a:pt x="448" y="7"/>
                    <a:pt x="457" y="13"/>
                    <a:pt x="457" y="21"/>
                  </a:cubicBezTo>
                  <a:cubicBezTo>
                    <a:pt x="457" y="36"/>
                    <a:pt x="443" y="64"/>
                    <a:pt x="443" y="64"/>
                  </a:cubicBezTo>
                  <a:cubicBezTo>
                    <a:pt x="509" y="86"/>
                    <a:pt x="580" y="71"/>
                    <a:pt x="647" y="92"/>
                  </a:cubicBezTo>
                  <a:cubicBezTo>
                    <a:pt x="641" y="129"/>
                    <a:pt x="638" y="146"/>
                    <a:pt x="618" y="176"/>
                  </a:cubicBezTo>
                  <a:cubicBezTo>
                    <a:pt x="654" y="187"/>
                    <a:pt x="688" y="201"/>
                    <a:pt x="724" y="211"/>
                  </a:cubicBezTo>
                  <a:cubicBezTo>
                    <a:pt x="733" y="214"/>
                    <a:pt x="743" y="215"/>
                    <a:pt x="752" y="218"/>
                  </a:cubicBezTo>
                  <a:cubicBezTo>
                    <a:pt x="766" y="222"/>
                    <a:pt x="794" y="232"/>
                    <a:pt x="794" y="232"/>
                  </a:cubicBezTo>
                  <a:cubicBezTo>
                    <a:pt x="807" y="272"/>
                    <a:pt x="780" y="284"/>
                    <a:pt x="759" y="316"/>
                  </a:cubicBezTo>
                  <a:cubicBezTo>
                    <a:pt x="787" y="345"/>
                    <a:pt x="820" y="371"/>
                    <a:pt x="857" y="387"/>
                  </a:cubicBezTo>
                  <a:cubicBezTo>
                    <a:pt x="893" y="403"/>
                    <a:pt x="906" y="402"/>
                    <a:pt x="935" y="429"/>
                  </a:cubicBezTo>
                  <a:cubicBezTo>
                    <a:pt x="927" y="453"/>
                    <a:pt x="920" y="471"/>
                    <a:pt x="906" y="492"/>
                  </a:cubicBezTo>
                  <a:cubicBezTo>
                    <a:pt x="953" y="551"/>
                    <a:pt x="1028" y="564"/>
                    <a:pt x="1089" y="604"/>
                  </a:cubicBezTo>
                  <a:cubicBezTo>
                    <a:pt x="1101" y="641"/>
                    <a:pt x="1095" y="651"/>
                    <a:pt x="1061" y="668"/>
                  </a:cubicBezTo>
                  <a:cubicBezTo>
                    <a:pt x="1024" y="723"/>
                    <a:pt x="1103" y="759"/>
                    <a:pt x="1138" y="794"/>
                  </a:cubicBezTo>
                  <a:cubicBezTo>
                    <a:pt x="1140" y="801"/>
                    <a:pt x="1148" y="808"/>
                    <a:pt x="1145" y="815"/>
                  </a:cubicBezTo>
                  <a:cubicBezTo>
                    <a:pt x="1142" y="822"/>
                    <a:pt x="1131" y="819"/>
                    <a:pt x="1124" y="822"/>
                  </a:cubicBezTo>
                  <a:cubicBezTo>
                    <a:pt x="1096" y="836"/>
                    <a:pt x="1067" y="846"/>
                    <a:pt x="1040" y="864"/>
                  </a:cubicBezTo>
                  <a:cubicBezTo>
                    <a:pt x="1020" y="893"/>
                    <a:pt x="1025" y="912"/>
                    <a:pt x="1054" y="935"/>
                  </a:cubicBezTo>
                  <a:cubicBezTo>
                    <a:pt x="1067" y="945"/>
                    <a:pt x="1082" y="954"/>
                    <a:pt x="1096" y="963"/>
                  </a:cubicBezTo>
                  <a:cubicBezTo>
                    <a:pt x="1103" y="968"/>
                    <a:pt x="1117" y="977"/>
                    <a:pt x="1117" y="977"/>
                  </a:cubicBezTo>
                  <a:cubicBezTo>
                    <a:pt x="1089" y="996"/>
                    <a:pt x="1052" y="1011"/>
                    <a:pt x="1019" y="1019"/>
                  </a:cubicBezTo>
                  <a:cubicBezTo>
                    <a:pt x="955" y="1061"/>
                    <a:pt x="1008" y="1120"/>
                    <a:pt x="1061" y="1138"/>
                  </a:cubicBezTo>
                  <a:cubicBezTo>
                    <a:pt x="1063" y="1145"/>
                    <a:pt x="1072" y="1153"/>
                    <a:pt x="1068" y="1159"/>
                  </a:cubicBezTo>
                  <a:cubicBezTo>
                    <a:pt x="1060" y="1172"/>
                    <a:pt x="1013" y="1182"/>
                    <a:pt x="998" y="1188"/>
                  </a:cubicBezTo>
                  <a:cubicBezTo>
                    <a:pt x="985" y="1228"/>
                    <a:pt x="1007" y="1232"/>
                    <a:pt x="1033" y="1258"/>
                  </a:cubicBezTo>
                  <a:cubicBezTo>
                    <a:pt x="1042" y="1267"/>
                    <a:pt x="1060" y="1295"/>
                    <a:pt x="1068" y="1307"/>
                  </a:cubicBezTo>
                  <a:cubicBezTo>
                    <a:pt x="1054" y="1348"/>
                    <a:pt x="1019" y="1345"/>
                    <a:pt x="984" y="1363"/>
                  </a:cubicBezTo>
                  <a:cubicBezTo>
                    <a:pt x="942" y="1384"/>
                    <a:pt x="896" y="1393"/>
                    <a:pt x="857" y="1419"/>
                  </a:cubicBezTo>
                  <a:cubicBezTo>
                    <a:pt x="849" y="1443"/>
                    <a:pt x="849" y="1459"/>
                    <a:pt x="871" y="1476"/>
                  </a:cubicBezTo>
                  <a:cubicBezTo>
                    <a:pt x="884" y="1486"/>
                    <a:pt x="913" y="1504"/>
                    <a:pt x="913" y="1504"/>
                  </a:cubicBezTo>
                  <a:cubicBezTo>
                    <a:pt x="915" y="1511"/>
                    <a:pt x="924" y="1519"/>
                    <a:pt x="920" y="1525"/>
                  </a:cubicBezTo>
                  <a:cubicBezTo>
                    <a:pt x="899" y="1554"/>
                    <a:pt x="846" y="1565"/>
                    <a:pt x="815" y="1574"/>
                  </a:cubicBezTo>
                  <a:cubicBezTo>
                    <a:pt x="801" y="1578"/>
                    <a:pt x="773" y="1588"/>
                    <a:pt x="773" y="1588"/>
                  </a:cubicBezTo>
                  <a:cubicBezTo>
                    <a:pt x="737" y="1697"/>
                    <a:pt x="648" y="1631"/>
                    <a:pt x="555" y="1616"/>
                  </a:cubicBezTo>
                  <a:cubicBezTo>
                    <a:pt x="569" y="1625"/>
                    <a:pt x="611" y="1635"/>
                    <a:pt x="597" y="1644"/>
                  </a:cubicBezTo>
                  <a:cubicBezTo>
                    <a:pt x="567" y="1664"/>
                    <a:pt x="533" y="1668"/>
                    <a:pt x="499" y="1679"/>
                  </a:cubicBezTo>
                  <a:cubicBezTo>
                    <a:pt x="472" y="1720"/>
                    <a:pt x="424" y="1703"/>
                    <a:pt x="380" y="1714"/>
                  </a:cubicBezTo>
                  <a:cubicBezTo>
                    <a:pt x="345" y="1712"/>
                    <a:pt x="308" y="1716"/>
                    <a:pt x="274" y="1707"/>
                  </a:cubicBezTo>
                  <a:cubicBezTo>
                    <a:pt x="267" y="1705"/>
                    <a:pt x="270" y="1693"/>
                    <a:pt x="267" y="1686"/>
                  </a:cubicBezTo>
                  <a:cubicBezTo>
                    <a:pt x="263" y="1678"/>
                    <a:pt x="258" y="1671"/>
                    <a:pt x="253" y="1665"/>
                  </a:cubicBezTo>
                  <a:cubicBezTo>
                    <a:pt x="230" y="1638"/>
                    <a:pt x="202" y="1620"/>
                    <a:pt x="169" y="1609"/>
                  </a:cubicBezTo>
                  <a:cubicBezTo>
                    <a:pt x="155" y="1567"/>
                    <a:pt x="176" y="1596"/>
                    <a:pt x="190" y="1553"/>
                  </a:cubicBezTo>
                  <a:cubicBezTo>
                    <a:pt x="188" y="1530"/>
                    <a:pt x="189" y="1506"/>
                    <a:pt x="183" y="1483"/>
                  </a:cubicBezTo>
                  <a:cubicBezTo>
                    <a:pt x="179" y="1465"/>
                    <a:pt x="160" y="1468"/>
                    <a:pt x="148" y="1461"/>
                  </a:cubicBezTo>
                  <a:cubicBezTo>
                    <a:pt x="108" y="1439"/>
                    <a:pt x="79" y="1420"/>
                    <a:pt x="35" y="1405"/>
                  </a:cubicBezTo>
                  <a:cubicBezTo>
                    <a:pt x="16" y="1386"/>
                    <a:pt x="0" y="1381"/>
                    <a:pt x="21" y="1349"/>
                  </a:cubicBezTo>
                  <a:cubicBezTo>
                    <a:pt x="25" y="1343"/>
                    <a:pt x="36" y="1346"/>
                    <a:pt x="42" y="1342"/>
                  </a:cubicBezTo>
                  <a:cubicBezTo>
                    <a:pt x="57" y="1334"/>
                    <a:pt x="85" y="1314"/>
                    <a:pt x="85" y="1314"/>
                  </a:cubicBezTo>
                  <a:cubicBezTo>
                    <a:pt x="90" y="1307"/>
                    <a:pt x="93" y="1299"/>
                    <a:pt x="99" y="1293"/>
                  </a:cubicBezTo>
                  <a:cubicBezTo>
                    <a:pt x="105" y="1287"/>
                    <a:pt x="118" y="1287"/>
                    <a:pt x="120" y="1279"/>
                  </a:cubicBezTo>
                  <a:cubicBezTo>
                    <a:pt x="133" y="1226"/>
                    <a:pt x="80" y="1218"/>
                    <a:pt x="56" y="1188"/>
                  </a:cubicBezTo>
                  <a:cubicBezTo>
                    <a:pt x="41" y="1170"/>
                    <a:pt x="28" y="1124"/>
                    <a:pt x="28" y="1124"/>
                  </a:cubicBezTo>
                  <a:cubicBezTo>
                    <a:pt x="34" y="1085"/>
                    <a:pt x="41" y="1047"/>
                    <a:pt x="71" y="1019"/>
                  </a:cubicBezTo>
                  <a:cubicBezTo>
                    <a:pt x="81" y="990"/>
                    <a:pt x="94" y="973"/>
                    <a:pt x="120" y="956"/>
                  </a:cubicBezTo>
                  <a:cubicBezTo>
                    <a:pt x="146" y="877"/>
                    <a:pt x="65" y="763"/>
                    <a:pt x="49" y="682"/>
                  </a:cubicBezTo>
                  <a:cubicBezTo>
                    <a:pt x="51" y="656"/>
                    <a:pt x="52" y="630"/>
                    <a:pt x="56" y="604"/>
                  </a:cubicBezTo>
                  <a:cubicBezTo>
                    <a:pt x="65" y="543"/>
                    <a:pt x="148" y="541"/>
                    <a:pt x="190" y="513"/>
                  </a:cubicBezTo>
                  <a:cubicBezTo>
                    <a:pt x="205" y="467"/>
                    <a:pt x="203" y="483"/>
                    <a:pt x="190" y="401"/>
                  </a:cubicBezTo>
                  <a:cubicBezTo>
                    <a:pt x="178" y="323"/>
                    <a:pt x="109" y="283"/>
                    <a:pt x="85" y="211"/>
                  </a:cubicBezTo>
                  <a:cubicBezTo>
                    <a:pt x="87" y="204"/>
                    <a:pt x="86" y="194"/>
                    <a:pt x="92" y="190"/>
                  </a:cubicBezTo>
                  <a:cubicBezTo>
                    <a:pt x="113" y="175"/>
                    <a:pt x="159" y="170"/>
                    <a:pt x="183" y="162"/>
                  </a:cubicBezTo>
                  <a:cubicBezTo>
                    <a:pt x="204" y="131"/>
                    <a:pt x="205" y="138"/>
                    <a:pt x="162" y="155"/>
                  </a:cubicBezTo>
                  <a:close/>
                </a:path>
              </a:pathLst>
            </a:custGeom>
            <a:solidFill>
              <a:srgbClr val="F0AEE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96" name="Oval 161"/>
            <p:cNvSpPr>
              <a:spLocks noChangeArrowheads="1"/>
            </p:cNvSpPr>
            <p:nvPr/>
          </p:nvSpPr>
          <p:spPr bwMode="auto">
            <a:xfrm>
              <a:off x="1191" y="1150"/>
              <a:ext cx="568" cy="564"/>
            </a:xfrm>
            <a:prstGeom prst="ellipse">
              <a:avLst/>
            </a:prstGeom>
            <a:solidFill>
              <a:srgbClr val="DDFF7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97" name="Oval 162"/>
            <p:cNvSpPr>
              <a:spLocks noChangeArrowheads="1"/>
            </p:cNvSpPr>
            <p:nvPr/>
          </p:nvSpPr>
          <p:spPr bwMode="auto">
            <a:xfrm>
              <a:off x="1274" y="139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98" name="Oval 163"/>
            <p:cNvSpPr>
              <a:spLocks noChangeArrowheads="1"/>
            </p:cNvSpPr>
            <p:nvPr/>
          </p:nvSpPr>
          <p:spPr bwMode="auto">
            <a:xfrm>
              <a:off x="1276" y="148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99" name="Oval 164"/>
            <p:cNvSpPr>
              <a:spLocks noChangeArrowheads="1"/>
            </p:cNvSpPr>
            <p:nvPr/>
          </p:nvSpPr>
          <p:spPr bwMode="auto">
            <a:xfrm>
              <a:off x="1400" y="129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00" name="Oval 165"/>
            <p:cNvSpPr>
              <a:spLocks noChangeArrowheads="1"/>
            </p:cNvSpPr>
            <p:nvPr/>
          </p:nvSpPr>
          <p:spPr bwMode="auto">
            <a:xfrm>
              <a:off x="1646" y="149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01" name="Oval 166"/>
            <p:cNvSpPr>
              <a:spLocks noChangeArrowheads="1"/>
            </p:cNvSpPr>
            <p:nvPr/>
          </p:nvSpPr>
          <p:spPr bwMode="auto">
            <a:xfrm>
              <a:off x="1375" y="139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02" name="Oval 167"/>
            <p:cNvSpPr>
              <a:spLocks noChangeArrowheads="1"/>
            </p:cNvSpPr>
            <p:nvPr/>
          </p:nvSpPr>
          <p:spPr bwMode="auto">
            <a:xfrm>
              <a:off x="1367" y="144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03" name="Oval 168"/>
            <p:cNvSpPr>
              <a:spLocks noChangeArrowheads="1"/>
            </p:cNvSpPr>
            <p:nvPr/>
          </p:nvSpPr>
          <p:spPr bwMode="auto">
            <a:xfrm>
              <a:off x="1424" y="155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04" name="Oval 169"/>
            <p:cNvSpPr>
              <a:spLocks noChangeArrowheads="1"/>
            </p:cNvSpPr>
            <p:nvPr/>
          </p:nvSpPr>
          <p:spPr bwMode="auto">
            <a:xfrm>
              <a:off x="1404" y="146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05" name="Oval 170"/>
            <p:cNvSpPr>
              <a:spLocks noChangeArrowheads="1"/>
            </p:cNvSpPr>
            <p:nvPr/>
          </p:nvSpPr>
          <p:spPr bwMode="auto">
            <a:xfrm>
              <a:off x="1504" y="155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06" name="Oval 171"/>
            <p:cNvSpPr>
              <a:spLocks noChangeArrowheads="1"/>
            </p:cNvSpPr>
            <p:nvPr/>
          </p:nvSpPr>
          <p:spPr bwMode="auto">
            <a:xfrm>
              <a:off x="1419" y="125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07" name="Oval 172"/>
            <p:cNvSpPr>
              <a:spLocks noChangeArrowheads="1"/>
            </p:cNvSpPr>
            <p:nvPr/>
          </p:nvSpPr>
          <p:spPr bwMode="auto">
            <a:xfrm>
              <a:off x="1257" y="125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08" name="Oval 173"/>
            <p:cNvSpPr>
              <a:spLocks noChangeArrowheads="1"/>
            </p:cNvSpPr>
            <p:nvPr/>
          </p:nvSpPr>
          <p:spPr bwMode="auto">
            <a:xfrm>
              <a:off x="1314" y="139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09" name="Oval 174"/>
            <p:cNvSpPr>
              <a:spLocks noChangeArrowheads="1"/>
            </p:cNvSpPr>
            <p:nvPr/>
          </p:nvSpPr>
          <p:spPr bwMode="auto">
            <a:xfrm>
              <a:off x="1244" y="155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10" name="Oval 175"/>
            <p:cNvSpPr>
              <a:spLocks noChangeArrowheads="1"/>
            </p:cNvSpPr>
            <p:nvPr/>
          </p:nvSpPr>
          <p:spPr bwMode="auto">
            <a:xfrm>
              <a:off x="1218" y="145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11" name="Oval 176"/>
            <p:cNvSpPr>
              <a:spLocks noChangeArrowheads="1"/>
            </p:cNvSpPr>
            <p:nvPr/>
          </p:nvSpPr>
          <p:spPr bwMode="auto">
            <a:xfrm>
              <a:off x="1324" y="155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12" name="Oval 177"/>
            <p:cNvSpPr>
              <a:spLocks noChangeArrowheads="1"/>
            </p:cNvSpPr>
            <p:nvPr/>
          </p:nvSpPr>
          <p:spPr bwMode="auto">
            <a:xfrm>
              <a:off x="1550" y="160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13" name="Oval 178"/>
            <p:cNvSpPr>
              <a:spLocks noChangeArrowheads="1"/>
            </p:cNvSpPr>
            <p:nvPr/>
          </p:nvSpPr>
          <p:spPr bwMode="auto">
            <a:xfrm>
              <a:off x="1240" y="14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14" name="Oval 179"/>
            <p:cNvSpPr>
              <a:spLocks noChangeArrowheads="1"/>
            </p:cNvSpPr>
            <p:nvPr/>
          </p:nvSpPr>
          <p:spPr bwMode="auto">
            <a:xfrm>
              <a:off x="1432" y="161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15" name="Oval 180"/>
            <p:cNvSpPr>
              <a:spLocks noChangeArrowheads="1"/>
            </p:cNvSpPr>
            <p:nvPr/>
          </p:nvSpPr>
          <p:spPr bwMode="auto">
            <a:xfrm>
              <a:off x="1619" y="152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16" name="Oval 181"/>
            <p:cNvSpPr>
              <a:spLocks noChangeArrowheads="1"/>
            </p:cNvSpPr>
            <p:nvPr/>
          </p:nvSpPr>
          <p:spPr bwMode="auto">
            <a:xfrm>
              <a:off x="1521" y="132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17" name="Oval 182"/>
            <p:cNvSpPr>
              <a:spLocks noChangeArrowheads="1"/>
            </p:cNvSpPr>
            <p:nvPr/>
          </p:nvSpPr>
          <p:spPr bwMode="auto">
            <a:xfrm>
              <a:off x="1526" y="128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18" name="Oval 183"/>
            <p:cNvSpPr>
              <a:spLocks noChangeArrowheads="1"/>
            </p:cNvSpPr>
            <p:nvPr/>
          </p:nvSpPr>
          <p:spPr bwMode="auto">
            <a:xfrm>
              <a:off x="1646" y="135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19" name="Oval 184"/>
            <p:cNvSpPr>
              <a:spLocks noChangeArrowheads="1"/>
            </p:cNvSpPr>
            <p:nvPr/>
          </p:nvSpPr>
          <p:spPr bwMode="auto">
            <a:xfrm>
              <a:off x="1495" y="136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20" name="Oval 185"/>
            <p:cNvSpPr>
              <a:spLocks noChangeArrowheads="1"/>
            </p:cNvSpPr>
            <p:nvPr/>
          </p:nvSpPr>
          <p:spPr bwMode="auto">
            <a:xfrm>
              <a:off x="1587" y="149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21" name="Oval 186"/>
            <p:cNvSpPr>
              <a:spLocks noChangeArrowheads="1"/>
            </p:cNvSpPr>
            <p:nvPr/>
          </p:nvSpPr>
          <p:spPr bwMode="auto">
            <a:xfrm>
              <a:off x="1333" y="125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22" name="Oval 187"/>
            <p:cNvSpPr>
              <a:spLocks noChangeArrowheads="1"/>
            </p:cNvSpPr>
            <p:nvPr/>
          </p:nvSpPr>
          <p:spPr bwMode="auto">
            <a:xfrm>
              <a:off x="1610" y="141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23" name="Oval 188"/>
            <p:cNvSpPr>
              <a:spLocks noChangeArrowheads="1"/>
            </p:cNvSpPr>
            <p:nvPr/>
          </p:nvSpPr>
          <p:spPr bwMode="auto">
            <a:xfrm>
              <a:off x="1673" y="137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24" name="Oval 189"/>
            <p:cNvSpPr>
              <a:spLocks noChangeArrowheads="1"/>
            </p:cNvSpPr>
            <p:nvPr/>
          </p:nvSpPr>
          <p:spPr bwMode="auto">
            <a:xfrm>
              <a:off x="1350" y="121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25" name="Oval 190"/>
            <p:cNvSpPr>
              <a:spLocks noChangeArrowheads="1"/>
            </p:cNvSpPr>
            <p:nvPr/>
          </p:nvSpPr>
          <p:spPr bwMode="auto">
            <a:xfrm>
              <a:off x="1422" y="132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26" name="Oval 191"/>
            <p:cNvSpPr>
              <a:spLocks noChangeArrowheads="1"/>
            </p:cNvSpPr>
            <p:nvPr/>
          </p:nvSpPr>
          <p:spPr bwMode="auto">
            <a:xfrm>
              <a:off x="1428" y="138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27" name="Oval 192"/>
            <p:cNvSpPr>
              <a:spLocks noChangeArrowheads="1"/>
            </p:cNvSpPr>
            <p:nvPr/>
          </p:nvSpPr>
          <p:spPr bwMode="auto">
            <a:xfrm>
              <a:off x="1439" y="150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28" name="Oval 193"/>
            <p:cNvSpPr>
              <a:spLocks noChangeArrowheads="1"/>
            </p:cNvSpPr>
            <p:nvPr/>
          </p:nvSpPr>
          <p:spPr bwMode="auto">
            <a:xfrm>
              <a:off x="1541" y="151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29" name="Oval 194"/>
            <p:cNvSpPr>
              <a:spLocks noChangeArrowheads="1"/>
            </p:cNvSpPr>
            <p:nvPr/>
          </p:nvSpPr>
          <p:spPr bwMode="auto">
            <a:xfrm>
              <a:off x="1498" y="146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30" name="Oval 195"/>
            <p:cNvSpPr>
              <a:spLocks noChangeArrowheads="1"/>
            </p:cNvSpPr>
            <p:nvPr/>
          </p:nvSpPr>
          <p:spPr bwMode="auto">
            <a:xfrm>
              <a:off x="1462" y="142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31" name="Oval 196"/>
            <p:cNvSpPr>
              <a:spLocks noChangeArrowheads="1"/>
            </p:cNvSpPr>
            <p:nvPr/>
          </p:nvSpPr>
          <p:spPr bwMode="auto">
            <a:xfrm>
              <a:off x="1540" y="156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32" name="Oval 197"/>
            <p:cNvSpPr>
              <a:spLocks noChangeArrowheads="1"/>
            </p:cNvSpPr>
            <p:nvPr/>
          </p:nvSpPr>
          <p:spPr bwMode="auto">
            <a:xfrm>
              <a:off x="1538" y="143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33" name="Oval 198"/>
            <p:cNvSpPr>
              <a:spLocks noChangeArrowheads="1"/>
            </p:cNvSpPr>
            <p:nvPr/>
          </p:nvSpPr>
          <p:spPr bwMode="auto">
            <a:xfrm>
              <a:off x="1647" y="131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34" name="Oval 199"/>
            <p:cNvSpPr>
              <a:spLocks noChangeArrowheads="1"/>
            </p:cNvSpPr>
            <p:nvPr/>
          </p:nvSpPr>
          <p:spPr bwMode="auto">
            <a:xfrm>
              <a:off x="1675" y="146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35" name="Oval 200"/>
            <p:cNvSpPr>
              <a:spLocks noChangeArrowheads="1"/>
            </p:cNvSpPr>
            <p:nvPr/>
          </p:nvSpPr>
          <p:spPr bwMode="auto">
            <a:xfrm>
              <a:off x="1315" y="146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36" name="Oval 201"/>
            <p:cNvSpPr>
              <a:spLocks noChangeArrowheads="1"/>
            </p:cNvSpPr>
            <p:nvPr/>
          </p:nvSpPr>
          <p:spPr bwMode="auto">
            <a:xfrm>
              <a:off x="1370" y="153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37" name="Oval 202"/>
            <p:cNvSpPr>
              <a:spLocks noChangeArrowheads="1"/>
            </p:cNvSpPr>
            <p:nvPr/>
          </p:nvSpPr>
          <p:spPr bwMode="auto">
            <a:xfrm>
              <a:off x="1354" y="161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38" name="Oval 203"/>
            <p:cNvSpPr>
              <a:spLocks noChangeArrowheads="1"/>
            </p:cNvSpPr>
            <p:nvPr/>
          </p:nvSpPr>
          <p:spPr bwMode="auto">
            <a:xfrm>
              <a:off x="1256" y="133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39" name="Oval 204"/>
            <p:cNvSpPr>
              <a:spLocks noChangeArrowheads="1"/>
            </p:cNvSpPr>
            <p:nvPr/>
          </p:nvSpPr>
          <p:spPr bwMode="auto">
            <a:xfrm>
              <a:off x="1471" y="162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40" name="Oval 205"/>
            <p:cNvSpPr>
              <a:spLocks noChangeArrowheads="1"/>
            </p:cNvSpPr>
            <p:nvPr/>
          </p:nvSpPr>
          <p:spPr bwMode="auto">
            <a:xfrm>
              <a:off x="1318" y="159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41" name="Oval 206"/>
            <p:cNvSpPr>
              <a:spLocks noChangeArrowheads="1"/>
            </p:cNvSpPr>
            <p:nvPr/>
          </p:nvSpPr>
          <p:spPr bwMode="auto">
            <a:xfrm>
              <a:off x="1317" y="129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42" name="Oval 207"/>
            <p:cNvSpPr>
              <a:spLocks noChangeArrowheads="1"/>
            </p:cNvSpPr>
            <p:nvPr/>
          </p:nvSpPr>
          <p:spPr bwMode="auto">
            <a:xfrm>
              <a:off x="1582" y="157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43" name="Oval 208"/>
            <p:cNvSpPr>
              <a:spLocks noChangeArrowheads="1"/>
            </p:cNvSpPr>
            <p:nvPr/>
          </p:nvSpPr>
          <p:spPr bwMode="auto">
            <a:xfrm>
              <a:off x="1513" y="123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44" name="Oval 209"/>
            <p:cNvSpPr>
              <a:spLocks noChangeArrowheads="1"/>
            </p:cNvSpPr>
            <p:nvPr/>
          </p:nvSpPr>
          <p:spPr bwMode="auto">
            <a:xfrm>
              <a:off x="1598" y="132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45" name="Oval 210"/>
            <p:cNvSpPr>
              <a:spLocks noChangeArrowheads="1"/>
            </p:cNvSpPr>
            <p:nvPr/>
          </p:nvSpPr>
          <p:spPr bwMode="auto">
            <a:xfrm>
              <a:off x="1570" y="139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46" name="Oval 211"/>
            <p:cNvSpPr>
              <a:spLocks noChangeArrowheads="1"/>
            </p:cNvSpPr>
            <p:nvPr/>
          </p:nvSpPr>
          <p:spPr bwMode="auto">
            <a:xfrm>
              <a:off x="1490" y="120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47" name="Oval 212"/>
            <p:cNvSpPr>
              <a:spLocks noChangeArrowheads="1"/>
            </p:cNvSpPr>
            <p:nvPr/>
          </p:nvSpPr>
          <p:spPr bwMode="auto">
            <a:xfrm>
              <a:off x="1582" y="123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48" name="Oval 213"/>
            <p:cNvSpPr>
              <a:spLocks noChangeArrowheads="1"/>
            </p:cNvSpPr>
            <p:nvPr/>
          </p:nvSpPr>
          <p:spPr bwMode="auto">
            <a:xfrm>
              <a:off x="1250" y="130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49" name="Oval 214"/>
            <p:cNvSpPr>
              <a:spLocks noChangeArrowheads="1"/>
            </p:cNvSpPr>
            <p:nvPr/>
          </p:nvSpPr>
          <p:spPr bwMode="auto">
            <a:xfrm>
              <a:off x="1658" y="153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50" name="Oval 215"/>
            <p:cNvSpPr>
              <a:spLocks noChangeArrowheads="1"/>
            </p:cNvSpPr>
            <p:nvPr/>
          </p:nvSpPr>
          <p:spPr bwMode="auto">
            <a:xfrm>
              <a:off x="1406" y="119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51" name="Oval 216"/>
            <p:cNvSpPr>
              <a:spLocks noChangeArrowheads="1"/>
            </p:cNvSpPr>
            <p:nvPr/>
          </p:nvSpPr>
          <p:spPr bwMode="auto">
            <a:xfrm>
              <a:off x="1611" y="123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52" name="Oval 217"/>
            <p:cNvSpPr>
              <a:spLocks noChangeArrowheads="1"/>
            </p:cNvSpPr>
            <p:nvPr/>
          </p:nvSpPr>
          <p:spPr bwMode="auto">
            <a:xfrm>
              <a:off x="1449" y="117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53" name="Oval 218"/>
            <p:cNvSpPr>
              <a:spLocks noChangeArrowheads="1"/>
            </p:cNvSpPr>
            <p:nvPr/>
          </p:nvSpPr>
          <p:spPr bwMode="auto">
            <a:xfrm>
              <a:off x="2786" y="112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54" name="Oval 219"/>
            <p:cNvSpPr>
              <a:spLocks noChangeArrowheads="1"/>
            </p:cNvSpPr>
            <p:nvPr/>
          </p:nvSpPr>
          <p:spPr bwMode="auto">
            <a:xfrm>
              <a:off x="2692" y="117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55" name="Oval 220"/>
            <p:cNvSpPr>
              <a:spLocks noChangeArrowheads="1"/>
            </p:cNvSpPr>
            <p:nvPr/>
          </p:nvSpPr>
          <p:spPr bwMode="auto">
            <a:xfrm>
              <a:off x="2879" y="119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56" name="Oval 221"/>
            <p:cNvSpPr>
              <a:spLocks noChangeArrowheads="1"/>
            </p:cNvSpPr>
            <p:nvPr/>
          </p:nvSpPr>
          <p:spPr bwMode="auto">
            <a:xfrm>
              <a:off x="2927" y="118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57" name="Oval 222"/>
            <p:cNvSpPr>
              <a:spLocks noChangeArrowheads="1"/>
            </p:cNvSpPr>
            <p:nvPr/>
          </p:nvSpPr>
          <p:spPr bwMode="auto">
            <a:xfrm>
              <a:off x="2830" y="120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58" name="Oval 223"/>
            <p:cNvSpPr>
              <a:spLocks noChangeArrowheads="1"/>
            </p:cNvSpPr>
            <p:nvPr/>
          </p:nvSpPr>
          <p:spPr bwMode="auto">
            <a:xfrm>
              <a:off x="2927" y="118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59" name="Oval 224"/>
            <p:cNvSpPr>
              <a:spLocks noChangeArrowheads="1"/>
            </p:cNvSpPr>
            <p:nvPr/>
          </p:nvSpPr>
          <p:spPr bwMode="auto">
            <a:xfrm>
              <a:off x="2900" y="122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60" name="Oval 225"/>
            <p:cNvSpPr>
              <a:spLocks noChangeArrowheads="1"/>
            </p:cNvSpPr>
            <p:nvPr/>
          </p:nvSpPr>
          <p:spPr bwMode="auto">
            <a:xfrm>
              <a:off x="2919" y="111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61" name="Oval 226"/>
            <p:cNvSpPr>
              <a:spLocks noChangeArrowheads="1"/>
            </p:cNvSpPr>
            <p:nvPr/>
          </p:nvSpPr>
          <p:spPr bwMode="auto">
            <a:xfrm>
              <a:off x="2938" y="123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62" name="Oval 227"/>
            <p:cNvSpPr>
              <a:spLocks noChangeArrowheads="1"/>
            </p:cNvSpPr>
            <p:nvPr/>
          </p:nvSpPr>
          <p:spPr bwMode="auto">
            <a:xfrm>
              <a:off x="2844" y="118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63" name="Oval 228"/>
            <p:cNvSpPr>
              <a:spLocks noChangeArrowheads="1"/>
            </p:cNvSpPr>
            <p:nvPr/>
          </p:nvSpPr>
          <p:spPr bwMode="auto">
            <a:xfrm>
              <a:off x="2880" y="106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64" name="Oval 229"/>
            <p:cNvSpPr>
              <a:spLocks noChangeArrowheads="1"/>
            </p:cNvSpPr>
            <p:nvPr/>
          </p:nvSpPr>
          <p:spPr bwMode="auto">
            <a:xfrm>
              <a:off x="2694" y="122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65" name="Oval 230"/>
            <p:cNvSpPr>
              <a:spLocks noChangeArrowheads="1"/>
            </p:cNvSpPr>
            <p:nvPr/>
          </p:nvSpPr>
          <p:spPr bwMode="auto">
            <a:xfrm>
              <a:off x="2777" y="133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66" name="Oval 231"/>
            <p:cNvSpPr>
              <a:spLocks noChangeArrowheads="1"/>
            </p:cNvSpPr>
            <p:nvPr/>
          </p:nvSpPr>
          <p:spPr bwMode="auto">
            <a:xfrm>
              <a:off x="2733" y="124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67" name="Oval 232"/>
            <p:cNvSpPr>
              <a:spLocks noChangeArrowheads="1"/>
            </p:cNvSpPr>
            <p:nvPr/>
          </p:nvSpPr>
          <p:spPr bwMode="auto">
            <a:xfrm>
              <a:off x="2809" y="129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68" name="Oval 233"/>
            <p:cNvSpPr>
              <a:spLocks noChangeArrowheads="1"/>
            </p:cNvSpPr>
            <p:nvPr/>
          </p:nvSpPr>
          <p:spPr bwMode="auto">
            <a:xfrm>
              <a:off x="2921" y="106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69" name="Oval 234"/>
            <p:cNvSpPr>
              <a:spLocks noChangeArrowheads="1"/>
            </p:cNvSpPr>
            <p:nvPr/>
          </p:nvSpPr>
          <p:spPr bwMode="auto">
            <a:xfrm>
              <a:off x="2998" y="112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70" name="Oval 235"/>
            <p:cNvSpPr>
              <a:spLocks noChangeArrowheads="1"/>
            </p:cNvSpPr>
            <p:nvPr/>
          </p:nvSpPr>
          <p:spPr bwMode="auto">
            <a:xfrm>
              <a:off x="2905" y="133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71" name="Oval 236"/>
            <p:cNvSpPr>
              <a:spLocks noChangeArrowheads="1"/>
            </p:cNvSpPr>
            <p:nvPr/>
          </p:nvSpPr>
          <p:spPr bwMode="auto">
            <a:xfrm>
              <a:off x="2772" y="117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72" name="Oval 237"/>
            <p:cNvSpPr>
              <a:spLocks noChangeArrowheads="1"/>
            </p:cNvSpPr>
            <p:nvPr/>
          </p:nvSpPr>
          <p:spPr bwMode="auto">
            <a:xfrm>
              <a:off x="2843" y="107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73" name="Oval 238"/>
            <p:cNvSpPr>
              <a:spLocks noChangeArrowheads="1"/>
            </p:cNvSpPr>
            <p:nvPr/>
          </p:nvSpPr>
          <p:spPr bwMode="auto">
            <a:xfrm>
              <a:off x="2891" y="114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74" name="Oval 239"/>
            <p:cNvSpPr>
              <a:spLocks noChangeArrowheads="1"/>
            </p:cNvSpPr>
            <p:nvPr/>
          </p:nvSpPr>
          <p:spPr bwMode="auto">
            <a:xfrm>
              <a:off x="2728" y="119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75" name="Oval 240"/>
            <p:cNvSpPr>
              <a:spLocks noChangeArrowheads="1"/>
            </p:cNvSpPr>
            <p:nvPr/>
          </p:nvSpPr>
          <p:spPr bwMode="auto">
            <a:xfrm>
              <a:off x="2859" y="113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76" name="Oval 241"/>
            <p:cNvSpPr>
              <a:spLocks noChangeArrowheads="1"/>
            </p:cNvSpPr>
            <p:nvPr/>
          </p:nvSpPr>
          <p:spPr bwMode="auto">
            <a:xfrm>
              <a:off x="2914" y="126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77" name="Oval 242"/>
            <p:cNvSpPr>
              <a:spLocks noChangeArrowheads="1"/>
            </p:cNvSpPr>
            <p:nvPr/>
          </p:nvSpPr>
          <p:spPr bwMode="auto">
            <a:xfrm>
              <a:off x="2750" y="111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78" name="Oval 243"/>
            <p:cNvSpPr>
              <a:spLocks noChangeArrowheads="1"/>
            </p:cNvSpPr>
            <p:nvPr/>
          </p:nvSpPr>
          <p:spPr bwMode="auto">
            <a:xfrm>
              <a:off x="2792" y="107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79" name="Oval 244"/>
            <p:cNvSpPr>
              <a:spLocks noChangeArrowheads="1"/>
            </p:cNvSpPr>
            <p:nvPr/>
          </p:nvSpPr>
          <p:spPr bwMode="auto">
            <a:xfrm>
              <a:off x="2958" y="108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80" name="Oval 245"/>
            <p:cNvSpPr>
              <a:spLocks noChangeArrowheads="1"/>
            </p:cNvSpPr>
            <p:nvPr/>
          </p:nvSpPr>
          <p:spPr bwMode="auto">
            <a:xfrm>
              <a:off x="2820" y="115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81" name="Oval 246"/>
            <p:cNvSpPr>
              <a:spLocks noChangeArrowheads="1"/>
            </p:cNvSpPr>
            <p:nvPr/>
          </p:nvSpPr>
          <p:spPr bwMode="auto">
            <a:xfrm>
              <a:off x="2745" y="115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82" name="Oval 247"/>
            <p:cNvSpPr>
              <a:spLocks noChangeArrowheads="1"/>
            </p:cNvSpPr>
            <p:nvPr/>
          </p:nvSpPr>
          <p:spPr bwMode="auto">
            <a:xfrm>
              <a:off x="2870" y="109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83" name="Oval 248"/>
            <p:cNvSpPr>
              <a:spLocks noChangeArrowheads="1"/>
            </p:cNvSpPr>
            <p:nvPr/>
          </p:nvSpPr>
          <p:spPr bwMode="auto">
            <a:xfrm>
              <a:off x="2957" y="11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84" name="Oval 249"/>
            <p:cNvSpPr>
              <a:spLocks noChangeArrowheads="1"/>
            </p:cNvSpPr>
            <p:nvPr/>
          </p:nvSpPr>
          <p:spPr bwMode="auto">
            <a:xfrm>
              <a:off x="2800" y="120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85" name="Oval 250"/>
            <p:cNvSpPr>
              <a:spLocks noChangeArrowheads="1"/>
            </p:cNvSpPr>
            <p:nvPr/>
          </p:nvSpPr>
          <p:spPr bwMode="auto">
            <a:xfrm>
              <a:off x="2818" y="110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86" name="Oval 251"/>
            <p:cNvSpPr>
              <a:spLocks noChangeArrowheads="1"/>
            </p:cNvSpPr>
            <p:nvPr/>
          </p:nvSpPr>
          <p:spPr bwMode="auto">
            <a:xfrm>
              <a:off x="2860" y="124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87" name="Oval 252"/>
            <p:cNvSpPr>
              <a:spLocks noChangeArrowheads="1"/>
            </p:cNvSpPr>
            <p:nvPr/>
          </p:nvSpPr>
          <p:spPr bwMode="auto">
            <a:xfrm>
              <a:off x="2771" y="125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88" name="Oval 253"/>
            <p:cNvSpPr>
              <a:spLocks noChangeArrowheads="1"/>
            </p:cNvSpPr>
            <p:nvPr/>
          </p:nvSpPr>
          <p:spPr bwMode="auto">
            <a:xfrm>
              <a:off x="2979" y="120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89" name="Oval 254"/>
            <p:cNvSpPr>
              <a:spLocks noChangeArrowheads="1"/>
            </p:cNvSpPr>
            <p:nvPr/>
          </p:nvSpPr>
          <p:spPr bwMode="auto">
            <a:xfrm>
              <a:off x="2902" y="128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90" name="Oval 255"/>
            <p:cNvSpPr>
              <a:spLocks noChangeArrowheads="1"/>
            </p:cNvSpPr>
            <p:nvPr/>
          </p:nvSpPr>
          <p:spPr bwMode="auto">
            <a:xfrm>
              <a:off x="2767" y="121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91" name="Oval 256"/>
            <p:cNvSpPr>
              <a:spLocks noChangeArrowheads="1"/>
            </p:cNvSpPr>
            <p:nvPr/>
          </p:nvSpPr>
          <p:spPr bwMode="auto">
            <a:xfrm>
              <a:off x="2819" y="124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92" name="Oval 257"/>
            <p:cNvSpPr>
              <a:spLocks noChangeArrowheads="1"/>
            </p:cNvSpPr>
            <p:nvPr/>
          </p:nvSpPr>
          <p:spPr bwMode="auto">
            <a:xfrm>
              <a:off x="2998" y="117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93" name="Oval 258"/>
            <p:cNvSpPr>
              <a:spLocks noChangeArrowheads="1"/>
            </p:cNvSpPr>
            <p:nvPr/>
          </p:nvSpPr>
          <p:spPr bwMode="auto">
            <a:xfrm>
              <a:off x="2951" y="132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94" name="Oval 259"/>
            <p:cNvSpPr>
              <a:spLocks noChangeArrowheads="1"/>
            </p:cNvSpPr>
            <p:nvPr/>
          </p:nvSpPr>
          <p:spPr bwMode="auto">
            <a:xfrm>
              <a:off x="2977" y="124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95" name="Oval 260"/>
            <p:cNvSpPr>
              <a:spLocks noChangeArrowheads="1"/>
            </p:cNvSpPr>
            <p:nvPr/>
          </p:nvSpPr>
          <p:spPr bwMode="auto">
            <a:xfrm>
              <a:off x="2995" y="123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96" name="Oval 261"/>
            <p:cNvSpPr>
              <a:spLocks noChangeArrowheads="1"/>
            </p:cNvSpPr>
            <p:nvPr/>
          </p:nvSpPr>
          <p:spPr bwMode="auto">
            <a:xfrm>
              <a:off x="2856" y="128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97" name="Oval 262"/>
            <p:cNvSpPr>
              <a:spLocks noChangeArrowheads="1"/>
            </p:cNvSpPr>
            <p:nvPr/>
          </p:nvSpPr>
          <p:spPr bwMode="auto">
            <a:xfrm>
              <a:off x="2971" y="112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98" name="Oval 263"/>
            <p:cNvSpPr>
              <a:spLocks noChangeArrowheads="1"/>
            </p:cNvSpPr>
            <p:nvPr/>
          </p:nvSpPr>
          <p:spPr bwMode="auto">
            <a:xfrm>
              <a:off x="2953" y="127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99" name="Oval 264"/>
            <p:cNvSpPr>
              <a:spLocks noChangeArrowheads="1"/>
            </p:cNvSpPr>
            <p:nvPr/>
          </p:nvSpPr>
          <p:spPr bwMode="auto">
            <a:xfrm>
              <a:off x="2723" y="129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00" name="Oval 265"/>
            <p:cNvSpPr>
              <a:spLocks noChangeArrowheads="1"/>
            </p:cNvSpPr>
            <p:nvPr/>
          </p:nvSpPr>
          <p:spPr bwMode="auto">
            <a:xfrm>
              <a:off x="2938" y="114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01" name="Oval 266"/>
            <p:cNvSpPr>
              <a:spLocks noChangeArrowheads="1"/>
            </p:cNvSpPr>
            <p:nvPr/>
          </p:nvSpPr>
          <p:spPr bwMode="auto">
            <a:xfrm>
              <a:off x="2822" y="133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02" name="Oval 267"/>
            <p:cNvSpPr>
              <a:spLocks noChangeArrowheads="1"/>
            </p:cNvSpPr>
            <p:nvPr/>
          </p:nvSpPr>
          <p:spPr bwMode="auto">
            <a:xfrm>
              <a:off x="2698" y="127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03" name="Oval 268"/>
            <p:cNvSpPr>
              <a:spLocks noChangeArrowheads="1"/>
            </p:cNvSpPr>
            <p:nvPr/>
          </p:nvSpPr>
          <p:spPr bwMode="auto">
            <a:xfrm>
              <a:off x="2762" y="130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04" name="Oval 269"/>
            <p:cNvSpPr>
              <a:spLocks noChangeArrowheads="1"/>
            </p:cNvSpPr>
            <p:nvPr/>
          </p:nvSpPr>
          <p:spPr bwMode="auto">
            <a:xfrm>
              <a:off x="3023" y="120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05" name="Oval 270"/>
            <p:cNvSpPr>
              <a:spLocks noChangeArrowheads="1"/>
            </p:cNvSpPr>
            <p:nvPr/>
          </p:nvSpPr>
          <p:spPr bwMode="auto">
            <a:xfrm>
              <a:off x="2720" y="113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06" name="Oval 271"/>
            <p:cNvSpPr>
              <a:spLocks noChangeArrowheads="1"/>
            </p:cNvSpPr>
            <p:nvPr/>
          </p:nvSpPr>
          <p:spPr bwMode="auto">
            <a:xfrm>
              <a:off x="2988" y="128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07" name="Oval 272"/>
            <p:cNvSpPr>
              <a:spLocks noChangeArrowheads="1"/>
            </p:cNvSpPr>
            <p:nvPr/>
          </p:nvSpPr>
          <p:spPr bwMode="auto">
            <a:xfrm>
              <a:off x="2865" y="132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08" name="Oval 273"/>
            <p:cNvSpPr>
              <a:spLocks noChangeArrowheads="1"/>
            </p:cNvSpPr>
            <p:nvPr/>
          </p:nvSpPr>
          <p:spPr bwMode="auto">
            <a:xfrm>
              <a:off x="3020" y="125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09" name="Oval 274"/>
            <p:cNvSpPr>
              <a:spLocks noChangeArrowheads="1"/>
            </p:cNvSpPr>
            <p:nvPr/>
          </p:nvSpPr>
          <p:spPr bwMode="auto">
            <a:xfrm>
              <a:off x="1300" y="134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10" name="Oval 275"/>
            <p:cNvSpPr>
              <a:spLocks noChangeArrowheads="1"/>
            </p:cNvSpPr>
            <p:nvPr/>
          </p:nvSpPr>
          <p:spPr bwMode="auto">
            <a:xfrm>
              <a:off x="1284" y="143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11" name="Oval 276"/>
            <p:cNvSpPr>
              <a:spLocks noChangeArrowheads="1"/>
            </p:cNvSpPr>
            <p:nvPr/>
          </p:nvSpPr>
          <p:spPr bwMode="auto">
            <a:xfrm>
              <a:off x="1378" y="134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12" name="Oval 277"/>
            <p:cNvSpPr>
              <a:spLocks noChangeArrowheads="1"/>
            </p:cNvSpPr>
            <p:nvPr/>
          </p:nvSpPr>
          <p:spPr bwMode="auto">
            <a:xfrm>
              <a:off x="1357" y="148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13" name="Oval 278"/>
            <p:cNvSpPr>
              <a:spLocks noChangeArrowheads="1"/>
            </p:cNvSpPr>
            <p:nvPr/>
          </p:nvSpPr>
          <p:spPr bwMode="auto">
            <a:xfrm>
              <a:off x="1452" y="128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14" name="Oval 279"/>
            <p:cNvSpPr>
              <a:spLocks noChangeArrowheads="1"/>
            </p:cNvSpPr>
            <p:nvPr/>
          </p:nvSpPr>
          <p:spPr bwMode="auto">
            <a:xfrm>
              <a:off x="1339" y="141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15" name="Oval 280"/>
            <p:cNvSpPr>
              <a:spLocks noChangeArrowheads="1"/>
            </p:cNvSpPr>
            <p:nvPr/>
          </p:nvSpPr>
          <p:spPr bwMode="auto">
            <a:xfrm>
              <a:off x="1402" y="151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16" name="Oval 281"/>
            <p:cNvSpPr>
              <a:spLocks noChangeArrowheads="1"/>
            </p:cNvSpPr>
            <p:nvPr/>
          </p:nvSpPr>
          <p:spPr bwMode="auto">
            <a:xfrm>
              <a:off x="1415" y="136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17" name="Oval 282"/>
            <p:cNvSpPr>
              <a:spLocks noChangeArrowheads="1"/>
            </p:cNvSpPr>
            <p:nvPr/>
          </p:nvSpPr>
          <p:spPr bwMode="auto">
            <a:xfrm>
              <a:off x="1479" y="151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18" name="Oval 283"/>
            <p:cNvSpPr>
              <a:spLocks noChangeArrowheads="1"/>
            </p:cNvSpPr>
            <p:nvPr/>
          </p:nvSpPr>
          <p:spPr bwMode="auto">
            <a:xfrm>
              <a:off x="1550" y="125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19" name="Oval 284"/>
            <p:cNvSpPr>
              <a:spLocks noChangeArrowheads="1"/>
            </p:cNvSpPr>
            <p:nvPr/>
          </p:nvSpPr>
          <p:spPr bwMode="auto">
            <a:xfrm>
              <a:off x="1211" y="132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20" name="Oval 285"/>
            <p:cNvSpPr>
              <a:spLocks noChangeArrowheads="1"/>
            </p:cNvSpPr>
            <p:nvPr/>
          </p:nvSpPr>
          <p:spPr bwMode="auto">
            <a:xfrm>
              <a:off x="1355" y="131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21" name="Oval 286"/>
            <p:cNvSpPr>
              <a:spLocks noChangeArrowheads="1"/>
            </p:cNvSpPr>
            <p:nvPr/>
          </p:nvSpPr>
          <p:spPr bwMode="auto">
            <a:xfrm>
              <a:off x="1228" y="150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22" name="Oval 287"/>
            <p:cNvSpPr>
              <a:spLocks noChangeArrowheads="1"/>
            </p:cNvSpPr>
            <p:nvPr/>
          </p:nvSpPr>
          <p:spPr bwMode="auto">
            <a:xfrm>
              <a:off x="1241" y="146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23" name="Oval 288"/>
            <p:cNvSpPr>
              <a:spLocks noChangeArrowheads="1"/>
            </p:cNvSpPr>
            <p:nvPr/>
          </p:nvSpPr>
          <p:spPr bwMode="auto">
            <a:xfrm>
              <a:off x="1284" y="153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24" name="Oval 289"/>
            <p:cNvSpPr>
              <a:spLocks noChangeArrowheads="1"/>
            </p:cNvSpPr>
            <p:nvPr/>
          </p:nvSpPr>
          <p:spPr bwMode="auto">
            <a:xfrm>
              <a:off x="1279" y="157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25" name="Oval 290"/>
            <p:cNvSpPr>
              <a:spLocks noChangeArrowheads="1"/>
            </p:cNvSpPr>
            <p:nvPr/>
          </p:nvSpPr>
          <p:spPr bwMode="auto">
            <a:xfrm>
              <a:off x="1242" y="13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26" name="Oval 291"/>
            <p:cNvSpPr>
              <a:spLocks noChangeArrowheads="1"/>
            </p:cNvSpPr>
            <p:nvPr/>
          </p:nvSpPr>
          <p:spPr bwMode="auto">
            <a:xfrm>
              <a:off x="1395" y="162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27" name="Oval 292"/>
            <p:cNvSpPr>
              <a:spLocks noChangeArrowheads="1"/>
            </p:cNvSpPr>
            <p:nvPr/>
          </p:nvSpPr>
          <p:spPr bwMode="auto">
            <a:xfrm>
              <a:off x="1627" y="156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28" name="Oval 293"/>
            <p:cNvSpPr>
              <a:spLocks noChangeArrowheads="1"/>
            </p:cNvSpPr>
            <p:nvPr/>
          </p:nvSpPr>
          <p:spPr bwMode="auto">
            <a:xfrm>
              <a:off x="1493" y="129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29" name="Oval 294"/>
            <p:cNvSpPr>
              <a:spLocks noChangeArrowheads="1"/>
            </p:cNvSpPr>
            <p:nvPr/>
          </p:nvSpPr>
          <p:spPr bwMode="auto">
            <a:xfrm>
              <a:off x="1561" y="129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30" name="Oval 295"/>
            <p:cNvSpPr>
              <a:spLocks noChangeArrowheads="1"/>
            </p:cNvSpPr>
            <p:nvPr/>
          </p:nvSpPr>
          <p:spPr bwMode="auto">
            <a:xfrm>
              <a:off x="1618" y="137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31" name="Oval 296"/>
            <p:cNvSpPr>
              <a:spLocks noChangeArrowheads="1"/>
            </p:cNvSpPr>
            <p:nvPr/>
          </p:nvSpPr>
          <p:spPr bwMode="auto">
            <a:xfrm>
              <a:off x="1464" y="132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32" name="Oval 297"/>
            <p:cNvSpPr>
              <a:spLocks noChangeArrowheads="1"/>
            </p:cNvSpPr>
            <p:nvPr/>
          </p:nvSpPr>
          <p:spPr bwMode="auto">
            <a:xfrm>
              <a:off x="1574" y="145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33" name="Oval 298"/>
            <p:cNvSpPr>
              <a:spLocks noChangeArrowheads="1"/>
            </p:cNvSpPr>
            <p:nvPr/>
          </p:nvSpPr>
          <p:spPr bwMode="auto">
            <a:xfrm>
              <a:off x="1689" y="142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34" name="Oval 299"/>
            <p:cNvSpPr>
              <a:spLocks noChangeArrowheads="1"/>
            </p:cNvSpPr>
            <p:nvPr/>
          </p:nvSpPr>
          <p:spPr bwMode="auto">
            <a:xfrm>
              <a:off x="1570" y="135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35" name="Oval 300"/>
            <p:cNvSpPr>
              <a:spLocks noChangeArrowheads="1"/>
            </p:cNvSpPr>
            <p:nvPr/>
          </p:nvSpPr>
          <p:spPr bwMode="auto">
            <a:xfrm>
              <a:off x="1651" y="139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36" name="Oval 301"/>
            <p:cNvSpPr>
              <a:spLocks noChangeArrowheads="1"/>
            </p:cNvSpPr>
            <p:nvPr/>
          </p:nvSpPr>
          <p:spPr bwMode="auto">
            <a:xfrm>
              <a:off x="1391" y="123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37" name="Oval 302"/>
            <p:cNvSpPr>
              <a:spLocks noChangeArrowheads="1"/>
            </p:cNvSpPr>
            <p:nvPr/>
          </p:nvSpPr>
          <p:spPr bwMode="auto">
            <a:xfrm>
              <a:off x="1475" y="124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38" name="Oval 303"/>
            <p:cNvSpPr>
              <a:spLocks noChangeArrowheads="1"/>
            </p:cNvSpPr>
            <p:nvPr/>
          </p:nvSpPr>
          <p:spPr bwMode="auto">
            <a:xfrm>
              <a:off x="1457" y="137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39" name="Oval 304"/>
            <p:cNvSpPr>
              <a:spLocks noChangeArrowheads="1"/>
            </p:cNvSpPr>
            <p:nvPr/>
          </p:nvSpPr>
          <p:spPr bwMode="auto">
            <a:xfrm>
              <a:off x="1411" y="142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40" name="Oval 305"/>
            <p:cNvSpPr>
              <a:spLocks noChangeArrowheads="1"/>
            </p:cNvSpPr>
            <p:nvPr/>
          </p:nvSpPr>
          <p:spPr bwMode="auto">
            <a:xfrm>
              <a:off x="1537" y="147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41" name="Oval 306"/>
            <p:cNvSpPr>
              <a:spLocks noChangeArrowheads="1"/>
            </p:cNvSpPr>
            <p:nvPr/>
          </p:nvSpPr>
          <p:spPr bwMode="auto">
            <a:xfrm>
              <a:off x="1503" y="141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42" name="Oval 307"/>
            <p:cNvSpPr>
              <a:spLocks noChangeArrowheads="1"/>
            </p:cNvSpPr>
            <p:nvPr/>
          </p:nvSpPr>
          <p:spPr bwMode="auto">
            <a:xfrm>
              <a:off x="1449" y="145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43" name="Oval 308"/>
            <p:cNvSpPr>
              <a:spLocks noChangeArrowheads="1"/>
            </p:cNvSpPr>
            <p:nvPr/>
          </p:nvSpPr>
          <p:spPr bwMode="auto">
            <a:xfrm>
              <a:off x="1509" y="151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44" name="Oval 309"/>
            <p:cNvSpPr>
              <a:spLocks noChangeArrowheads="1"/>
            </p:cNvSpPr>
            <p:nvPr/>
          </p:nvSpPr>
          <p:spPr bwMode="auto">
            <a:xfrm>
              <a:off x="1534" y="137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45" name="Oval 310"/>
            <p:cNvSpPr>
              <a:spLocks noChangeArrowheads="1"/>
            </p:cNvSpPr>
            <p:nvPr/>
          </p:nvSpPr>
          <p:spPr bwMode="auto">
            <a:xfrm>
              <a:off x="1601" y="146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46" name="Oval 311"/>
            <p:cNvSpPr>
              <a:spLocks noChangeArrowheads="1"/>
            </p:cNvSpPr>
            <p:nvPr/>
          </p:nvSpPr>
          <p:spPr bwMode="auto">
            <a:xfrm>
              <a:off x="1281" y="129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47" name="Oval 312"/>
            <p:cNvSpPr>
              <a:spLocks noChangeArrowheads="1"/>
            </p:cNvSpPr>
            <p:nvPr/>
          </p:nvSpPr>
          <p:spPr bwMode="auto">
            <a:xfrm>
              <a:off x="1338" y="136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48" name="Oval 313"/>
            <p:cNvSpPr>
              <a:spLocks noChangeArrowheads="1"/>
            </p:cNvSpPr>
            <p:nvPr/>
          </p:nvSpPr>
          <p:spPr bwMode="auto">
            <a:xfrm>
              <a:off x="1324" y="151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49" name="Oval 314"/>
            <p:cNvSpPr>
              <a:spLocks noChangeArrowheads="1"/>
            </p:cNvSpPr>
            <p:nvPr/>
          </p:nvSpPr>
          <p:spPr bwMode="auto">
            <a:xfrm>
              <a:off x="1395" y="158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50" name="Oval 315"/>
            <p:cNvSpPr>
              <a:spLocks noChangeArrowheads="1"/>
            </p:cNvSpPr>
            <p:nvPr/>
          </p:nvSpPr>
          <p:spPr bwMode="auto">
            <a:xfrm>
              <a:off x="1354" y="157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51" name="Oval 316"/>
            <p:cNvSpPr>
              <a:spLocks noChangeArrowheads="1"/>
            </p:cNvSpPr>
            <p:nvPr/>
          </p:nvSpPr>
          <p:spPr bwMode="auto">
            <a:xfrm>
              <a:off x="1461" y="158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52" name="Oval 317"/>
            <p:cNvSpPr>
              <a:spLocks noChangeArrowheads="1"/>
            </p:cNvSpPr>
            <p:nvPr/>
          </p:nvSpPr>
          <p:spPr bwMode="auto">
            <a:xfrm>
              <a:off x="1506" y="160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53" name="Oval 318"/>
            <p:cNvSpPr>
              <a:spLocks noChangeArrowheads="1"/>
            </p:cNvSpPr>
            <p:nvPr/>
          </p:nvSpPr>
          <p:spPr bwMode="auto">
            <a:xfrm>
              <a:off x="1451" y="153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54" name="Oval 319"/>
            <p:cNvSpPr>
              <a:spLocks noChangeArrowheads="1"/>
            </p:cNvSpPr>
            <p:nvPr/>
          </p:nvSpPr>
          <p:spPr bwMode="auto">
            <a:xfrm>
              <a:off x="1368" y="127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55" name="Oval 320"/>
            <p:cNvSpPr>
              <a:spLocks noChangeArrowheads="1"/>
            </p:cNvSpPr>
            <p:nvPr/>
          </p:nvSpPr>
          <p:spPr bwMode="auto">
            <a:xfrm>
              <a:off x="1587" y="153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56" name="Oval 321"/>
            <p:cNvSpPr>
              <a:spLocks noChangeArrowheads="1"/>
            </p:cNvSpPr>
            <p:nvPr/>
          </p:nvSpPr>
          <p:spPr bwMode="auto">
            <a:xfrm>
              <a:off x="1597" y="127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57" name="Oval 322"/>
            <p:cNvSpPr>
              <a:spLocks noChangeArrowheads="1"/>
            </p:cNvSpPr>
            <p:nvPr/>
          </p:nvSpPr>
          <p:spPr bwMode="auto">
            <a:xfrm>
              <a:off x="1641" y="144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58" name="Oval 323"/>
            <p:cNvSpPr>
              <a:spLocks noChangeArrowheads="1"/>
            </p:cNvSpPr>
            <p:nvPr/>
          </p:nvSpPr>
          <p:spPr bwMode="auto">
            <a:xfrm>
              <a:off x="1288" y="125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59" name="Oval 324"/>
            <p:cNvSpPr>
              <a:spLocks noChangeArrowheads="1"/>
            </p:cNvSpPr>
            <p:nvPr/>
          </p:nvSpPr>
          <p:spPr bwMode="auto">
            <a:xfrm>
              <a:off x="1632" y="12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60" name="Oval 325"/>
            <p:cNvSpPr>
              <a:spLocks noChangeArrowheads="1"/>
            </p:cNvSpPr>
            <p:nvPr/>
          </p:nvSpPr>
          <p:spPr bwMode="auto">
            <a:xfrm>
              <a:off x="1447" y="121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61" name="Oval 326"/>
            <p:cNvSpPr>
              <a:spLocks noChangeArrowheads="1"/>
            </p:cNvSpPr>
            <p:nvPr/>
          </p:nvSpPr>
          <p:spPr bwMode="auto">
            <a:xfrm>
              <a:off x="1690" y="148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62" name="Oval 327"/>
            <p:cNvSpPr>
              <a:spLocks noChangeArrowheads="1"/>
            </p:cNvSpPr>
            <p:nvPr/>
          </p:nvSpPr>
          <p:spPr bwMode="auto">
            <a:xfrm>
              <a:off x="1540" y="120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63" name="Oval 328"/>
            <p:cNvSpPr>
              <a:spLocks noChangeArrowheads="1"/>
            </p:cNvSpPr>
            <p:nvPr/>
          </p:nvSpPr>
          <p:spPr bwMode="auto">
            <a:xfrm>
              <a:off x="1685" y="133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64" name="Oval 329"/>
            <p:cNvSpPr>
              <a:spLocks noChangeArrowheads="1"/>
            </p:cNvSpPr>
            <p:nvPr/>
          </p:nvSpPr>
          <p:spPr bwMode="auto">
            <a:xfrm>
              <a:off x="1214" y="140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65" name="Oval 330"/>
            <p:cNvSpPr>
              <a:spLocks noChangeArrowheads="1"/>
            </p:cNvSpPr>
            <p:nvPr/>
          </p:nvSpPr>
          <p:spPr bwMode="auto">
            <a:xfrm>
              <a:off x="2819" y="156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66" name="Oval 331"/>
            <p:cNvSpPr>
              <a:spLocks noChangeArrowheads="1"/>
            </p:cNvSpPr>
            <p:nvPr/>
          </p:nvSpPr>
          <p:spPr bwMode="auto">
            <a:xfrm>
              <a:off x="2725" y="161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67" name="Oval 332"/>
            <p:cNvSpPr>
              <a:spLocks noChangeArrowheads="1"/>
            </p:cNvSpPr>
            <p:nvPr/>
          </p:nvSpPr>
          <p:spPr bwMode="auto">
            <a:xfrm>
              <a:off x="2912" y="163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68" name="Oval 333"/>
            <p:cNvSpPr>
              <a:spLocks noChangeArrowheads="1"/>
            </p:cNvSpPr>
            <p:nvPr/>
          </p:nvSpPr>
          <p:spPr bwMode="auto">
            <a:xfrm>
              <a:off x="2960" y="162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69" name="Oval 334"/>
            <p:cNvSpPr>
              <a:spLocks noChangeArrowheads="1"/>
            </p:cNvSpPr>
            <p:nvPr/>
          </p:nvSpPr>
          <p:spPr bwMode="auto">
            <a:xfrm>
              <a:off x="2863" y="164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70" name="Oval 335"/>
            <p:cNvSpPr>
              <a:spLocks noChangeArrowheads="1"/>
            </p:cNvSpPr>
            <p:nvPr/>
          </p:nvSpPr>
          <p:spPr bwMode="auto">
            <a:xfrm>
              <a:off x="2960" y="162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71" name="Oval 336"/>
            <p:cNvSpPr>
              <a:spLocks noChangeArrowheads="1"/>
            </p:cNvSpPr>
            <p:nvPr/>
          </p:nvSpPr>
          <p:spPr bwMode="auto">
            <a:xfrm>
              <a:off x="2933" y="166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72" name="Oval 337"/>
            <p:cNvSpPr>
              <a:spLocks noChangeArrowheads="1"/>
            </p:cNvSpPr>
            <p:nvPr/>
          </p:nvSpPr>
          <p:spPr bwMode="auto">
            <a:xfrm>
              <a:off x="2952" y="155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73" name="Oval 338"/>
            <p:cNvSpPr>
              <a:spLocks noChangeArrowheads="1"/>
            </p:cNvSpPr>
            <p:nvPr/>
          </p:nvSpPr>
          <p:spPr bwMode="auto">
            <a:xfrm>
              <a:off x="2971" y="167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74" name="Oval 339"/>
            <p:cNvSpPr>
              <a:spLocks noChangeArrowheads="1"/>
            </p:cNvSpPr>
            <p:nvPr/>
          </p:nvSpPr>
          <p:spPr bwMode="auto">
            <a:xfrm>
              <a:off x="2877" y="163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75" name="Oval 340"/>
            <p:cNvSpPr>
              <a:spLocks noChangeArrowheads="1"/>
            </p:cNvSpPr>
            <p:nvPr/>
          </p:nvSpPr>
          <p:spPr bwMode="auto">
            <a:xfrm>
              <a:off x="2913" y="150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76" name="Oval 341"/>
            <p:cNvSpPr>
              <a:spLocks noChangeArrowheads="1"/>
            </p:cNvSpPr>
            <p:nvPr/>
          </p:nvSpPr>
          <p:spPr bwMode="auto">
            <a:xfrm>
              <a:off x="2727" y="166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77" name="Oval 342"/>
            <p:cNvSpPr>
              <a:spLocks noChangeArrowheads="1"/>
            </p:cNvSpPr>
            <p:nvPr/>
          </p:nvSpPr>
          <p:spPr bwMode="auto">
            <a:xfrm>
              <a:off x="2810" y="177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78" name="Oval 343"/>
            <p:cNvSpPr>
              <a:spLocks noChangeArrowheads="1"/>
            </p:cNvSpPr>
            <p:nvPr/>
          </p:nvSpPr>
          <p:spPr bwMode="auto">
            <a:xfrm>
              <a:off x="2766" y="168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79" name="Oval 344"/>
            <p:cNvSpPr>
              <a:spLocks noChangeArrowheads="1"/>
            </p:cNvSpPr>
            <p:nvPr/>
          </p:nvSpPr>
          <p:spPr bwMode="auto">
            <a:xfrm>
              <a:off x="2842" y="173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80" name="Oval 345"/>
            <p:cNvSpPr>
              <a:spLocks noChangeArrowheads="1"/>
            </p:cNvSpPr>
            <p:nvPr/>
          </p:nvSpPr>
          <p:spPr bwMode="auto">
            <a:xfrm>
              <a:off x="2954" y="150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81" name="Oval 346"/>
            <p:cNvSpPr>
              <a:spLocks noChangeArrowheads="1"/>
            </p:cNvSpPr>
            <p:nvPr/>
          </p:nvSpPr>
          <p:spPr bwMode="auto">
            <a:xfrm>
              <a:off x="3031" y="156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82" name="Oval 347"/>
            <p:cNvSpPr>
              <a:spLocks noChangeArrowheads="1"/>
            </p:cNvSpPr>
            <p:nvPr/>
          </p:nvSpPr>
          <p:spPr bwMode="auto">
            <a:xfrm>
              <a:off x="2938" y="177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83" name="Oval 348"/>
            <p:cNvSpPr>
              <a:spLocks noChangeArrowheads="1"/>
            </p:cNvSpPr>
            <p:nvPr/>
          </p:nvSpPr>
          <p:spPr bwMode="auto">
            <a:xfrm>
              <a:off x="2805" y="161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84" name="Oval 349"/>
            <p:cNvSpPr>
              <a:spLocks noChangeArrowheads="1"/>
            </p:cNvSpPr>
            <p:nvPr/>
          </p:nvSpPr>
          <p:spPr bwMode="auto">
            <a:xfrm>
              <a:off x="2876" y="151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85" name="Oval 350"/>
            <p:cNvSpPr>
              <a:spLocks noChangeArrowheads="1"/>
            </p:cNvSpPr>
            <p:nvPr/>
          </p:nvSpPr>
          <p:spPr bwMode="auto">
            <a:xfrm>
              <a:off x="2924" y="158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86" name="Oval 351"/>
            <p:cNvSpPr>
              <a:spLocks noChangeArrowheads="1"/>
            </p:cNvSpPr>
            <p:nvPr/>
          </p:nvSpPr>
          <p:spPr bwMode="auto">
            <a:xfrm>
              <a:off x="2761" y="163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87" name="Oval 352"/>
            <p:cNvSpPr>
              <a:spLocks noChangeArrowheads="1"/>
            </p:cNvSpPr>
            <p:nvPr/>
          </p:nvSpPr>
          <p:spPr bwMode="auto">
            <a:xfrm>
              <a:off x="2892" y="157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88" name="Oval 353"/>
            <p:cNvSpPr>
              <a:spLocks noChangeArrowheads="1"/>
            </p:cNvSpPr>
            <p:nvPr/>
          </p:nvSpPr>
          <p:spPr bwMode="auto">
            <a:xfrm>
              <a:off x="2947" y="170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89" name="Oval 354"/>
            <p:cNvSpPr>
              <a:spLocks noChangeArrowheads="1"/>
            </p:cNvSpPr>
            <p:nvPr/>
          </p:nvSpPr>
          <p:spPr bwMode="auto">
            <a:xfrm>
              <a:off x="2783" y="155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90" name="Oval 355"/>
            <p:cNvSpPr>
              <a:spLocks noChangeArrowheads="1"/>
            </p:cNvSpPr>
            <p:nvPr/>
          </p:nvSpPr>
          <p:spPr bwMode="auto">
            <a:xfrm>
              <a:off x="2825" y="151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91" name="Oval 356"/>
            <p:cNvSpPr>
              <a:spLocks noChangeArrowheads="1"/>
            </p:cNvSpPr>
            <p:nvPr/>
          </p:nvSpPr>
          <p:spPr bwMode="auto">
            <a:xfrm>
              <a:off x="2991" y="152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92" name="Oval 357"/>
            <p:cNvSpPr>
              <a:spLocks noChangeArrowheads="1"/>
            </p:cNvSpPr>
            <p:nvPr/>
          </p:nvSpPr>
          <p:spPr bwMode="auto">
            <a:xfrm>
              <a:off x="2853" y="159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93" name="Oval 358"/>
            <p:cNvSpPr>
              <a:spLocks noChangeArrowheads="1"/>
            </p:cNvSpPr>
            <p:nvPr/>
          </p:nvSpPr>
          <p:spPr bwMode="auto">
            <a:xfrm>
              <a:off x="2778" y="159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94" name="Oval 359"/>
            <p:cNvSpPr>
              <a:spLocks noChangeArrowheads="1"/>
            </p:cNvSpPr>
            <p:nvPr/>
          </p:nvSpPr>
          <p:spPr bwMode="auto">
            <a:xfrm>
              <a:off x="2903" y="153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95" name="Oval 360"/>
            <p:cNvSpPr>
              <a:spLocks noChangeArrowheads="1"/>
            </p:cNvSpPr>
            <p:nvPr/>
          </p:nvSpPr>
          <p:spPr bwMode="auto">
            <a:xfrm>
              <a:off x="2990" y="161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96" name="Oval 361"/>
            <p:cNvSpPr>
              <a:spLocks noChangeArrowheads="1"/>
            </p:cNvSpPr>
            <p:nvPr/>
          </p:nvSpPr>
          <p:spPr bwMode="auto">
            <a:xfrm>
              <a:off x="2833" y="164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97" name="Oval 362"/>
            <p:cNvSpPr>
              <a:spLocks noChangeArrowheads="1"/>
            </p:cNvSpPr>
            <p:nvPr/>
          </p:nvSpPr>
          <p:spPr bwMode="auto">
            <a:xfrm>
              <a:off x="2851" y="154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98" name="Oval 363"/>
            <p:cNvSpPr>
              <a:spLocks noChangeArrowheads="1"/>
            </p:cNvSpPr>
            <p:nvPr/>
          </p:nvSpPr>
          <p:spPr bwMode="auto">
            <a:xfrm>
              <a:off x="2893" y="168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99" name="Oval 364"/>
            <p:cNvSpPr>
              <a:spLocks noChangeArrowheads="1"/>
            </p:cNvSpPr>
            <p:nvPr/>
          </p:nvSpPr>
          <p:spPr bwMode="auto">
            <a:xfrm>
              <a:off x="2804" y="169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00" name="Oval 365"/>
            <p:cNvSpPr>
              <a:spLocks noChangeArrowheads="1"/>
            </p:cNvSpPr>
            <p:nvPr/>
          </p:nvSpPr>
          <p:spPr bwMode="auto">
            <a:xfrm>
              <a:off x="3012" y="164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01" name="Oval 366"/>
            <p:cNvSpPr>
              <a:spLocks noChangeArrowheads="1"/>
            </p:cNvSpPr>
            <p:nvPr/>
          </p:nvSpPr>
          <p:spPr bwMode="auto">
            <a:xfrm>
              <a:off x="2935" y="173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02" name="Oval 367"/>
            <p:cNvSpPr>
              <a:spLocks noChangeArrowheads="1"/>
            </p:cNvSpPr>
            <p:nvPr/>
          </p:nvSpPr>
          <p:spPr bwMode="auto">
            <a:xfrm>
              <a:off x="2800" y="165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03" name="Oval 368"/>
            <p:cNvSpPr>
              <a:spLocks noChangeArrowheads="1"/>
            </p:cNvSpPr>
            <p:nvPr/>
          </p:nvSpPr>
          <p:spPr bwMode="auto">
            <a:xfrm>
              <a:off x="2852" y="168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04" name="Oval 369"/>
            <p:cNvSpPr>
              <a:spLocks noChangeArrowheads="1"/>
            </p:cNvSpPr>
            <p:nvPr/>
          </p:nvSpPr>
          <p:spPr bwMode="auto">
            <a:xfrm>
              <a:off x="3031" y="161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05" name="Oval 370"/>
            <p:cNvSpPr>
              <a:spLocks noChangeArrowheads="1"/>
            </p:cNvSpPr>
            <p:nvPr/>
          </p:nvSpPr>
          <p:spPr bwMode="auto">
            <a:xfrm>
              <a:off x="2984" y="176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06" name="Oval 371"/>
            <p:cNvSpPr>
              <a:spLocks noChangeArrowheads="1"/>
            </p:cNvSpPr>
            <p:nvPr/>
          </p:nvSpPr>
          <p:spPr bwMode="auto">
            <a:xfrm>
              <a:off x="3010" y="168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07" name="Oval 372"/>
            <p:cNvSpPr>
              <a:spLocks noChangeArrowheads="1"/>
            </p:cNvSpPr>
            <p:nvPr/>
          </p:nvSpPr>
          <p:spPr bwMode="auto">
            <a:xfrm>
              <a:off x="3028" y="167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08" name="Oval 373"/>
            <p:cNvSpPr>
              <a:spLocks noChangeArrowheads="1"/>
            </p:cNvSpPr>
            <p:nvPr/>
          </p:nvSpPr>
          <p:spPr bwMode="auto">
            <a:xfrm>
              <a:off x="2889" y="17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09" name="Oval 374"/>
            <p:cNvSpPr>
              <a:spLocks noChangeArrowheads="1"/>
            </p:cNvSpPr>
            <p:nvPr/>
          </p:nvSpPr>
          <p:spPr bwMode="auto">
            <a:xfrm>
              <a:off x="3004" y="156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10" name="Oval 375"/>
            <p:cNvSpPr>
              <a:spLocks noChangeArrowheads="1"/>
            </p:cNvSpPr>
            <p:nvPr/>
          </p:nvSpPr>
          <p:spPr bwMode="auto">
            <a:xfrm>
              <a:off x="2986" y="171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11" name="Oval 376"/>
            <p:cNvSpPr>
              <a:spLocks noChangeArrowheads="1"/>
            </p:cNvSpPr>
            <p:nvPr/>
          </p:nvSpPr>
          <p:spPr bwMode="auto">
            <a:xfrm>
              <a:off x="2756" y="173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12" name="Oval 377"/>
            <p:cNvSpPr>
              <a:spLocks noChangeArrowheads="1"/>
            </p:cNvSpPr>
            <p:nvPr/>
          </p:nvSpPr>
          <p:spPr bwMode="auto">
            <a:xfrm>
              <a:off x="2971" y="158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13" name="Oval 378"/>
            <p:cNvSpPr>
              <a:spLocks noChangeArrowheads="1"/>
            </p:cNvSpPr>
            <p:nvPr/>
          </p:nvSpPr>
          <p:spPr bwMode="auto">
            <a:xfrm>
              <a:off x="2855" y="177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14" name="Oval 379"/>
            <p:cNvSpPr>
              <a:spLocks noChangeArrowheads="1"/>
            </p:cNvSpPr>
            <p:nvPr/>
          </p:nvSpPr>
          <p:spPr bwMode="auto">
            <a:xfrm>
              <a:off x="2731" y="171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15" name="Oval 380"/>
            <p:cNvSpPr>
              <a:spLocks noChangeArrowheads="1"/>
            </p:cNvSpPr>
            <p:nvPr/>
          </p:nvSpPr>
          <p:spPr bwMode="auto">
            <a:xfrm>
              <a:off x="2795" y="174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16" name="Oval 381"/>
            <p:cNvSpPr>
              <a:spLocks noChangeArrowheads="1"/>
            </p:cNvSpPr>
            <p:nvPr/>
          </p:nvSpPr>
          <p:spPr bwMode="auto">
            <a:xfrm>
              <a:off x="3056" y="164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17" name="Oval 382"/>
            <p:cNvSpPr>
              <a:spLocks noChangeArrowheads="1"/>
            </p:cNvSpPr>
            <p:nvPr/>
          </p:nvSpPr>
          <p:spPr bwMode="auto">
            <a:xfrm>
              <a:off x="2753" y="15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18" name="Oval 383"/>
            <p:cNvSpPr>
              <a:spLocks noChangeArrowheads="1"/>
            </p:cNvSpPr>
            <p:nvPr/>
          </p:nvSpPr>
          <p:spPr bwMode="auto">
            <a:xfrm>
              <a:off x="3021" y="172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19" name="Oval 384"/>
            <p:cNvSpPr>
              <a:spLocks noChangeArrowheads="1"/>
            </p:cNvSpPr>
            <p:nvPr/>
          </p:nvSpPr>
          <p:spPr bwMode="auto">
            <a:xfrm>
              <a:off x="2898" y="176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20" name="Oval 385"/>
            <p:cNvSpPr>
              <a:spLocks noChangeArrowheads="1"/>
            </p:cNvSpPr>
            <p:nvPr/>
          </p:nvSpPr>
          <p:spPr bwMode="auto">
            <a:xfrm>
              <a:off x="1521" y="164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21" name="Oval 386"/>
            <p:cNvSpPr>
              <a:spLocks noChangeArrowheads="1"/>
            </p:cNvSpPr>
            <p:nvPr/>
          </p:nvSpPr>
          <p:spPr bwMode="auto">
            <a:xfrm>
              <a:off x="1698" y="152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22" name="Oval 387"/>
            <p:cNvSpPr>
              <a:spLocks noChangeArrowheads="1"/>
            </p:cNvSpPr>
            <p:nvPr/>
          </p:nvSpPr>
          <p:spPr bwMode="auto">
            <a:xfrm>
              <a:off x="1590" y="162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23" name="Oval 388"/>
            <p:cNvSpPr>
              <a:spLocks noChangeArrowheads="1"/>
            </p:cNvSpPr>
            <p:nvPr/>
          </p:nvSpPr>
          <p:spPr bwMode="auto">
            <a:xfrm>
              <a:off x="1431" y="165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24" name="Oval 389"/>
            <p:cNvSpPr>
              <a:spLocks noChangeArrowheads="1"/>
            </p:cNvSpPr>
            <p:nvPr/>
          </p:nvSpPr>
          <p:spPr bwMode="auto">
            <a:xfrm>
              <a:off x="1314" y="120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25" name="Oval 390"/>
            <p:cNvSpPr>
              <a:spLocks noChangeArrowheads="1"/>
            </p:cNvSpPr>
            <p:nvPr/>
          </p:nvSpPr>
          <p:spPr bwMode="auto">
            <a:xfrm>
              <a:off x="1476" y="115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26" name="Oval 391"/>
            <p:cNvSpPr>
              <a:spLocks noChangeArrowheads="1"/>
            </p:cNvSpPr>
            <p:nvPr/>
          </p:nvSpPr>
          <p:spPr bwMode="auto">
            <a:xfrm>
              <a:off x="3273" y="126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27" name="Oval 392"/>
            <p:cNvSpPr>
              <a:spLocks noChangeArrowheads="1"/>
            </p:cNvSpPr>
            <p:nvPr/>
          </p:nvSpPr>
          <p:spPr bwMode="auto">
            <a:xfrm>
              <a:off x="2898" y="198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28" name="Oval 393"/>
            <p:cNvSpPr>
              <a:spLocks noChangeArrowheads="1"/>
            </p:cNvSpPr>
            <p:nvPr/>
          </p:nvSpPr>
          <p:spPr bwMode="auto">
            <a:xfrm>
              <a:off x="2811" y="103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29" name="Oval 394"/>
            <p:cNvSpPr>
              <a:spLocks noChangeArrowheads="1"/>
            </p:cNvSpPr>
            <p:nvPr/>
          </p:nvSpPr>
          <p:spPr bwMode="auto">
            <a:xfrm>
              <a:off x="3033" y="114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30" name="Oval 395"/>
            <p:cNvSpPr>
              <a:spLocks noChangeArrowheads="1"/>
            </p:cNvSpPr>
            <p:nvPr/>
          </p:nvSpPr>
          <p:spPr bwMode="auto">
            <a:xfrm>
              <a:off x="3054" y="159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31" name="Oval 396"/>
            <p:cNvSpPr>
              <a:spLocks noChangeArrowheads="1"/>
            </p:cNvSpPr>
            <p:nvPr/>
          </p:nvSpPr>
          <p:spPr bwMode="auto">
            <a:xfrm>
              <a:off x="2838" y="77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32" name="Line 397"/>
            <p:cNvSpPr>
              <a:spLocks noChangeShapeType="1"/>
            </p:cNvSpPr>
            <p:nvPr/>
          </p:nvSpPr>
          <p:spPr bwMode="auto">
            <a:xfrm flipV="1">
              <a:off x="1860" y="1257"/>
              <a:ext cx="716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33" name="Line 398"/>
            <p:cNvSpPr>
              <a:spLocks noChangeShapeType="1"/>
            </p:cNvSpPr>
            <p:nvPr/>
          </p:nvSpPr>
          <p:spPr bwMode="auto">
            <a:xfrm>
              <a:off x="1853" y="1390"/>
              <a:ext cx="730" cy="2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34" name="Oval 399"/>
            <p:cNvSpPr>
              <a:spLocks noChangeArrowheads="1"/>
            </p:cNvSpPr>
            <p:nvPr/>
          </p:nvSpPr>
          <p:spPr bwMode="auto">
            <a:xfrm>
              <a:off x="768" y="141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35" name="Line 400"/>
            <p:cNvSpPr>
              <a:spLocks noChangeShapeType="1"/>
            </p:cNvSpPr>
            <p:nvPr/>
          </p:nvSpPr>
          <p:spPr bwMode="auto">
            <a:xfrm>
              <a:off x="843" y="1447"/>
              <a:ext cx="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36" name="Line 401"/>
            <p:cNvSpPr>
              <a:spLocks noChangeShapeType="1"/>
            </p:cNvSpPr>
            <p:nvPr/>
          </p:nvSpPr>
          <p:spPr bwMode="auto">
            <a:xfrm flipV="1">
              <a:off x="2880" y="691"/>
              <a:ext cx="151" cy="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37" name="Line 402"/>
            <p:cNvSpPr>
              <a:spLocks noChangeShapeType="1"/>
            </p:cNvSpPr>
            <p:nvPr/>
          </p:nvSpPr>
          <p:spPr bwMode="auto">
            <a:xfrm>
              <a:off x="3341" y="1296"/>
              <a:ext cx="2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38" name="Line 403"/>
            <p:cNvSpPr>
              <a:spLocks noChangeShapeType="1"/>
            </p:cNvSpPr>
            <p:nvPr/>
          </p:nvSpPr>
          <p:spPr bwMode="auto">
            <a:xfrm>
              <a:off x="2952" y="2030"/>
              <a:ext cx="16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404"/>
          <p:cNvGrpSpPr>
            <a:grpSpLocks/>
          </p:cNvGrpSpPr>
          <p:nvPr/>
        </p:nvGrpSpPr>
        <p:grpSpPr bwMode="auto">
          <a:xfrm rot="1000615">
            <a:off x="4410075" y="2716213"/>
            <a:ext cx="2052638" cy="1436687"/>
            <a:chOff x="768" y="568"/>
            <a:chExt cx="2782" cy="1720"/>
          </a:xfrm>
        </p:grpSpPr>
        <p:sp>
          <p:nvSpPr>
            <p:cNvPr id="67851" name="Freeform 405"/>
            <p:cNvSpPr>
              <a:spLocks/>
            </p:cNvSpPr>
            <p:nvPr/>
          </p:nvSpPr>
          <p:spPr bwMode="auto">
            <a:xfrm>
              <a:off x="2351" y="568"/>
              <a:ext cx="1148" cy="1720"/>
            </a:xfrm>
            <a:custGeom>
              <a:avLst/>
              <a:gdLst>
                <a:gd name="T0" fmla="*/ 359 w 1148"/>
                <a:gd name="T1" fmla="*/ 43 h 1720"/>
                <a:gd name="T2" fmla="*/ 443 w 1148"/>
                <a:gd name="T3" fmla="*/ 0 h 1720"/>
                <a:gd name="T4" fmla="*/ 443 w 1148"/>
                <a:gd name="T5" fmla="*/ 64 h 1720"/>
                <a:gd name="T6" fmla="*/ 618 w 1148"/>
                <a:gd name="T7" fmla="*/ 176 h 1720"/>
                <a:gd name="T8" fmla="*/ 752 w 1148"/>
                <a:gd name="T9" fmla="*/ 218 h 1720"/>
                <a:gd name="T10" fmla="*/ 759 w 1148"/>
                <a:gd name="T11" fmla="*/ 316 h 1720"/>
                <a:gd name="T12" fmla="*/ 935 w 1148"/>
                <a:gd name="T13" fmla="*/ 429 h 1720"/>
                <a:gd name="T14" fmla="*/ 1089 w 1148"/>
                <a:gd name="T15" fmla="*/ 604 h 1720"/>
                <a:gd name="T16" fmla="*/ 1138 w 1148"/>
                <a:gd name="T17" fmla="*/ 794 h 1720"/>
                <a:gd name="T18" fmla="*/ 1124 w 1148"/>
                <a:gd name="T19" fmla="*/ 822 h 1720"/>
                <a:gd name="T20" fmla="*/ 1054 w 1148"/>
                <a:gd name="T21" fmla="*/ 935 h 1720"/>
                <a:gd name="T22" fmla="*/ 1117 w 1148"/>
                <a:gd name="T23" fmla="*/ 977 h 1720"/>
                <a:gd name="T24" fmla="*/ 1061 w 1148"/>
                <a:gd name="T25" fmla="*/ 1138 h 1720"/>
                <a:gd name="T26" fmla="*/ 998 w 1148"/>
                <a:gd name="T27" fmla="*/ 1188 h 1720"/>
                <a:gd name="T28" fmla="*/ 1068 w 1148"/>
                <a:gd name="T29" fmla="*/ 1307 h 1720"/>
                <a:gd name="T30" fmla="*/ 857 w 1148"/>
                <a:gd name="T31" fmla="*/ 1419 h 1720"/>
                <a:gd name="T32" fmla="*/ 913 w 1148"/>
                <a:gd name="T33" fmla="*/ 1504 h 1720"/>
                <a:gd name="T34" fmla="*/ 815 w 1148"/>
                <a:gd name="T35" fmla="*/ 1574 h 1720"/>
                <a:gd name="T36" fmla="*/ 555 w 1148"/>
                <a:gd name="T37" fmla="*/ 1616 h 1720"/>
                <a:gd name="T38" fmla="*/ 499 w 1148"/>
                <a:gd name="T39" fmla="*/ 1679 h 1720"/>
                <a:gd name="T40" fmla="*/ 274 w 1148"/>
                <a:gd name="T41" fmla="*/ 1707 h 1720"/>
                <a:gd name="T42" fmla="*/ 253 w 1148"/>
                <a:gd name="T43" fmla="*/ 1665 h 1720"/>
                <a:gd name="T44" fmla="*/ 190 w 1148"/>
                <a:gd name="T45" fmla="*/ 1553 h 1720"/>
                <a:gd name="T46" fmla="*/ 148 w 1148"/>
                <a:gd name="T47" fmla="*/ 1461 h 1720"/>
                <a:gd name="T48" fmla="*/ 21 w 1148"/>
                <a:gd name="T49" fmla="*/ 1349 h 1720"/>
                <a:gd name="T50" fmla="*/ 85 w 1148"/>
                <a:gd name="T51" fmla="*/ 1314 h 1720"/>
                <a:gd name="T52" fmla="*/ 120 w 1148"/>
                <a:gd name="T53" fmla="*/ 1279 h 1720"/>
                <a:gd name="T54" fmla="*/ 28 w 1148"/>
                <a:gd name="T55" fmla="*/ 1124 h 1720"/>
                <a:gd name="T56" fmla="*/ 120 w 1148"/>
                <a:gd name="T57" fmla="*/ 956 h 1720"/>
                <a:gd name="T58" fmla="*/ 56 w 1148"/>
                <a:gd name="T59" fmla="*/ 604 h 1720"/>
                <a:gd name="T60" fmla="*/ 190 w 1148"/>
                <a:gd name="T61" fmla="*/ 401 h 1720"/>
                <a:gd name="T62" fmla="*/ 92 w 1148"/>
                <a:gd name="T63" fmla="*/ 190 h 1720"/>
                <a:gd name="T64" fmla="*/ 162 w 1148"/>
                <a:gd name="T65" fmla="*/ 155 h 17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8"/>
                <a:gd name="T100" fmla="*/ 0 h 1720"/>
                <a:gd name="T101" fmla="*/ 1148 w 1148"/>
                <a:gd name="T102" fmla="*/ 1720 h 17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8" h="1720">
                  <a:moveTo>
                    <a:pt x="162" y="155"/>
                  </a:moveTo>
                  <a:cubicBezTo>
                    <a:pt x="230" y="132"/>
                    <a:pt x="297" y="80"/>
                    <a:pt x="359" y="43"/>
                  </a:cubicBezTo>
                  <a:cubicBezTo>
                    <a:pt x="377" y="32"/>
                    <a:pt x="396" y="24"/>
                    <a:pt x="415" y="14"/>
                  </a:cubicBezTo>
                  <a:cubicBezTo>
                    <a:pt x="424" y="9"/>
                    <a:pt x="443" y="0"/>
                    <a:pt x="443" y="0"/>
                  </a:cubicBezTo>
                  <a:cubicBezTo>
                    <a:pt x="448" y="7"/>
                    <a:pt x="457" y="13"/>
                    <a:pt x="457" y="21"/>
                  </a:cubicBezTo>
                  <a:cubicBezTo>
                    <a:pt x="457" y="36"/>
                    <a:pt x="443" y="64"/>
                    <a:pt x="443" y="64"/>
                  </a:cubicBezTo>
                  <a:cubicBezTo>
                    <a:pt x="509" y="86"/>
                    <a:pt x="580" y="71"/>
                    <a:pt x="647" y="92"/>
                  </a:cubicBezTo>
                  <a:cubicBezTo>
                    <a:pt x="641" y="129"/>
                    <a:pt x="638" y="146"/>
                    <a:pt x="618" y="176"/>
                  </a:cubicBezTo>
                  <a:cubicBezTo>
                    <a:pt x="654" y="187"/>
                    <a:pt x="688" y="201"/>
                    <a:pt x="724" y="211"/>
                  </a:cubicBezTo>
                  <a:cubicBezTo>
                    <a:pt x="733" y="214"/>
                    <a:pt x="743" y="215"/>
                    <a:pt x="752" y="218"/>
                  </a:cubicBezTo>
                  <a:cubicBezTo>
                    <a:pt x="766" y="222"/>
                    <a:pt x="794" y="232"/>
                    <a:pt x="794" y="232"/>
                  </a:cubicBezTo>
                  <a:cubicBezTo>
                    <a:pt x="807" y="272"/>
                    <a:pt x="780" y="284"/>
                    <a:pt x="759" y="316"/>
                  </a:cubicBezTo>
                  <a:cubicBezTo>
                    <a:pt x="787" y="345"/>
                    <a:pt x="820" y="371"/>
                    <a:pt x="857" y="387"/>
                  </a:cubicBezTo>
                  <a:cubicBezTo>
                    <a:pt x="893" y="403"/>
                    <a:pt x="906" y="402"/>
                    <a:pt x="935" y="429"/>
                  </a:cubicBezTo>
                  <a:cubicBezTo>
                    <a:pt x="927" y="453"/>
                    <a:pt x="920" y="471"/>
                    <a:pt x="906" y="492"/>
                  </a:cubicBezTo>
                  <a:cubicBezTo>
                    <a:pt x="953" y="551"/>
                    <a:pt x="1028" y="564"/>
                    <a:pt x="1089" y="604"/>
                  </a:cubicBezTo>
                  <a:cubicBezTo>
                    <a:pt x="1101" y="641"/>
                    <a:pt x="1095" y="651"/>
                    <a:pt x="1061" y="668"/>
                  </a:cubicBezTo>
                  <a:cubicBezTo>
                    <a:pt x="1024" y="723"/>
                    <a:pt x="1103" y="759"/>
                    <a:pt x="1138" y="794"/>
                  </a:cubicBezTo>
                  <a:cubicBezTo>
                    <a:pt x="1140" y="801"/>
                    <a:pt x="1148" y="808"/>
                    <a:pt x="1145" y="815"/>
                  </a:cubicBezTo>
                  <a:cubicBezTo>
                    <a:pt x="1142" y="822"/>
                    <a:pt x="1131" y="819"/>
                    <a:pt x="1124" y="822"/>
                  </a:cubicBezTo>
                  <a:cubicBezTo>
                    <a:pt x="1096" y="836"/>
                    <a:pt x="1067" y="846"/>
                    <a:pt x="1040" y="864"/>
                  </a:cubicBezTo>
                  <a:cubicBezTo>
                    <a:pt x="1020" y="893"/>
                    <a:pt x="1025" y="912"/>
                    <a:pt x="1054" y="935"/>
                  </a:cubicBezTo>
                  <a:cubicBezTo>
                    <a:pt x="1067" y="945"/>
                    <a:pt x="1082" y="954"/>
                    <a:pt x="1096" y="963"/>
                  </a:cubicBezTo>
                  <a:cubicBezTo>
                    <a:pt x="1103" y="968"/>
                    <a:pt x="1117" y="977"/>
                    <a:pt x="1117" y="977"/>
                  </a:cubicBezTo>
                  <a:cubicBezTo>
                    <a:pt x="1089" y="996"/>
                    <a:pt x="1052" y="1011"/>
                    <a:pt x="1019" y="1019"/>
                  </a:cubicBezTo>
                  <a:cubicBezTo>
                    <a:pt x="955" y="1061"/>
                    <a:pt x="1008" y="1120"/>
                    <a:pt x="1061" y="1138"/>
                  </a:cubicBezTo>
                  <a:cubicBezTo>
                    <a:pt x="1063" y="1145"/>
                    <a:pt x="1072" y="1153"/>
                    <a:pt x="1068" y="1159"/>
                  </a:cubicBezTo>
                  <a:cubicBezTo>
                    <a:pt x="1060" y="1172"/>
                    <a:pt x="1013" y="1182"/>
                    <a:pt x="998" y="1188"/>
                  </a:cubicBezTo>
                  <a:cubicBezTo>
                    <a:pt x="985" y="1228"/>
                    <a:pt x="1007" y="1232"/>
                    <a:pt x="1033" y="1258"/>
                  </a:cubicBezTo>
                  <a:cubicBezTo>
                    <a:pt x="1042" y="1267"/>
                    <a:pt x="1060" y="1295"/>
                    <a:pt x="1068" y="1307"/>
                  </a:cubicBezTo>
                  <a:cubicBezTo>
                    <a:pt x="1054" y="1348"/>
                    <a:pt x="1019" y="1345"/>
                    <a:pt x="984" y="1363"/>
                  </a:cubicBezTo>
                  <a:cubicBezTo>
                    <a:pt x="942" y="1384"/>
                    <a:pt x="896" y="1393"/>
                    <a:pt x="857" y="1419"/>
                  </a:cubicBezTo>
                  <a:cubicBezTo>
                    <a:pt x="849" y="1443"/>
                    <a:pt x="849" y="1459"/>
                    <a:pt x="871" y="1476"/>
                  </a:cubicBezTo>
                  <a:cubicBezTo>
                    <a:pt x="884" y="1486"/>
                    <a:pt x="913" y="1504"/>
                    <a:pt x="913" y="1504"/>
                  </a:cubicBezTo>
                  <a:cubicBezTo>
                    <a:pt x="915" y="1511"/>
                    <a:pt x="924" y="1519"/>
                    <a:pt x="920" y="1525"/>
                  </a:cubicBezTo>
                  <a:cubicBezTo>
                    <a:pt x="899" y="1554"/>
                    <a:pt x="846" y="1565"/>
                    <a:pt x="815" y="1574"/>
                  </a:cubicBezTo>
                  <a:cubicBezTo>
                    <a:pt x="801" y="1578"/>
                    <a:pt x="773" y="1588"/>
                    <a:pt x="773" y="1588"/>
                  </a:cubicBezTo>
                  <a:cubicBezTo>
                    <a:pt x="737" y="1697"/>
                    <a:pt x="648" y="1631"/>
                    <a:pt x="555" y="1616"/>
                  </a:cubicBezTo>
                  <a:cubicBezTo>
                    <a:pt x="569" y="1625"/>
                    <a:pt x="611" y="1635"/>
                    <a:pt x="597" y="1644"/>
                  </a:cubicBezTo>
                  <a:cubicBezTo>
                    <a:pt x="567" y="1664"/>
                    <a:pt x="533" y="1668"/>
                    <a:pt x="499" y="1679"/>
                  </a:cubicBezTo>
                  <a:cubicBezTo>
                    <a:pt x="472" y="1720"/>
                    <a:pt x="424" y="1703"/>
                    <a:pt x="380" y="1714"/>
                  </a:cubicBezTo>
                  <a:cubicBezTo>
                    <a:pt x="345" y="1712"/>
                    <a:pt x="308" y="1716"/>
                    <a:pt x="274" y="1707"/>
                  </a:cubicBezTo>
                  <a:cubicBezTo>
                    <a:pt x="267" y="1705"/>
                    <a:pt x="270" y="1693"/>
                    <a:pt x="267" y="1686"/>
                  </a:cubicBezTo>
                  <a:cubicBezTo>
                    <a:pt x="263" y="1678"/>
                    <a:pt x="258" y="1671"/>
                    <a:pt x="253" y="1665"/>
                  </a:cubicBezTo>
                  <a:cubicBezTo>
                    <a:pt x="230" y="1638"/>
                    <a:pt x="202" y="1620"/>
                    <a:pt x="169" y="1609"/>
                  </a:cubicBezTo>
                  <a:cubicBezTo>
                    <a:pt x="155" y="1567"/>
                    <a:pt x="176" y="1596"/>
                    <a:pt x="190" y="1553"/>
                  </a:cubicBezTo>
                  <a:cubicBezTo>
                    <a:pt x="188" y="1530"/>
                    <a:pt x="189" y="1506"/>
                    <a:pt x="183" y="1483"/>
                  </a:cubicBezTo>
                  <a:cubicBezTo>
                    <a:pt x="179" y="1465"/>
                    <a:pt x="160" y="1468"/>
                    <a:pt x="148" y="1461"/>
                  </a:cubicBezTo>
                  <a:cubicBezTo>
                    <a:pt x="108" y="1439"/>
                    <a:pt x="79" y="1420"/>
                    <a:pt x="35" y="1405"/>
                  </a:cubicBezTo>
                  <a:cubicBezTo>
                    <a:pt x="16" y="1386"/>
                    <a:pt x="0" y="1381"/>
                    <a:pt x="21" y="1349"/>
                  </a:cubicBezTo>
                  <a:cubicBezTo>
                    <a:pt x="25" y="1343"/>
                    <a:pt x="36" y="1346"/>
                    <a:pt x="42" y="1342"/>
                  </a:cubicBezTo>
                  <a:cubicBezTo>
                    <a:pt x="57" y="1334"/>
                    <a:pt x="85" y="1314"/>
                    <a:pt x="85" y="1314"/>
                  </a:cubicBezTo>
                  <a:cubicBezTo>
                    <a:pt x="90" y="1307"/>
                    <a:pt x="93" y="1299"/>
                    <a:pt x="99" y="1293"/>
                  </a:cubicBezTo>
                  <a:cubicBezTo>
                    <a:pt x="105" y="1287"/>
                    <a:pt x="118" y="1287"/>
                    <a:pt x="120" y="1279"/>
                  </a:cubicBezTo>
                  <a:cubicBezTo>
                    <a:pt x="133" y="1226"/>
                    <a:pt x="80" y="1218"/>
                    <a:pt x="56" y="1188"/>
                  </a:cubicBezTo>
                  <a:cubicBezTo>
                    <a:pt x="41" y="1170"/>
                    <a:pt x="28" y="1124"/>
                    <a:pt x="28" y="1124"/>
                  </a:cubicBezTo>
                  <a:cubicBezTo>
                    <a:pt x="34" y="1085"/>
                    <a:pt x="41" y="1047"/>
                    <a:pt x="71" y="1019"/>
                  </a:cubicBezTo>
                  <a:cubicBezTo>
                    <a:pt x="81" y="990"/>
                    <a:pt x="94" y="973"/>
                    <a:pt x="120" y="956"/>
                  </a:cubicBezTo>
                  <a:cubicBezTo>
                    <a:pt x="146" y="877"/>
                    <a:pt x="65" y="763"/>
                    <a:pt x="49" y="682"/>
                  </a:cubicBezTo>
                  <a:cubicBezTo>
                    <a:pt x="51" y="656"/>
                    <a:pt x="52" y="630"/>
                    <a:pt x="56" y="604"/>
                  </a:cubicBezTo>
                  <a:cubicBezTo>
                    <a:pt x="65" y="543"/>
                    <a:pt x="148" y="541"/>
                    <a:pt x="190" y="513"/>
                  </a:cubicBezTo>
                  <a:cubicBezTo>
                    <a:pt x="205" y="467"/>
                    <a:pt x="203" y="483"/>
                    <a:pt x="190" y="401"/>
                  </a:cubicBezTo>
                  <a:cubicBezTo>
                    <a:pt x="178" y="323"/>
                    <a:pt x="109" y="283"/>
                    <a:pt x="85" y="211"/>
                  </a:cubicBezTo>
                  <a:cubicBezTo>
                    <a:pt x="87" y="204"/>
                    <a:pt x="86" y="194"/>
                    <a:pt x="92" y="190"/>
                  </a:cubicBezTo>
                  <a:cubicBezTo>
                    <a:pt x="113" y="175"/>
                    <a:pt x="159" y="170"/>
                    <a:pt x="183" y="162"/>
                  </a:cubicBezTo>
                  <a:cubicBezTo>
                    <a:pt x="204" y="131"/>
                    <a:pt x="205" y="138"/>
                    <a:pt x="162" y="155"/>
                  </a:cubicBezTo>
                  <a:close/>
                </a:path>
              </a:pathLst>
            </a:custGeom>
            <a:solidFill>
              <a:srgbClr val="F0AEE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52" name="Oval 406"/>
            <p:cNvSpPr>
              <a:spLocks noChangeArrowheads="1"/>
            </p:cNvSpPr>
            <p:nvPr/>
          </p:nvSpPr>
          <p:spPr bwMode="auto">
            <a:xfrm>
              <a:off x="1191" y="1150"/>
              <a:ext cx="568" cy="564"/>
            </a:xfrm>
            <a:prstGeom prst="ellipse">
              <a:avLst/>
            </a:prstGeom>
            <a:solidFill>
              <a:srgbClr val="DDFF7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53" name="Oval 407"/>
            <p:cNvSpPr>
              <a:spLocks noChangeArrowheads="1"/>
            </p:cNvSpPr>
            <p:nvPr/>
          </p:nvSpPr>
          <p:spPr bwMode="auto">
            <a:xfrm>
              <a:off x="1274" y="139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54" name="Oval 408"/>
            <p:cNvSpPr>
              <a:spLocks noChangeArrowheads="1"/>
            </p:cNvSpPr>
            <p:nvPr/>
          </p:nvSpPr>
          <p:spPr bwMode="auto">
            <a:xfrm>
              <a:off x="1276" y="148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55" name="Oval 409"/>
            <p:cNvSpPr>
              <a:spLocks noChangeArrowheads="1"/>
            </p:cNvSpPr>
            <p:nvPr/>
          </p:nvSpPr>
          <p:spPr bwMode="auto">
            <a:xfrm>
              <a:off x="1400" y="129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56" name="Oval 410"/>
            <p:cNvSpPr>
              <a:spLocks noChangeArrowheads="1"/>
            </p:cNvSpPr>
            <p:nvPr/>
          </p:nvSpPr>
          <p:spPr bwMode="auto">
            <a:xfrm>
              <a:off x="1646" y="149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57" name="Oval 411"/>
            <p:cNvSpPr>
              <a:spLocks noChangeArrowheads="1"/>
            </p:cNvSpPr>
            <p:nvPr/>
          </p:nvSpPr>
          <p:spPr bwMode="auto">
            <a:xfrm>
              <a:off x="1375" y="139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58" name="Oval 412"/>
            <p:cNvSpPr>
              <a:spLocks noChangeArrowheads="1"/>
            </p:cNvSpPr>
            <p:nvPr/>
          </p:nvSpPr>
          <p:spPr bwMode="auto">
            <a:xfrm>
              <a:off x="1367" y="144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59" name="Oval 413"/>
            <p:cNvSpPr>
              <a:spLocks noChangeArrowheads="1"/>
            </p:cNvSpPr>
            <p:nvPr/>
          </p:nvSpPr>
          <p:spPr bwMode="auto">
            <a:xfrm>
              <a:off x="1424" y="155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60" name="Oval 414"/>
            <p:cNvSpPr>
              <a:spLocks noChangeArrowheads="1"/>
            </p:cNvSpPr>
            <p:nvPr/>
          </p:nvSpPr>
          <p:spPr bwMode="auto">
            <a:xfrm>
              <a:off x="1404" y="146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61" name="Oval 415"/>
            <p:cNvSpPr>
              <a:spLocks noChangeArrowheads="1"/>
            </p:cNvSpPr>
            <p:nvPr/>
          </p:nvSpPr>
          <p:spPr bwMode="auto">
            <a:xfrm>
              <a:off x="1504" y="155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62" name="Oval 416"/>
            <p:cNvSpPr>
              <a:spLocks noChangeArrowheads="1"/>
            </p:cNvSpPr>
            <p:nvPr/>
          </p:nvSpPr>
          <p:spPr bwMode="auto">
            <a:xfrm>
              <a:off x="1419" y="125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63" name="Oval 417"/>
            <p:cNvSpPr>
              <a:spLocks noChangeArrowheads="1"/>
            </p:cNvSpPr>
            <p:nvPr/>
          </p:nvSpPr>
          <p:spPr bwMode="auto">
            <a:xfrm>
              <a:off x="1257" y="125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64" name="Oval 418"/>
            <p:cNvSpPr>
              <a:spLocks noChangeArrowheads="1"/>
            </p:cNvSpPr>
            <p:nvPr/>
          </p:nvSpPr>
          <p:spPr bwMode="auto">
            <a:xfrm>
              <a:off x="1314" y="139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65" name="Oval 419"/>
            <p:cNvSpPr>
              <a:spLocks noChangeArrowheads="1"/>
            </p:cNvSpPr>
            <p:nvPr/>
          </p:nvSpPr>
          <p:spPr bwMode="auto">
            <a:xfrm>
              <a:off x="1244" y="155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66" name="Oval 420"/>
            <p:cNvSpPr>
              <a:spLocks noChangeArrowheads="1"/>
            </p:cNvSpPr>
            <p:nvPr/>
          </p:nvSpPr>
          <p:spPr bwMode="auto">
            <a:xfrm>
              <a:off x="1218" y="145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67" name="Oval 421"/>
            <p:cNvSpPr>
              <a:spLocks noChangeArrowheads="1"/>
            </p:cNvSpPr>
            <p:nvPr/>
          </p:nvSpPr>
          <p:spPr bwMode="auto">
            <a:xfrm>
              <a:off x="1324" y="155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68" name="Oval 422"/>
            <p:cNvSpPr>
              <a:spLocks noChangeArrowheads="1"/>
            </p:cNvSpPr>
            <p:nvPr/>
          </p:nvSpPr>
          <p:spPr bwMode="auto">
            <a:xfrm>
              <a:off x="1550" y="160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69" name="Oval 423"/>
            <p:cNvSpPr>
              <a:spLocks noChangeArrowheads="1"/>
            </p:cNvSpPr>
            <p:nvPr/>
          </p:nvSpPr>
          <p:spPr bwMode="auto">
            <a:xfrm>
              <a:off x="1240" y="14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70" name="Oval 424"/>
            <p:cNvSpPr>
              <a:spLocks noChangeArrowheads="1"/>
            </p:cNvSpPr>
            <p:nvPr/>
          </p:nvSpPr>
          <p:spPr bwMode="auto">
            <a:xfrm>
              <a:off x="1432" y="161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71" name="Oval 425"/>
            <p:cNvSpPr>
              <a:spLocks noChangeArrowheads="1"/>
            </p:cNvSpPr>
            <p:nvPr/>
          </p:nvSpPr>
          <p:spPr bwMode="auto">
            <a:xfrm>
              <a:off x="1619" y="152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72" name="Oval 426"/>
            <p:cNvSpPr>
              <a:spLocks noChangeArrowheads="1"/>
            </p:cNvSpPr>
            <p:nvPr/>
          </p:nvSpPr>
          <p:spPr bwMode="auto">
            <a:xfrm>
              <a:off x="1521" y="132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73" name="Oval 427"/>
            <p:cNvSpPr>
              <a:spLocks noChangeArrowheads="1"/>
            </p:cNvSpPr>
            <p:nvPr/>
          </p:nvSpPr>
          <p:spPr bwMode="auto">
            <a:xfrm>
              <a:off x="1526" y="128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74" name="Oval 428"/>
            <p:cNvSpPr>
              <a:spLocks noChangeArrowheads="1"/>
            </p:cNvSpPr>
            <p:nvPr/>
          </p:nvSpPr>
          <p:spPr bwMode="auto">
            <a:xfrm>
              <a:off x="1646" y="135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75" name="Oval 429"/>
            <p:cNvSpPr>
              <a:spLocks noChangeArrowheads="1"/>
            </p:cNvSpPr>
            <p:nvPr/>
          </p:nvSpPr>
          <p:spPr bwMode="auto">
            <a:xfrm>
              <a:off x="1495" y="136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76" name="Oval 430"/>
            <p:cNvSpPr>
              <a:spLocks noChangeArrowheads="1"/>
            </p:cNvSpPr>
            <p:nvPr/>
          </p:nvSpPr>
          <p:spPr bwMode="auto">
            <a:xfrm>
              <a:off x="1587" y="149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77" name="Oval 431"/>
            <p:cNvSpPr>
              <a:spLocks noChangeArrowheads="1"/>
            </p:cNvSpPr>
            <p:nvPr/>
          </p:nvSpPr>
          <p:spPr bwMode="auto">
            <a:xfrm>
              <a:off x="1333" y="125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78" name="Oval 432"/>
            <p:cNvSpPr>
              <a:spLocks noChangeArrowheads="1"/>
            </p:cNvSpPr>
            <p:nvPr/>
          </p:nvSpPr>
          <p:spPr bwMode="auto">
            <a:xfrm>
              <a:off x="1610" y="141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79" name="Oval 433"/>
            <p:cNvSpPr>
              <a:spLocks noChangeArrowheads="1"/>
            </p:cNvSpPr>
            <p:nvPr/>
          </p:nvSpPr>
          <p:spPr bwMode="auto">
            <a:xfrm>
              <a:off x="1673" y="137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80" name="Oval 434"/>
            <p:cNvSpPr>
              <a:spLocks noChangeArrowheads="1"/>
            </p:cNvSpPr>
            <p:nvPr/>
          </p:nvSpPr>
          <p:spPr bwMode="auto">
            <a:xfrm>
              <a:off x="1350" y="121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81" name="Oval 435"/>
            <p:cNvSpPr>
              <a:spLocks noChangeArrowheads="1"/>
            </p:cNvSpPr>
            <p:nvPr/>
          </p:nvSpPr>
          <p:spPr bwMode="auto">
            <a:xfrm>
              <a:off x="1422" y="132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82" name="Oval 436"/>
            <p:cNvSpPr>
              <a:spLocks noChangeArrowheads="1"/>
            </p:cNvSpPr>
            <p:nvPr/>
          </p:nvSpPr>
          <p:spPr bwMode="auto">
            <a:xfrm>
              <a:off x="1428" y="138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83" name="Oval 437"/>
            <p:cNvSpPr>
              <a:spLocks noChangeArrowheads="1"/>
            </p:cNvSpPr>
            <p:nvPr/>
          </p:nvSpPr>
          <p:spPr bwMode="auto">
            <a:xfrm>
              <a:off x="1439" y="150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84" name="Oval 438"/>
            <p:cNvSpPr>
              <a:spLocks noChangeArrowheads="1"/>
            </p:cNvSpPr>
            <p:nvPr/>
          </p:nvSpPr>
          <p:spPr bwMode="auto">
            <a:xfrm>
              <a:off x="1541" y="151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85" name="Oval 439"/>
            <p:cNvSpPr>
              <a:spLocks noChangeArrowheads="1"/>
            </p:cNvSpPr>
            <p:nvPr/>
          </p:nvSpPr>
          <p:spPr bwMode="auto">
            <a:xfrm>
              <a:off x="1498" y="146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86" name="Oval 440"/>
            <p:cNvSpPr>
              <a:spLocks noChangeArrowheads="1"/>
            </p:cNvSpPr>
            <p:nvPr/>
          </p:nvSpPr>
          <p:spPr bwMode="auto">
            <a:xfrm>
              <a:off x="1462" y="142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87" name="Oval 441"/>
            <p:cNvSpPr>
              <a:spLocks noChangeArrowheads="1"/>
            </p:cNvSpPr>
            <p:nvPr/>
          </p:nvSpPr>
          <p:spPr bwMode="auto">
            <a:xfrm>
              <a:off x="1540" y="156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88" name="Oval 442"/>
            <p:cNvSpPr>
              <a:spLocks noChangeArrowheads="1"/>
            </p:cNvSpPr>
            <p:nvPr/>
          </p:nvSpPr>
          <p:spPr bwMode="auto">
            <a:xfrm>
              <a:off x="1538" y="143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89" name="Oval 443"/>
            <p:cNvSpPr>
              <a:spLocks noChangeArrowheads="1"/>
            </p:cNvSpPr>
            <p:nvPr/>
          </p:nvSpPr>
          <p:spPr bwMode="auto">
            <a:xfrm>
              <a:off x="1647" y="131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90" name="Oval 444"/>
            <p:cNvSpPr>
              <a:spLocks noChangeArrowheads="1"/>
            </p:cNvSpPr>
            <p:nvPr/>
          </p:nvSpPr>
          <p:spPr bwMode="auto">
            <a:xfrm>
              <a:off x="1675" y="146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91" name="Oval 445"/>
            <p:cNvSpPr>
              <a:spLocks noChangeArrowheads="1"/>
            </p:cNvSpPr>
            <p:nvPr/>
          </p:nvSpPr>
          <p:spPr bwMode="auto">
            <a:xfrm>
              <a:off x="1315" y="146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92" name="Oval 446"/>
            <p:cNvSpPr>
              <a:spLocks noChangeArrowheads="1"/>
            </p:cNvSpPr>
            <p:nvPr/>
          </p:nvSpPr>
          <p:spPr bwMode="auto">
            <a:xfrm>
              <a:off x="1370" y="153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93" name="Oval 447"/>
            <p:cNvSpPr>
              <a:spLocks noChangeArrowheads="1"/>
            </p:cNvSpPr>
            <p:nvPr/>
          </p:nvSpPr>
          <p:spPr bwMode="auto">
            <a:xfrm>
              <a:off x="1354" y="161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94" name="Oval 448"/>
            <p:cNvSpPr>
              <a:spLocks noChangeArrowheads="1"/>
            </p:cNvSpPr>
            <p:nvPr/>
          </p:nvSpPr>
          <p:spPr bwMode="auto">
            <a:xfrm>
              <a:off x="1256" y="133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95" name="Oval 449"/>
            <p:cNvSpPr>
              <a:spLocks noChangeArrowheads="1"/>
            </p:cNvSpPr>
            <p:nvPr/>
          </p:nvSpPr>
          <p:spPr bwMode="auto">
            <a:xfrm>
              <a:off x="1471" y="162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96" name="Oval 450"/>
            <p:cNvSpPr>
              <a:spLocks noChangeArrowheads="1"/>
            </p:cNvSpPr>
            <p:nvPr/>
          </p:nvSpPr>
          <p:spPr bwMode="auto">
            <a:xfrm>
              <a:off x="1318" y="159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97" name="Oval 451"/>
            <p:cNvSpPr>
              <a:spLocks noChangeArrowheads="1"/>
            </p:cNvSpPr>
            <p:nvPr/>
          </p:nvSpPr>
          <p:spPr bwMode="auto">
            <a:xfrm>
              <a:off x="1317" y="129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98" name="Oval 452"/>
            <p:cNvSpPr>
              <a:spLocks noChangeArrowheads="1"/>
            </p:cNvSpPr>
            <p:nvPr/>
          </p:nvSpPr>
          <p:spPr bwMode="auto">
            <a:xfrm>
              <a:off x="1582" y="157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99" name="Oval 453"/>
            <p:cNvSpPr>
              <a:spLocks noChangeArrowheads="1"/>
            </p:cNvSpPr>
            <p:nvPr/>
          </p:nvSpPr>
          <p:spPr bwMode="auto">
            <a:xfrm>
              <a:off x="1513" y="123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00" name="Oval 454"/>
            <p:cNvSpPr>
              <a:spLocks noChangeArrowheads="1"/>
            </p:cNvSpPr>
            <p:nvPr/>
          </p:nvSpPr>
          <p:spPr bwMode="auto">
            <a:xfrm>
              <a:off x="1598" y="132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01" name="Oval 455"/>
            <p:cNvSpPr>
              <a:spLocks noChangeArrowheads="1"/>
            </p:cNvSpPr>
            <p:nvPr/>
          </p:nvSpPr>
          <p:spPr bwMode="auto">
            <a:xfrm>
              <a:off x="1570" y="139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02" name="Oval 456"/>
            <p:cNvSpPr>
              <a:spLocks noChangeArrowheads="1"/>
            </p:cNvSpPr>
            <p:nvPr/>
          </p:nvSpPr>
          <p:spPr bwMode="auto">
            <a:xfrm>
              <a:off x="1490" y="120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03" name="Oval 457"/>
            <p:cNvSpPr>
              <a:spLocks noChangeArrowheads="1"/>
            </p:cNvSpPr>
            <p:nvPr/>
          </p:nvSpPr>
          <p:spPr bwMode="auto">
            <a:xfrm>
              <a:off x="1582" y="123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04" name="Oval 458"/>
            <p:cNvSpPr>
              <a:spLocks noChangeArrowheads="1"/>
            </p:cNvSpPr>
            <p:nvPr/>
          </p:nvSpPr>
          <p:spPr bwMode="auto">
            <a:xfrm>
              <a:off x="1250" y="130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05" name="Oval 459"/>
            <p:cNvSpPr>
              <a:spLocks noChangeArrowheads="1"/>
            </p:cNvSpPr>
            <p:nvPr/>
          </p:nvSpPr>
          <p:spPr bwMode="auto">
            <a:xfrm>
              <a:off x="1658" y="153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06" name="Oval 460"/>
            <p:cNvSpPr>
              <a:spLocks noChangeArrowheads="1"/>
            </p:cNvSpPr>
            <p:nvPr/>
          </p:nvSpPr>
          <p:spPr bwMode="auto">
            <a:xfrm>
              <a:off x="1406" y="119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07" name="Oval 461"/>
            <p:cNvSpPr>
              <a:spLocks noChangeArrowheads="1"/>
            </p:cNvSpPr>
            <p:nvPr/>
          </p:nvSpPr>
          <p:spPr bwMode="auto">
            <a:xfrm>
              <a:off x="1611" y="123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08" name="Oval 462"/>
            <p:cNvSpPr>
              <a:spLocks noChangeArrowheads="1"/>
            </p:cNvSpPr>
            <p:nvPr/>
          </p:nvSpPr>
          <p:spPr bwMode="auto">
            <a:xfrm>
              <a:off x="1449" y="117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09" name="Oval 463"/>
            <p:cNvSpPr>
              <a:spLocks noChangeArrowheads="1"/>
            </p:cNvSpPr>
            <p:nvPr/>
          </p:nvSpPr>
          <p:spPr bwMode="auto">
            <a:xfrm>
              <a:off x="2786" y="112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10" name="Oval 464"/>
            <p:cNvSpPr>
              <a:spLocks noChangeArrowheads="1"/>
            </p:cNvSpPr>
            <p:nvPr/>
          </p:nvSpPr>
          <p:spPr bwMode="auto">
            <a:xfrm>
              <a:off x="2692" y="117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11" name="Oval 465"/>
            <p:cNvSpPr>
              <a:spLocks noChangeArrowheads="1"/>
            </p:cNvSpPr>
            <p:nvPr/>
          </p:nvSpPr>
          <p:spPr bwMode="auto">
            <a:xfrm>
              <a:off x="2879" y="119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12" name="Oval 466"/>
            <p:cNvSpPr>
              <a:spLocks noChangeArrowheads="1"/>
            </p:cNvSpPr>
            <p:nvPr/>
          </p:nvSpPr>
          <p:spPr bwMode="auto">
            <a:xfrm>
              <a:off x="2927" y="118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13" name="Oval 467"/>
            <p:cNvSpPr>
              <a:spLocks noChangeArrowheads="1"/>
            </p:cNvSpPr>
            <p:nvPr/>
          </p:nvSpPr>
          <p:spPr bwMode="auto">
            <a:xfrm>
              <a:off x="2830" y="120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14" name="Oval 468"/>
            <p:cNvSpPr>
              <a:spLocks noChangeArrowheads="1"/>
            </p:cNvSpPr>
            <p:nvPr/>
          </p:nvSpPr>
          <p:spPr bwMode="auto">
            <a:xfrm>
              <a:off x="2927" y="118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15" name="Oval 469"/>
            <p:cNvSpPr>
              <a:spLocks noChangeArrowheads="1"/>
            </p:cNvSpPr>
            <p:nvPr/>
          </p:nvSpPr>
          <p:spPr bwMode="auto">
            <a:xfrm>
              <a:off x="2900" y="122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16" name="Oval 470"/>
            <p:cNvSpPr>
              <a:spLocks noChangeArrowheads="1"/>
            </p:cNvSpPr>
            <p:nvPr/>
          </p:nvSpPr>
          <p:spPr bwMode="auto">
            <a:xfrm>
              <a:off x="2919" y="111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17" name="Oval 471"/>
            <p:cNvSpPr>
              <a:spLocks noChangeArrowheads="1"/>
            </p:cNvSpPr>
            <p:nvPr/>
          </p:nvSpPr>
          <p:spPr bwMode="auto">
            <a:xfrm>
              <a:off x="2938" y="123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18" name="Oval 472"/>
            <p:cNvSpPr>
              <a:spLocks noChangeArrowheads="1"/>
            </p:cNvSpPr>
            <p:nvPr/>
          </p:nvSpPr>
          <p:spPr bwMode="auto">
            <a:xfrm>
              <a:off x="2844" y="118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19" name="Oval 473"/>
            <p:cNvSpPr>
              <a:spLocks noChangeArrowheads="1"/>
            </p:cNvSpPr>
            <p:nvPr/>
          </p:nvSpPr>
          <p:spPr bwMode="auto">
            <a:xfrm>
              <a:off x="2880" y="106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20" name="Oval 474"/>
            <p:cNvSpPr>
              <a:spLocks noChangeArrowheads="1"/>
            </p:cNvSpPr>
            <p:nvPr/>
          </p:nvSpPr>
          <p:spPr bwMode="auto">
            <a:xfrm>
              <a:off x="2694" y="122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21" name="Oval 475"/>
            <p:cNvSpPr>
              <a:spLocks noChangeArrowheads="1"/>
            </p:cNvSpPr>
            <p:nvPr/>
          </p:nvSpPr>
          <p:spPr bwMode="auto">
            <a:xfrm>
              <a:off x="2777" y="133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22" name="Oval 476"/>
            <p:cNvSpPr>
              <a:spLocks noChangeArrowheads="1"/>
            </p:cNvSpPr>
            <p:nvPr/>
          </p:nvSpPr>
          <p:spPr bwMode="auto">
            <a:xfrm>
              <a:off x="2733" y="124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23" name="Oval 477"/>
            <p:cNvSpPr>
              <a:spLocks noChangeArrowheads="1"/>
            </p:cNvSpPr>
            <p:nvPr/>
          </p:nvSpPr>
          <p:spPr bwMode="auto">
            <a:xfrm>
              <a:off x="2809" y="129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24" name="Oval 478"/>
            <p:cNvSpPr>
              <a:spLocks noChangeArrowheads="1"/>
            </p:cNvSpPr>
            <p:nvPr/>
          </p:nvSpPr>
          <p:spPr bwMode="auto">
            <a:xfrm>
              <a:off x="2921" y="106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25" name="Oval 479"/>
            <p:cNvSpPr>
              <a:spLocks noChangeArrowheads="1"/>
            </p:cNvSpPr>
            <p:nvPr/>
          </p:nvSpPr>
          <p:spPr bwMode="auto">
            <a:xfrm>
              <a:off x="2998" y="112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26" name="Oval 480"/>
            <p:cNvSpPr>
              <a:spLocks noChangeArrowheads="1"/>
            </p:cNvSpPr>
            <p:nvPr/>
          </p:nvSpPr>
          <p:spPr bwMode="auto">
            <a:xfrm>
              <a:off x="2905" y="133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27" name="Oval 481"/>
            <p:cNvSpPr>
              <a:spLocks noChangeArrowheads="1"/>
            </p:cNvSpPr>
            <p:nvPr/>
          </p:nvSpPr>
          <p:spPr bwMode="auto">
            <a:xfrm>
              <a:off x="2772" y="117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28" name="Oval 482"/>
            <p:cNvSpPr>
              <a:spLocks noChangeArrowheads="1"/>
            </p:cNvSpPr>
            <p:nvPr/>
          </p:nvSpPr>
          <p:spPr bwMode="auto">
            <a:xfrm>
              <a:off x="2843" y="107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29" name="Oval 483"/>
            <p:cNvSpPr>
              <a:spLocks noChangeArrowheads="1"/>
            </p:cNvSpPr>
            <p:nvPr/>
          </p:nvSpPr>
          <p:spPr bwMode="auto">
            <a:xfrm>
              <a:off x="2891" y="114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30" name="Oval 484"/>
            <p:cNvSpPr>
              <a:spLocks noChangeArrowheads="1"/>
            </p:cNvSpPr>
            <p:nvPr/>
          </p:nvSpPr>
          <p:spPr bwMode="auto">
            <a:xfrm>
              <a:off x="2728" y="119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31" name="Oval 485"/>
            <p:cNvSpPr>
              <a:spLocks noChangeArrowheads="1"/>
            </p:cNvSpPr>
            <p:nvPr/>
          </p:nvSpPr>
          <p:spPr bwMode="auto">
            <a:xfrm>
              <a:off x="2859" y="113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32" name="Oval 486"/>
            <p:cNvSpPr>
              <a:spLocks noChangeArrowheads="1"/>
            </p:cNvSpPr>
            <p:nvPr/>
          </p:nvSpPr>
          <p:spPr bwMode="auto">
            <a:xfrm>
              <a:off x="2914" y="126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33" name="Oval 487"/>
            <p:cNvSpPr>
              <a:spLocks noChangeArrowheads="1"/>
            </p:cNvSpPr>
            <p:nvPr/>
          </p:nvSpPr>
          <p:spPr bwMode="auto">
            <a:xfrm>
              <a:off x="2750" y="111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34" name="Oval 488"/>
            <p:cNvSpPr>
              <a:spLocks noChangeArrowheads="1"/>
            </p:cNvSpPr>
            <p:nvPr/>
          </p:nvSpPr>
          <p:spPr bwMode="auto">
            <a:xfrm>
              <a:off x="2792" y="107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35" name="Oval 489"/>
            <p:cNvSpPr>
              <a:spLocks noChangeArrowheads="1"/>
            </p:cNvSpPr>
            <p:nvPr/>
          </p:nvSpPr>
          <p:spPr bwMode="auto">
            <a:xfrm>
              <a:off x="2958" y="108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36" name="Oval 490"/>
            <p:cNvSpPr>
              <a:spLocks noChangeArrowheads="1"/>
            </p:cNvSpPr>
            <p:nvPr/>
          </p:nvSpPr>
          <p:spPr bwMode="auto">
            <a:xfrm>
              <a:off x="2820" y="115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37" name="Oval 491"/>
            <p:cNvSpPr>
              <a:spLocks noChangeArrowheads="1"/>
            </p:cNvSpPr>
            <p:nvPr/>
          </p:nvSpPr>
          <p:spPr bwMode="auto">
            <a:xfrm>
              <a:off x="2745" y="115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38" name="Oval 492"/>
            <p:cNvSpPr>
              <a:spLocks noChangeArrowheads="1"/>
            </p:cNvSpPr>
            <p:nvPr/>
          </p:nvSpPr>
          <p:spPr bwMode="auto">
            <a:xfrm>
              <a:off x="2870" y="109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39" name="Oval 493"/>
            <p:cNvSpPr>
              <a:spLocks noChangeArrowheads="1"/>
            </p:cNvSpPr>
            <p:nvPr/>
          </p:nvSpPr>
          <p:spPr bwMode="auto">
            <a:xfrm>
              <a:off x="2957" y="11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40" name="Oval 494"/>
            <p:cNvSpPr>
              <a:spLocks noChangeArrowheads="1"/>
            </p:cNvSpPr>
            <p:nvPr/>
          </p:nvSpPr>
          <p:spPr bwMode="auto">
            <a:xfrm>
              <a:off x="2800" y="120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41" name="Oval 495"/>
            <p:cNvSpPr>
              <a:spLocks noChangeArrowheads="1"/>
            </p:cNvSpPr>
            <p:nvPr/>
          </p:nvSpPr>
          <p:spPr bwMode="auto">
            <a:xfrm>
              <a:off x="2818" y="110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42" name="Oval 496"/>
            <p:cNvSpPr>
              <a:spLocks noChangeArrowheads="1"/>
            </p:cNvSpPr>
            <p:nvPr/>
          </p:nvSpPr>
          <p:spPr bwMode="auto">
            <a:xfrm>
              <a:off x="2860" y="124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43" name="Oval 497"/>
            <p:cNvSpPr>
              <a:spLocks noChangeArrowheads="1"/>
            </p:cNvSpPr>
            <p:nvPr/>
          </p:nvSpPr>
          <p:spPr bwMode="auto">
            <a:xfrm>
              <a:off x="2771" y="125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44" name="Oval 498"/>
            <p:cNvSpPr>
              <a:spLocks noChangeArrowheads="1"/>
            </p:cNvSpPr>
            <p:nvPr/>
          </p:nvSpPr>
          <p:spPr bwMode="auto">
            <a:xfrm>
              <a:off x="2979" y="120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45" name="Oval 499"/>
            <p:cNvSpPr>
              <a:spLocks noChangeArrowheads="1"/>
            </p:cNvSpPr>
            <p:nvPr/>
          </p:nvSpPr>
          <p:spPr bwMode="auto">
            <a:xfrm>
              <a:off x="2902" y="128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46" name="Oval 500"/>
            <p:cNvSpPr>
              <a:spLocks noChangeArrowheads="1"/>
            </p:cNvSpPr>
            <p:nvPr/>
          </p:nvSpPr>
          <p:spPr bwMode="auto">
            <a:xfrm>
              <a:off x="2767" y="121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47" name="Oval 501"/>
            <p:cNvSpPr>
              <a:spLocks noChangeArrowheads="1"/>
            </p:cNvSpPr>
            <p:nvPr/>
          </p:nvSpPr>
          <p:spPr bwMode="auto">
            <a:xfrm>
              <a:off x="2819" y="124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48" name="Oval 502"/>
            <p:cNvSpPr>
              <a:spLocks noChangeArrowheads="1"/>
            </p:cNvSpPr>
            <p:nvPr/>
          </p:nvSpPr>
          <p:spPr bwMode="auto">
            <a:xfrm>
              <a:off x="2998" y="117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49" name="Oval 503"/>
            <p:cNvSpPr>
              <a:spLocks noChangeArrowheads="1"/>
            </p:cNvSpPr>
            <p:nvPr/>
          </p:nvSpPr>
          <p:spPr bwMode="auto">
            <a:xfrm>
              <a:off x="2951" y="132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50" name="Oval 504"/>
            <p:cNvSpPr>
              <a:spLocks noChangeArrowheads="1"/>
            </p:cNvSpPr>
            <p:nvPr/>
          </p:nvSpPr>
          <p:spPr bwMode="auto">
            <a:xfrm>
              <a:off x="2977" y="124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51" name="Oval 505"/>
            <p:cNvSpPr>
              <a:spLocks noChangeArrowheads="1"/>
            </p:cNvSpPr>
            <p:nvPr/>
          </p:nvSpPr>
          <p:spPr bwMode="auto">
            <a:xfrm>
              <a:off x="2995" y="123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52" name="Oval 506"/>
            <p:cNvSpPr>
              <a:spLocks noChangeArrowheads="1"/>
            </p:cNvSpPr>
            <p:nvPr/>
          </p:nvSpPr>
          <p:spPr bwMode="auto">
            <a:xfrm>
              <a:off x="2856" y="128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53" name="Oval 507"/>
            <p:cNvSpPr>
              <a:spLocks noChangeArrowheads="1"/>
            </p:cNvSpPr>
            <p:nvPr/>
          </p:nvSpPr>
          <p:spPr bwMode="auto">
            <a:xfrm>
              <a:off x="2971" y="112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54" name="Oval 508"/>
            <p:cNvSpPr>
              <a:spLocks noChangeArrowheads="1"/>
            </p:cNvSpPr>
            <p:nvPr/>
          </p:nvSpPr>
          <p:spPr bwMode="auto">
            <a:xfrm>
              <a:off x="2953" y="127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55" name="Oval 509"/>
            <p:cNvSpPr>
              <a:spLocks noChangeArrowheads="1"/>
            </p:cNvSpPr>
            <p:nvPr/>
          </p:nvSpPr>
          <p:spPr bwMode="auto">
            <a:xfrm>
              <a:off x="2723" y="129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56" name="Oval 510"/>
            <p:cNvSpPr>
              <a:spLocks noChangeArrowheads="1"/>
            </p:cNvSpPr>
            <p:nvPr/>
          </p:nvSpPr>
          <p:spPr bwMode="auto">
            <a:xfrm>
              <a:off x="2938" y="114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57" name="Oval 511"/>
            <p:cNvSpPr>
              <a:spLocks noChangeArrowheads="1"/>
            </p:cNvSpPr>
            <p:nvPr/>
          </p:nvSpPr>
          <p:spPr bwMode="auto">
            <a:xfrm>
              <a:off x="2822" y="133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58" name="Oval 512"/>
            <p:cNvSpPr>
              <a:spLocks noChangeArrowheads="1"/>
            </p:cNvSpPr>
            <p:nvPr/>
          </p:nvSpPr>
          <p:spPr bwMode="auto">
            <a:xfrm>
              <a:off x="2698" y="127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59" name="Oval 513"/>
            <p:cNvSpPr>
              <a:spLocks noChangeArrowheads="1"/>
            </p:cNvSpPr>
            <p:nvPr/>
          </p:nvSpPr>
          <p:spPr bwMode="auto">
            <a:xfrm>
              <a:off x="2762" y="130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60" name="Oval 514"/>
            <p:cNvSpPr>
              <a:spLocks noChangeArrowheads="1"/>
            </p:cNvSpPr>
            <p:nvPr/>
          </p:nvSpPr>
          <p:spPr bwMode="auto">
            <a:xfrm>
              <a:off x="3023" y="120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61" name="Oval 515"/>
            <p:cNvSpPr>
              <a:spLocks noChangeArrowheads="1"/>
            </p:cNvSpPr>
            <p:nvPr/>
          </p:nvSpPr>
          <p:spPr bwMode="auto">
            <a:xfrm>
              <a:off x="2720" y="113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62" name="Oval 516"/>
            <p:cNvSpPr>
              <a:spLocks noChangeArrowheads="1"/>
            </p:cNvSpPr>
            <p:nvPr/>
          </p:nvSpPr>
          <p:spPr bwMode="auto">
            <a:xfrm>
              <a:off x="2988" y="128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63" name="Oval 517"/>
            <p:cNvSpPr>
              <a:spLocks noChangeArrowheads="1"/>
            </p:cNvSpPr>
            <p:nvPr/>
          </p:nvSpPr>
          <p:spPr bwMode="auto">
            <a:xfrm>
              <a:off x="2865" y="132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64" name="Oval 518"/>
            <p:cNvSpPr>
              <a:spLocks noChangeArrowheads="1"/>
            </p:cNvSpPr>
            <p:nvPr/>
          </p:nvSpPr>
          <p:spPr bwMode="auto">
            <a:xfrm>
              <a:off x="3020" y="125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65" name="Oval 519"/>
            <p:cNvSpPr>
              <a:spLocks noChangeArrowheads="1"/>
            </p:cNvSpPr>
            <p:nvPr/>
          </p:nvSpPr>
          <p:spPr bwMode="auto">
            <a:xfrm>
              <a:off x="1300" y="134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66" name="Oval 520"/>
            <p:cNvSpPr>
              <a:spLocks noChangeArrowheads="1"/>
            </p:cNvSpPr>
            <p:nvPr/>
          </p:nvSpPr>
          <p:spPr bwMode="auto">
            <a:xfrm>
              <a:off x="1284" y="143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67" name="Oval 521"/>
            <p:cNvSpPr>
              <a:spLocks noChangeArrowheads="1"/>
            </p:cNvSpPr>
            <p:nvPr/>
          </p:nvSpPr>
          <p:spPr bwMode="auto">
            <a:xfrm>
              <a:off x="1378" y="134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68" name="Oval 522"/>
            <p:cNvSpPr>
              <a:spLocks noChangeArrowheads="1"/>
            </p:cNvSpPr>
            <p:nvPr/>
          </p:nvSpPr>
          <p:spPr bwMode="auto">
            <a:xfrm>
              <a:off x="1357" y="148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69" name="Oval 523"/>
            <p:cNvSpPr>
              <a:spLocks noChangeArrowheads="1"/>
            </p:cNvSpPr>
            <p:nvPr/>
          </p:nvSpPr>
          <p:spPr bwMode="auto">
            <a:xfrm>
              <a:off x="1452" y="128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70" name="Oval 524"/>
            <p:cNvSpPr>
              <a:spLocks noChangeArrowheads="1"/>
            </p:cNvSpPr>
            <p:nvPr/>
          </p:nvSpPr>
          <p:spPr bwMode="auto">
            <a:xfrm>
              <a:off x="1339" y="141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71" name="Oval 525"/>
            <p:cNvSpPr>
              <a:spLocks noChangeArrowheads="1"/>
            </p:cNvSpPr>
            <p:nvPr/>
          </p:nvSpPr>
          <p:spPr bwMode="auto">
            <a:xfrm>
              <a:off x="1402" y="151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72" name="Oval 526"/>
            <p:cNvSpPr>
              <a:spLocks noChangeArrowheads="1"/>
            </p:cNvSpPr>
            <p:nvPr/>
          </p:nvSpPr>
          <p:spPr bwMode="auto">
            <a:xfrm>
              <a:off x="1415" y="136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73" name="Oval 527"/>
            <p:cNvSpPr>
              <a:spLocks noChangeArrowheads="1"/>
            </p:cNvSpPr>
            <p:nvPr/>
          </p:nvSpPr>
          <p:spPr bwMode="auto">
            <a:xfrm>
              <a:off x="1479" y="151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74" name="Oval 528"/>
            <p:cNvSpPr>
              <a:spLocks noChangeArrowheads="1"/>
            </p:cNvSpPr>
            <p:nvPr/>
          </p:nvSpPr>
          <p:spPr bwMode="auto">
            <a:xfrm>
              <a:off x="1550" y="125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75" name="Oval 529"/>
            <p:cNvSpPr>
              <a:spLocks noChangeArrowheads="1"/>
            </p:cNvSpPr>
            <p:nvPr/>
          </p:nvSpPr>
          <p:spPr bwMode="auto">
            <a:xfrm>
              <a:off x="1211" y="132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76" name="Oval 530"/>
            <p:cNvSpPr>
              <a:spLocks noChangeArrowheads="1"/>
            </p:cNvSpPr>
            <p:nvPr/>
          </p:nvSpPr>
          <p:spPr bwMode="auto">
            <a:xfrm>
              <a:off x="1355" y="131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77" name="Oval 531"/>
            <p:cNvSpPr>
              <a:spLocks noChangeArrowheads="1"/>
            </p:cNvSpPr>
            <p:nvPr/>
          </p:nvSpPr>
          <p:spPr bwMode="auto">
            <a:xfrm>
              <a:off x="1228" y="150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78" name="Oval 532"/>
            <p:cNvSpPr>
              <a:spLocks noChangeArrowheads="1"/>
            </p:cNvSpPr>
            <p:nvPr/>
          </p:nvSpPr>
          <p:spPr bwMode="auto">
            <a:xfrm>
              <a:off x="1241" y="146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79" name="Oval 533"/>
            <p:cNvSpPr>
              <a:spLocks noChangeArrowheads="1"/>
            </p:cNvSpPr>
            <p:nvPr/>
          </p:nvSpPr>
          <p:spPr bwMode="auto">
            <a:xfrm>
              <a:off x="1284" y="153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80" name="Oval 534"/>
            <p:cNvSpPr>
              <a:spLocks noChangeArrowheads="1"/>
            </p:cNvSpPr>
            <p:nvPr/>
          </p:nvSpPr>
          <p:spPr bwMode="auto">
            <a:xfrm>
              <a:off x="1279" y="157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81" name="Oval 535"/>
            <p:cNvSpPr>
              <a:spLocks noChangeArrowheads="1"/>
            </p:cNvSpPr>
            <p:nvPr/>
          </p:nvSpPr>
          <p:spPr bwMode="auto">
            <a:xfrm>
              <a:off x="1242" y="13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82" name="Oval 536"/>
            <p:cNvSpPr>
              <a:spLocks noChangeArrowheads="1"/>
            </p:cNvSpPr>
            <p:nvPr/>
          </p:nvSpPr>
          <p:spPr bwMode="auto">
            <a:xfrm>
              <a:off x="1395" y="162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83" name="Oval 537"/>
            <p:cNvSpPr>
              <a:spLocks noChangeArrowheads="1"/>
            </p:cNvSpPr>
            <p:nvPr/>
          </p:nvSpPr>
          <p:spPr bwMode="auto">
            <a:xfrm>
              <a:off x="1627" y="156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84" name="Oval 538"/>
            <p:cNvSpPr>
              <a:spLocks noChangeArrowheads="1"/>
            </p:cNvSpPr>
            <p:nvPr/>
          </p:nvSpPr>
          <p:spPr bwMode="auto">
            <a:xfrm>
              <a:off x="1493" y="129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85" name="Oval 539"/>
            <p:cNvSpPr>
              <a:spLocks noChangeArrowheads="1"/>
            </p:cNvSpPr>
            <p:nvPr/>
          </p:nvSpPr>
          <p:spPr bwMode="auto">
            <a:xfrm>
              <a:off x="1561" y="129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86" name="Oval 540"/>
            <p:cNvSpPr>
              <a:spLocks noChangeArrowheads="1"/>
            </p:cNvSpPr>
            <p:nvPr/>
          </p:nvSpPr>
          <p:spPr bwMode="auto">
            <a:xfrm>
              <a:off x="1618" y="137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87" name="Oval 541"/>
            <p:cNvSpPr>
              <a:spLocks noChangeArrowheads="1"/>
            </p:cNvSpPr>
            <p:nvPr/>
          </p:nvSpPr>
          <p:spPr bwMode="auto">
            <a:xfrm>
              <a:off x="1464" y="132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88" name="Oval 542"/>
            <p:cNvSpPr>
              <a:spLocks noChangeArrowheads="1"/>
            </p:cNvSpPr>
            <p:nvPr/>
          </p:nvSpPr>
          <p:spPr bwMode="auto">
            <a:xfrm>
              <a:off x="1574" y="145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89" name="Oval 543"/>
            <p:cNvSpPr>
              <a:spLocks noChangeArrowheads="1"/>
            </p:cNvSpPr>
            <p:nvPr/>
          </p:nvSpPr>
          <p:spPr bwMode="auto">
            <a:xfrm>
              <a:off x="1689" y="142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90" name="Oval 544"/>
            <p:cNvSpPr>
              <a:spLocks noChangeArrowheads="1"/>
            </p:cNvSpPr>
            <p:nvPr/>
          </p:nvSpPr>
          <p:spPr bwMode="auto">
            <a:xfrm>
              <a:off x="1570" y="135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91" name="Oval 545"/>
            <p:cNvSpPr>
              <a:spLocks noChangeArrowheads="1"/>
            </p:cNvSpPr>
            <p:nvPr/>
          </p:nvSpPr>
          <p:spPr bwMode="auto">
            <a:xfrm>
              <a:off x="1651" y="139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92" name="Oval 546"/>
            <p:cNvSpPr>
              <a:spLocks noChangeArrowheads="1"/>
            </p:cNvSpPr>
            <p:nvPr/>
          </p:nvSpPr>
          <p:spPr bwMode="auto">
            <a:xfrm>
              <a:off x="1391" y="123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93" name="Oval 547"/>
            <p:cNvSpPr>
              <a:spLocks noChangeArrowheads="1"/>
            </p:cNvSpPr>
            <p:nvPr/>
          </p:nvSpPr>
          <p:spPr bwMode="auto">
            <a:xfrm>
              <a:off x="1475" y="124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94" name="Oval 548"/>
            <p:cNvSpPr>
              <a:spLocks noChangeArrowheads="1"/>
            </p:cNvSpPr>
            <p:nvPr/>
          </p:nvSpPr>
          <p:spPr bwMode="auto">
            <a:xfrm>
              <a:off x="1457" y="137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95" name="Oval 549"/>
            <p:cNvSpPr>
              <a:spLocks noChangeArrowheads="1"/>
            </p:cNvSpPr>
            <p:nvPr/>
          </p:nvSpPr>
          <p:spPr bwMode="auto">
            <a:xfrm>
              <a:off x="1411" y="142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96" name="Oval 550"/>
            <p:cNvSpPr>
              <a:spLocks noChangeArrowheads="1"/>
            </p:cNvSpPr>
            <p:nvPr/>
          </p:nvSpPr>
          <p:spPr bwMode="auto">
            <a:xfrm>
              <a:off x="1537" y="147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97" name="Oval 551"/>
            <p:cNvSpPr>
              <a:spLocks noChangeArrowheads="1"/>
            </p:cNvSpPr>
            <p:nvPr/>
          </p:nvSpPr>
          <p:spPr bwMode="auto">
            <a:xfrm>
              <a:off x="1503" y="141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98" name="Oval 552"/>
            <p:cNvSpPr>
              <a:spLocks noChangeArrowheads="1"/>
            </p:cNvSpPr>
            <p:nvPr/>
          </p:nvSpPr>
          <p:spPr bwMode="auto">
            <a:xfrm>
              <a:off x="1449" y="145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99" name="Oval 553"/>
            <p:cNvSpPr>
              <a:spLocks noChangeArrowheads="1"/>
            </p:cNvSpPr>
            <p:nvPr/>
          </p:nvSpPr>
          <p:spPr bwMode="auto">
            <a:xfrm>
              <a:off x="1509" y="151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00" name="Oval 554"/>
            <p:cNvSpPr>
              <a:spLocks noChangeArrowheads="1"/>
            </p:cNvSpPr>
            <p:nvPr/>
          </p:nvSpPr>
          <p:spPr bwMode="auto">
            <a:xfrm>
              <a:off x="1534" y="137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01" name="Oval 555"/>
            <p:cNvSpPr>
              <a:spLocks noChangeArrowheads="1"/>
            </p:cNvSpPr>
            <p:nvPr/>
          </p:nvSpPr>
          <p:spPr bwMode="auto">
            <a:xfrm>
              <a:off x="1601" y="146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02" name="Oval 556"/>
            <p:cNvSpPr>
              <a:spLocks noChangeArrowheads="1"/>
            </p:cNvSpPr>
            <p:nvPr/>
          </p:nvSpPr>
          <p:spPr bwMode="auto">
            <a:xfrm>
              <a:off x="1281" y="129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03" name="Oval 557"/>
            <p:cNvSpPr>
              <a:spLocks noChangeArrowheads="1"/>
            </p:cNvSpPr>
            <p:nvPr/>
          </p:nvSpPr>
          <p:spPr bwMode="auto">
            <a:xfrm>
              <a:off x="1338" y="136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04" name="Oval 558"/>
            <p:cNvSpPr>
              <a:spLocks noChangeArrowheads="1"/>
            </p:cNvSpPr>
            <p:nvPr/>
          </p:nvSpPr>
          <p:spPr bwMode="auto">
            <a:xfrm>
              <a:off x="1324" y="151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05" name="Oval 559"/>
            <p:cNvSpPr>
              <a:spLocks noChangeArrowheads="1"/>
            </p:cNvSpPr>
            <p:nvPr/>
          </p:nvSpPr>
          <p:spPr bwMode="auto">
            <a:xfrm>
              <a:off x="1395" y="158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06" name="Oval 560"/>
            <p:cNvSpPr>
              <a:spLocks noChangeArrowheads="1"/>
            </p:cNvSpPr>
            <p:nvPr/>
          </p:nvSpPr>
          <p:spPr bwMode="auto">
            <a:xfrm>
              <a:off x="1354" y="157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07" name="Oval 561"/>
            <p:cNvSpPr>
              <a:spLocks noChangeArrowheads="1"/>
            </p:cNvSpPr>
            <p:nvPr/>
          </p:nvSpPr>
          <p:spPr bwMode="auto">
            <a:xfrm>
              <a:off x="1461" y="158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08" name="Oval 562"/>
            <p:cNvSpPr>
              <a:spLocks noChangeArrowheads="1"/>
            </p:cNvSpPr>
            <p:nvPr/>
          </p:nvSpPr>
          <p:spPr bwMode="auto">
            <a:xfrm>
              <a:off x="1506" y="160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09" name="Oval 563"/>
            <p:cNvSpPr>
              <a:spLocks noChangeArrowheads="1"/>
            </p:cNvSpPr>
            <p:nvPr/>
          </p:nvSpPr>
          <p:spPr bwMode="auto">
            <a:xfrm>
              <a:off x="1451" y="153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10" name="Oval 564"/>
            <p:cNvSpPr>
              <a:spLocks noChangeArrowheads="1"/>
            </p:cNvSpPr>
            <p:nvPr/>
          </p:nvSpPr>
          <p:spPr bwMode="auto">
            <a:xfrm>
              <a:off x="1368" y="127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11" name="Oval 565"/>
            <p:cNvSpPr>
              <a:spLocks noChangeArrowheads="1"/>
            </p:cNvSpPr>
            <p:nvPr/>
          </p:nvSpPr>
          <p:spPr bwMode="auto">
            <a:xfrm>
              <a:off x="1587" y="153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12" name="Oval 566"/>
            <p:cNvSpPr>
              <a:spLocks noChangeArrowheads="1"/>
            </p:cNvSpPr>
            <p:nvPr/>
          </p:nvSpPr>
          <p:spPr bwMode="auto">
            <a:xfrm>
              <a:off x="1597" y="127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13" name="Oval 567"/>
            <p:cNvSpPr>
              <a:spLocks noChangeArrowheads="1"/>
            </p:cNvSpPr>
            <p:nvPr/>
          </p:nvSpPr>
          <p:spPr bwMode="auto">
            <a:xfrm>
              <a:off x="1641" y="144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14" name="Oval 568"/>
            <p:cNvSpPr>
              <a:spLocks noChangeArrowheads="1"/>
            </p:cNvSpPr>
            <p:nvPr/>
          </p:nvSpPr>
          <p:spPr bwMode="auto">
            <a:xfrm>
              <a:off x="1288" y="125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15" name="Oval 569"/>
            <p:cNvSpPr>
              <a:spLocks noChangeArrowheads="1"/>
            </p:cNvSpPr>
            <p:nvPr/>
          </p:nvSpPr>
          <p:spPr bwMode="auto">
            <a:xfrm>
              <a:off x="1632" y="12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16" name="Oval 570"/>
            <p:cNvSpPr>
              <a:spLocks noChangeArrowheads="1"/>
            </p:cNvSpPr>
            <p:nvPr/>
          </p:nvSpPr>
          <p:spPr bwMode="auto">
            <a:xfrm>
              <a:off x="1447" y="121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17" name="Oval 571"/>
            <p:cNvSpPr>
              <a:spLocks noChangeArrowheads="1"/>
            </p:cNvSpPr>
            <p:nvPr/>
          </p:nvSpPr>
          <p:spPr bwMode="auto">
            <a:xfrm>
              <a:off x="1690" y="148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18" name="Oval 572"/>
            <p:cNvSpPr>
              <a:spLocks noChangeArrowheads="1"/>
            </p:cNvSpPr>
            <p:nvPr/>
          </p:nvSpPr>
          <p:spPr bwMode="auto">
            <a:xfrm>
              <a:off x="1540" y="120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19" name="Oval 573"/>
            <p:cNvSpPr>
              <a:spLocks noChangeArrowheads="1"/>
            </p:cNvSpPr>
            <p:nvPr/>
          </p:nvSpPr>
          <p:spPr bwMode="auto">
            <a:xfrm>
              <a:off x="1685" y="133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20" name="Oval 574"/>
            <p:cNvSpPr>
              <a:spLocks noChangeArrowheads="1"/>
            </p:cNvSpPr>
            <p:nvPr/>
          </p:nvSpPr>
          <p:spPr bwMode="auto">
            <a:xfrm>
              <a:off x="1214" y="140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21" name="Oval 575"/>
            <p:cNvSpPr>
              <a:spLocks noChangeArrowheads="1"/>
            </p:cNvSpPr>
            <p:nvPr/>
          </p:nvSpPr>
          <p:spPr bwMode="auto">
            <a:xfrm>
              <a:off x="2819" y="156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22" name="Oval 576"/>
            <p:cNvSpPr>
              <a:spLocks noChangeArrowheads="1"/>
            </p:cNvSpPr>
            <p:nvPr/>
          </p:nvSpPr>
          <p:spPr bwMode="auto">
            <a:xfrm>
              <a:off x="2725" y="161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23" name="Oval 577"/>
            <p:cNvSpPr>
              <a:spLocks noChangeArrowheads="1"/>
            </p:cNvSpPr>
            <p:nvPr/>
          </p:nvSpPr>
          <p:spPr bwMode="auto">
            <a:xfrm>
              <a:off x="2912" y="163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24" name="Oval 578"/>
            <p:cNvSpPr>
              <a:spLocks noChangeArrowheads="1"/>
            </p:cNvSpPr>
            <p:nvPr/>
          </p:nvSpPr>
          <p:spPr bwMode="auto">
            <a:xfrm>
              <a:off x="2960" y="162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25" name="Oval 579"/>
            <p:cNvSpPr>
              <a:spLocks noChangeArrowheads="1"/>
            </p:cNvSpPr>
            <p:nvPr/>
          </p:nvSpPr>
          <p:spPr bwMode="auto">
            <a:xfrm>
              <a:off x="2863" y="164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26" name="Oval 580"/>
            <p:cNvSpPr>
              <a:spLocks noChangeArrowheads="1"/>
            </p:cNvSpPr>
            <p:nvPr/>
          </p:nvSpPr>
          <p:spPr bwMode="auto">
            <a:xfrm>
              <a:off x="2960" y="162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27" name="Oval 581"/>
            <p:cNvSpPr>
              <a:spLocks noChangeArrowheads="1"/>
            </p:cNvSpPr>
            <p:nvPr/>
          </p:nvSpPr>
          <p:spPr bwMode="auto">
            <a:xfrm>
              <a:off x="2933" y="166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28" name="Oval 582"/>
            <p:cNvSpPr>
              <a:spLocks noChangeArrowheads="1"/>
            </p:cNvSpPr>
            <p:nvPr/>
          </p:nvSpPr>
          <p:spPr bwMode="auto">
            <a:xfrm>
              <a:off x="2952" y="155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29" name="Oval 583"/>
            <p:cNvSpPr>
              <a:spLocks noChangeArrowheads="1"/>
            </p:cNvSpPr>
            <p:nvPr/>
          </p:nvSpPr>
          <p:spPr bwMode="auto">
            <a:xfrm>
              <a:off x="2971" y="167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30" name="Oval 584"/>
            <p:cNvSpPr>
              <a:spLocks noChangeArrowheads="1"/>
            </p:cNvSpPr>
            <p:nvPr/>
          </p:nvSpPr>
          <p:spPr bwMode="auto">
            <a:xfrm>
              <a:off x="2877" y="163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31" name="Oval 585"/>
            <p:cNvSpPr>
              <a:spLocks noChangeArrowheads="1"/>
            </p:cNvSpPr>
            <p:nvPr/>
          </p:nvSpPr>
          <p:spPr bwMode="auto">
            <a:xfrm>
              <a:off x="2913" y="150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32" name="Oval 586"/>
            <p:cNvSpPr>
              <a:spLocks noChangeArrowheads="1"/>
            </p:cNvSpPr>
            <p:nvPr/>
          </p:nvSpPr>
          <p:spPr bwMode="auto">
            <a:xfrm>
              <a:off x="2727" y="166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33" name="Oval 587"/>
            <p:cNvSpPr>
              <a:spLocks noChangeArrowheads="1"/>
            </p:cNvSpPr>
            <p:nvPr/>
          </p:nvSpPr>
          <p:spPr bwMode="auto">
            <a:xfrm>
              <a:off x="2810" y="177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34" name="Oval 588"/>
            <p:cNvSpPr>
              <a:spLocks noChangeArrowheads="1"/>
            </p:cNvSpPr>
            <p:nvPr/>
          </p:nvSpPr>
          <p:spPr bwMode="auto">
            <a:xfrm>
              <a:off x="2766" y="168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35" name="Oval 589"/>
            <p:cNvSpPr>
              <a:spLocks noChangeArrowheads="1"/>
            </p:cNvSpPr>
            <p:nvPr/>
          </p:nvSpPr>
          <p:spPr bwMode="auto">
            <a:xfrm>
              <a:off x="2842" y="173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36" name="Oval 590"/>
            <p:cNvSpPr>
              <a:spLocks noChangeArrowheads="1"/>
            </p:cNvSpPr>
            <p:nvPr/>
          </p:nvSpPr>
          <p:spPr bwMode="auto">
            <a:xfrm>
              <a:off x="2954" y="150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37" name="Oval 591"/>
            <p:cNvSpPr>
              <a:spLocks noChangeArrowheads="1"/>
            </p:cNvSpPr>
            <p:nvPr/>
          </p:nvSpPr>
          <p:spPr bwMode="auto">
            <a:xfrm>
              <a:off x="3031" y="156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38" name="Oval 592"/>
            <p:cNvSpPr>
              <a:spLocks noChangeArrowheads="1"/>
            </p:cNvSpPr>
            <p:nvPr/>
          </p:nvSpPr>
          <p:spPr bwMode="auto">
            <a:xfrm>
              <a:off x="2938" y="177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39" name="Oval 593"/>
            <p:cNvSpPr>
              <a:spLocks noChangeArrowheads="1"/>
            </p:cNvSpPr>
            <p:nvPr/>
          </p:nvSpPr>
          <p:spPr bwMode="auto">
            <a:xfrm>
              <a:off x="2805" y="161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40" name="Oval 594"/>
            <p:cNvSpPr>
              <a:spLocks noChangeArrowheads="1"/>
            </p:cNvSpPr>
            <p:nvPr/>
          </p:nvSpPr>
          <p:spPr bwMode="auto">
            <a:xfrm>
              <a:off x="2876" y="151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41" name="Oval 595"/>
            <p:cNvSpPr>
              <a:spLocks noChangeArrowheads="1"/>
            </p:cNvSpPr>
            <p:nvPr/>
          </p:nvSpPr>
          <p:spPr bwMode="auto">
            <a:xfrm>
              <a:off x="2924" y="158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42" name="Oval 596"/>
            <p:cNvSpPr>
              <a:spLocks noChangeArrowheads="1"/>
            </p:cNvSpPr>
            <p:nvPr/>
          </p:nvSpPr>
          <p:spPr bwMode="auto">
            <a:xfrm>
              <a:off x="2761" y="163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43" name="Oval 597"/>
            <p:cNvSpPr>
              <a:spLocks noChangeArrowheads="1"/>
            </p:cNvSpPr>
            <p:nvPr/>
          </p:nvSpPr>
          <p:spPr bwMode="auto">
            <a:xfrm>
              <a:off x="2892" y="157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44" name="Oval 598"/>
            <p:cNvSpPr>
              <a:spLocks noChangeArrowheads="1"/>
            </p:cNvSpPr>
            <p:nvPr/>
          </p:nvSpPr>
          <p:spPr bwMode="auto">
            <a:xfrm>
              <a:off x="2947" y="170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45" name="Oval 599"/>
            <p:cNvSpPr>
              <a:spLocks noChangeArrowheads="1"/>
            </p:cNvSpPr>
            <p:nvPr/>
          </p:nvSpPr>
          <p:spPr bwMode="auto">
            <a:xfrm>
              <a:off x="2783" y="155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46" name="Oval 600"/>
            <p:cNvSpPr>
              <a:spLocks noChangeArrowheads="1"/>
            </p:cNvSpPr>
            <p:nvPr/>
          </p:nvSpPr>
          <p:spPr bwMode="auto">
            <a:xfrm>
              <a:off x="2825" y="151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47" name="Oval 601"/>
            <p:cNvSpPr>
              <a:spLocks noChangeArrowheads="1"/>
            </p:cNvSpPr>
            <p:nvPr/>
          </p:nvSpPr>
          <p:spPr bwMode="auto">
            <a:xfrm>
              <a:off x="2991" y="152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48" name="Oval 602"/>
            <p:cNvSpPr>
              <a:spLocks noChangeArrowheads="1"/>
            </p:cNvSpPr>
            <p:nvPr/>
          </p:nvSpPr>
          <p:spPr bwMode="auto">
            <a:xfrm>
              <a:off x="2853" y="159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49" name="Oval 603"/>
            <p:cNvSpPr>
              <a:spLocks noChangeArrowheads="1"/>
            </p:cNvSpPr>
            <p:nvPr/>
          </p:nvSpPr>
          <p:spPr bwMode="auto">
            <a:xfrm>
              <a:off x="2778" y="159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50" name="Oval 604"/>
            <p:cNvSpPr>
              <a:spLocks noChangeArrowheads="1"/>
            </p:cNvSpPr>
            <p:nvPr/>
          </p:nvSpPr>
          <p:spPr bwMode="auto">
            <a:xfrm>
              <a:off x="2903" y="153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51" name="Oval 605"/>
            <p:cNvSpPr>
              <a:spLocks noChangeArrowheads="1"/>
            </p:cNvSpPr>
            <p:nvPr/>
          </p:nvSpPr>
          <p:spPr bwMode="auto">
            <a:xfrm>
              <a:off x="2990" y="161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52" name="Oval 606"/>
            <p:cNvSpPr>
              <a:spLocks noChangeArrowheads="1"/>
            </p:cNvSpPr>
            <p:nvPr/>
          </p:nvSpPr>
          <p:spPr bwMode="auto">
            <a:xfrm>
              <a:off x="2833" y="164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53" name="Oval 607"/>
            <p:cNvSpPr>
              <a:spLocks noChangeArrowheads="1"/>
            </p:cNvSpPr>
            <p:nvPr/>
          </p:nvSpPr>
          <p:spPr bwMode="auto">
            <a:xfrm>
              <a:off x="2851" y="154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54" name="Oval 608"/>
            <p:cNvSpPr>
              <a:spLocks noChangeArrowheads="1"/>
            </p:cNvSpPr>
            <p:nvPr/>
          </p:nvSpPr>
          <p:spPr bwMode="auto">
            <a:xfrm>
              <a:off x="2893" y="168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55" name="Oval 609"/>
            <p:cNvSpPr>
              <a:spLocks noChangeArrowheads="1"/>
            </p:cNvSpPr>
            <p:nvPr/>
          </p:nvSpPr>
          <p:spPr bwMode="auto">
            <a:xfrm>
              <a:off x="2804" y="169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56" name="Oval 610"/>
            <p:cNvSpPr>
              <a:spLocks noChangeArrowheads="1"/>
            </p:cNvSpPr>
            <p:nvPr/>
          </p:nvSpPr>
          <p:spPr bwMode="auto">
            <a:xfrm>
              <a:off x="3012" y="164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57" name="Oval 611"/>
            <p:cNvSpPr>
              <a:spLocks noChangeArrowheads="1"/>
            </p:cNvSpPr>
            <p:nvPr/>
          </p:nvSpPr>
          <p:spPr bwMode="auto">
            <a:xfrm>
              <a:off x="2935" y="173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58" name="Oval 612"/>
            <p:cNvSpPr>
              <a:spLocks noChangeArrowheads="1"/>
            </p:cNvSpPr>
            <p:nvPr/>
          </p:nvSpPr>
          <p:spPr bwMode="auto">
            <a:xfrm>
              <a:off x="2800" y="165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59" name="Oval 613"/>
            <p:cNvSpPr>
              <a:spLocks noChangeArrowheads="1"/>
            </p:cNvSpPr>
            <p:nvPr/>
          </p:nvSpPr>
          <p:spPr bwMode="auto">
            <a:xfrm>
              <a:off x="2852" y="168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60" name="Oval 614"/>
            <p:cNvSpPr>
              <a:spLocks noChangeArrowheads="1"/>
            </p:cNvSpPr>
            <p:nvPr/>
          </p:nvSpPr>
          <p:spPr bwMode="auto">
            <a:xfrm>
              <a:off x="3031" y="161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61" name="Oval 615"/>
            <p:cNvSpPr>
              <a:spLocks noChangeArrowheads="1"/>
            </p:cNvSpPr>
            <p:nvPr/>
          </p:nvSpPr>
          <p:spPr bwMode="auto">
            <a:xfrm>
              <a:off x="2984" y="176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62" name="Oval 616"/>
            <p:cNvSpPr>
              <a:spLocks noChangeArrowheads="1"/>
            </p:cNvSpPr>
            <p:nvPr/>
          </p:nvSpPr>
          <p:spPr bwMode="auto">
            <a:xfrm>
              <a:off x="3010" y="168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63" name="Oval 617"/>
            <p:cNvSpPr>
              <a:spLocks noChangeArrowheads="1"/>
            </p:cNvSpPr>
            <p:nvPr/>
          </p:nvSpPr>
          <p:spPr bwMode="auto">
            <a:xfrm>
              <a:off x="3028" y="167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64" name="Oval 618"/>
            <p:cNvSpPr>
              <a:spLocks noChangeArrowheads="1"/>
            </p:cNvSpPr>
            <p:nvPr/>
          </p:nvSpPr>
          <p:spPr bwMode="auto">
            <a:xfrm>
              <a:off x="2889" y="17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65" name="Oval 619"/>
            <p:cNvSpPr>
              <a:spLocks noChangeArrowheads="1"/>
            </p:cNvSpPr>
            <p:nvPr/>
          </p:nvSpPr>
          <p:spPr bwMode="auto">
            <a:xfrm>
              <a:off x="3004" y="156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66" name="Oval 620"/>
            <p:cNvSpPr>
              <a:spLocks noChangeArrowheads="1"/>
            </p:cNvSpPr>
            <p:nvPr/>
          </p:nvSpPr>
          <p:spPr bwMode="auto">
            <a:xfrm>
              <a:off x="2986" y="171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67" name="Oval 621"/>
            <p:cNvSpPr>
              <a:spLocks noChangeArrowheads="1"/>
            </p:cNvSpPr>
            <p:nvPr/>
          </p:nvSpPr>
          <p:spPr bwMode="auto">
            <a:xfrm>
              <a:off x="2756" y="173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68" name="Oval 622"/>
            <p:cNvSpPr>
              <a:spLocks noChangeArrowheads="1"/>
            </p:cNvSpPr>
            <p:nvPr/>
          </p:nvSpPr>
          <p:spPr bwMode="auto">
            <a:xfrm>
              <a:off x="2971" y="158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69" name="Oval 623"/>
            <p:cNvSpPr>
              <a:spLocks noChangeArrowheads="1"/>
            </p:cNvSpPr>
            <p:nvPr/>
          </p:nvSpPr>
          <p:spPr bwMode="auto">
            <a:xfrm>
              <a:off x="2855" y="177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70" name="Oval 624"/>
            <p:cNvSpPr>
              <a:spLocks noChangeArrowheads="1"/>
            </p:cNvSpPr>
            <p:nvPr/>
          </p:nvSpPr>
          <p:spPr bwMode="auto">
            <a:xfrm>
              <a:off x="2731" y="171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71" name="Oval 625"/>
            <p:cNvSpPr>
              <a:spLocks noChangeArrowheads="1"/>
            </p:cNvSpPr>
            <p:nvPr/>
          </p:nvSpPr>
          <p:spPr bwMode="auto">
            <a:xfrm>
              <a:off x="2795" y="174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72" name="Oval 626"/>
            <p:cNvSpPr>
              <a:spLocks noChangeArrowheads="1"/>
            </p:cNvSpPr>
            <p:nvPr/>
          </p:nvSpPr>
          <p:spPr bwMode="auto">
            <a:xfrm>
              <a:off x="3056" y="164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73" name="Oval 627"/>
            <p:cNvSpPr>
              <a:spLocks noChangeArrowheads="1"/>
            </p:cNvSpPr>
            <p:nvPr/>
          </p:nvSpPr>
          <p:spPr bwMode="auto">
            <a:xfrm>
              <a:off x="2753" y="15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74" name="Oval 628"/>
            <p:cNvSpPr>
              <a:spLocks noChangeArrowheads="1"/>
            </p:cNvSpPr>
            <p:nvPr/>
          </p:nvSpPr>
          <p:spPr bwMode="auto">
            <a:xfrm>
              <a:off x="3021" y="172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75" name="Oval 629"/>
            <p:cNvSpPr>
              <a:spLocks noChangeArrowheads="1"/>
            </p:cNvSpPr>
            <p:nvPr/>
          </p:nvSpPr>
          <p:spPr bwMode="auto">
            <a:xfrm>
              <a:off x="2898" y="176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76" name="Oval 630"/>
            <p:cNvSpPr>
              <a:spLocks noChangeArrowheads="1"/>
            </p:cNvSpPr>
            <p:nvPr/>
          </p:nvSpPr>
          <p:spPr bwMode="auto">
            <a:xfrm>
              <a:off x="1521" y="164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77" name="Oval 631"/>
            <p:cNvSpPr>
              <a:spLocks noChangeArrowheads="1"/>
            </p:cNvSpPr>
            <p:nvPr/>
          </p:nvSpPr>
          <p:spPr bwMode="auto">
            <a:xfrm>
              <a:off x="1698" y="152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78" name="Oval 632"/>
            <p:cNvSpPr>
              <a:spLocks noChangeArrowheads="1"/>
            </p:cNvSpPr>
            <p:nvPr/>
          </p:nvSpPr>
          <p:spPr bwMode="auto">
            <a:xfrm>
              <a:off x="1590" y="162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79" name="Oval 633"/>
            <p:cNvSpPr>
              <a:spLocks noChangeArrowheads="1"/>
            </p:cNvSpPr>
            <p:nvPr/>
          </p:nvSpPr>
          <p:spPr bwMode="auto">
            <a:xfrm>
              <a:off x="1431" y="165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80" name="Oval 634"/>
            <p:cNvSpPr>
              <a:spLocks noChangeArrowheads="1"/>
            </p:cNvSpPr>
            <p:nvPr/>
          </p:nvSpPr>
          <p:spPr bwMode="auto">
            <a:xfrm>
              <a:off x="1314" y="120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81" name="Oval 635"/>
            <p:cNvSpPr>
              <a:spLocks noChangeArrowheads="1"/>
            </p:cNvSpPr>
            <p:nvPr/>
          </p:nvSpPr>
          <p:spPr bwMode="auto">
            <a:xfrm>
              <a:off x="1476" y="115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82" name="Oval 636"/>
            <p:cNvSpPr>
              <a:spLocks noChangeArrowheads="1"/>
            </p:cNvSpPr>
            <p:nvPr/>
          </p:nvSpPr>
          <p:spPr bwMode="auto">
            <a:xfrm>
              <a:off x="3273" y="126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83" name="Oval 637"/>
            <p:cNvSpPr>
              <a:spLocks noChangeArrowheads="1"/>
            </p:cNvSpPr>
            <p:nvPr/>
          </p:nvSpPr>
          <p:spPr bwMode="auto">
            <a:xfrm>
              <a:off x="2898" y="198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84" name="Oval 638"/>
            <p:cNvSpPr>
              <a:spLocks noChangeArrowheads="1"/>
            </p:cNvSpPr>
            <p:nvPr/>
          </p:nvSpPr>
          <p:spPr bwMode="auto">
            <a:xfrm>
              <a:off x="2811" y="103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85" name="Oval 639"/>
            <p:cNvSpPr>
              <a:spLocks noChangeArrowheads="1"/>
            </p:cNvSpPr>
            <p:nvPr/>
          </p:nvSpPr>
          <p:spPr bwMode="auto">
            <a:xfrm>
              <a:off x="3033" y="114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86" name="Oval 640"/>
            <p:cNvSpPr>
              <a:spLocks noChangeArrowheads="1"/>
            </p:cNvSpPr>
            <p:nvPr/>
          </p:nvSpPr>
          <p:spPr bwMode="auto">
            <a:xfrm>
              <a:off x="3054" y="159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87" name="Oval 641"/>
            <p:cNvSpPr>
              <a:spLocks noChangeArrowheads="1"/>
            </p:cNvSpPr>
            <p:nvPr/>
          </p:nvSpPr>
          <p:spPr bwMode="auto">
            <a:xfrm>
              <a:off x="2838" y="77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88" name="Line 642"/>
            <p:cNvSpPr>
              <a:spLocks noChangeShapeType="1"/>
            </p:cNvSpPr>
            <p:nvPr/>
          </p:nvSpPr>
          <p:spPr bwMode="auto">
            <a:xfrm flipV="1">
              <a:off x="1860" y="1257"/>
              <a:ext cx="716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89" name="Line 643"/>
            <p:cNvSpPr>
              <a:spLocks noChangeShapeType="1"/>
            </p:cNvSpPr>
            <p:nvPr/>
          </p:nvSpPr>
          <p:spPr bwMode="auto">
            <a:xfrm>
              <a:off x="1853" y="1390"/>
              <a:ext cx="730" cy="2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90" name="Oval 644"/>
            <p:cNvSpPr>
              <a:spLocks noChangeArrowheads="1"/>
            </p:cNvSpPr>
            <p:nvPr/>
          </p:nvSpPr>
          <p:spPr bwMode="auto">
            <a:xfrm>
              <a:off x="768" y="141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91" name="Line 645"/>
            <p:cNvSpPr>
              <a:spLocks noChangeShapeType="1"/>
            </p:cNvSpPr>
            <p:nvPr/>
          </p:nvSpPr>
          <p:spPr bwMode="auto">
            <a:xfrm>
              <a:off x="843" y="1447"/>
              <a:ext cx="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92" name="Line 646"/>
            <p:cNvSpPr>
              <a:spLocks noChangeShapeType="1"/>
            </p:cNvSpPr>
            <p:nvPr/>
          </p:nvSpPr>
          <p:spPr bwMode="auto">
            <a:xfrm flipV="1">
              <a:off x="2880" y="691"/>
              <a:ext cx="151" cy="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93" name="Line 647"/>
            <p:cNvSpPr>
              <a:spLocks noChangeShapeType="1"/>
            </p:cNvSpPr>
            <p:nvPr/>
          </p:nvSpPr>
          <p:spPr bwMode="auto">
            <a:xfrm>
              <a:off x="3341" y="1296"/>
              <a:ext cx="2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94" name="Line 648"/>
            <p:cNvSpPr>
              <a:spLocks noChangeShapeType="1"/>
            </p:cNvSpPr>
            <p:nvPr/>
          </p:nvSpPr>
          <p:spPr bwMode="auto">
            <a:xfrm>
              <a:off x="2952" y="2030"/>
              <a:ext cx="16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649"/>
          <p:cNvGrpSpPr>
            <a:grpSpLocks/>
          </p:cNvGrpSpPr>
          <p:nvPr/>
        </p:nvGrpSpPr>
        <p:grpSpPr bwMode="auto">
          <a:xfrm rot="677374">
            <a:off x="3692525" y="3559175"/>
            <a:ext cx="2052638" cy="1436688"/>
            <a:chOff x="768" y="568"/>
            <a:chExt cx="2782" cy="1720"/>
          </a:xfrm>
        </p:grpSpPr>
        <p:sp>
          <p:nvSpPr>
            <p:cNvPr id="67607" name="Freeform 650"/>
            <p:cNvSpPr>
              <a:spLocks/>
            </p:cNvSpPr>
            <p:nvPr/>
          </p:nvSpPr>
          <p:spPr bwMode="auto">
            <a:xfrm>
              <a:off x="2351" y="568"/>
              <a:ext cx="1148" cy="1720"/>
            </a:xfrm>
            <a:custGeom>
              <a:avLst/>
              <a:gdLst>
                <a:gd name="T0" fmla="*/ 359 w 1148"/>
                <a:gd name="T1" fmla="*/ 43 h 1720"/>
                <a:gd name="T2" fmla="*/ 443 w 1148"/>
                <a:gd name="T3" fmla="*/ 0 h 1720"/>
                <a:gd name="T4" fmla="*/ 443 w 1148"/>
                <a:gd name="T5" fmla="*/ 64 h 1720"/>
                <a:gd name="T6" fmla="*/ 618 w 1148"/>
                <a:gd name="T7" fmla="*/ 176 h 1720"/>
                <a:gd name="T8" fmla="*/ 752 w 1148"/>
                <a:gd name="T9" fmla="*/ 218 h 1720"/>
                <a:gd name="T10" fmla="*/ 759 w 1148"/>
                <a:gd name="T11" fmla="*/ 316 h 1720"/>
                <a:gd name="T12" fmla="*/ 935 w 1148"/>
                <a:gd name="T13" fmla="*/ 429 h 1720"/>
                <a:gd name="T14" fmla="*/ 1089 w 1148"/>
                <a:gd name="T15" fmla="*/ 604 h 1720"/>
                <a:gd name="T16" fmla="*/ 1138 w 1148"/>
                <a:gd name="T17" fmla="*/ 794 h 1720"/>
                <a:gd name="T18" fmla="*/ 1124 w 1148"/>
                <a:gd name="T19" fmla="*/ 822 h 1720"/>
                <a:gd name="T20" fmla="*/ 1054 w 1148"/>
                <a:gd name="T21" fmla="*/ 935 h 1720"/>
                <a:gd name="T22" fmla="*/ 1117 w 1148"/>
                <a:gd name="T23" fmla="*/ 977 h 1720"/>
                <a:gd name="T24" fmla="*/ 1061 w 1148"/>
                <a:gd name="T25" fmla="*/ 1138 h 1720"/>
                <a:gd name="T26" fmla="*/ 998 w 1148"/>
                <a:gd name="T27" fmla="*/ 1188 h 1720"/>
                <a:gd name="T28" fmla="*/ 1068 w 1148"/>
                <a:gd name="T29" fmla="*/ 1307 h 1720"/>
                <a:gd name="T30" fmla="*/ 857 w 1148"/>
                <a:gd name="T31" fmla="*/ 1419 h 1720"/>
                <a:gd name="T32" fmla="*/ 913 w 1148"/>
                <a:gd name="T33" fmla="*/ 1504 h 1720"/>
                <a:gd name="T34" fmla="*/ 815 w 1148"/>
                <a:gd name="T35" fmla="*/ 1574 h 1720"/>
                <a:gd name="T36" fmla="*/ 555 w 1148"/>
                <a:gd name="T37" fmla="*/ 1616 h 1720"/>
                <a:gd name="T38" fmla="*/ 499 w 1148"/>
                <a:gd name="T39" fmla="*/ 1679 h 1720"/>
                <a:gd name="T40" fmla="*/ 274 w 1148"/>
                <a:gd name="T41" fmla="*/ 1707 h 1720"/>
                <a:gd name="T42" fmla="*/ 253 w 1148"/>
                <a:gd name="T43" fmla="*/ 1665 h 1720"/>
                <a:gd name="T44" fmla="*/ 190 w 1148"/>
                <a:gd name="T45" fmla="*/ 1553 h 1720"/>
                <a:gd name="T46" fmla="*/ 148 w 1148"/>
                <a:gd name="T47" fmla="*/ 1461 h 1720"/>
                <a:gd name="T48" fmla="*/ 21 w 1148"/>
                <a:gd name="T49" fmla="*/ 1349 h 1720"/>
                <a:gd name="T50" fmla="*/ 85 w 1148"/>
                <a:gd name="T51" fmla="*/ 1314 h 1720"/>
                <a:gd name="T52" fmla="*/ 120 w 1148"/>
                <a:gd name="T53" fmla="*/ 1279 h 1720"/>
                <a:gd name="T54" fmla="*/ 28 w 1148"/>
                <a:gd name="T55" fmla="*/ 1124 h 1720"/>
                <a:gd name="T56" fmla="*/ 120 w 1148"/>
                <a:gd name="T57" fmla="*/ 956 h 1720"/>
                <a:gd name="T58" fmla="*/ 56 w 1148"/>
                <a:gd name="T59" fmla="*/ 604 h 1720"/>
                <a:gd name="T60" fmla="*/ 190 w 1148"/>
                <a:gd name="T61" fmla="*/ 401 h 1720"/>
                <a:gd name="T62" fmla="*/ 92 w 1148"/>
                <a:gd name="T63" fmla="*/ 190 h 1720"/>
                <a:gd name="T64" fmla="*/ 162 w 1148"/>
                <a:gd name="T65" fmla="*/ 155 h 17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8"/>
                <a:gd name="T100" fmla="*/ 0 h 1720"/>
                <a:gd name="T101" fmla="*/ 1148 w 1148"/>
                <a:gd name="T102" fmla="*/ 1720 h 17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8" h="1720">
                  <a:moveTo>
                    <a:pt x="162" y="155"/>
                  </a:moveTo>
                  <a:cubicBezTo>
                    <a:pt x="230" y="132"/>
                    <a:pt x="297" y="80"/>
                    <a:pt x="359" y="43"/>
                  </a:cubicBezTo>
                  <a:cubicBezTo>
                    <a:pt x="377" y="32"/>
                    <a:pt x="396" y="24"/>
                    <a:pt x="415" y="14"/>
                  </a:cubicBezTo>
                  <a:cubicBezTo>
                    <a:pt x="424" y="9"/>
                    <a:pt x="443" y="0"/>
                    <a:pt x="443" y="0"/>
                  </a:cubicBezTo>
                  <a:cubicBezTo>
                    <a:pt x="448" y="7"/>
                    <a:pt x="457" y="13"/>
                    <a:pt x="457" y="21"/>
                  </a:cubicBezTo>
                  <a:cubicBezTo>
                    <a:pt x="457" y="36"/>
                    <a:pt x="443" y="64"/>
                    <a:pt x="443" y="64"/>
                  </a:cubicBezTo>
                  <a:cubicBezTo>
                    <a:pt x="509" y="86"/>
                    <a:pt x="580" y="71"/>
                    <a:pt x="647" y="92"/>
                  </a:cubicBezTo>
                  <a:cubicBezTo>
                    <a:pt x="641" y="129"/>
                    <a:pt x="638" y="146"/>
                    <a:pt x="618" y="176"/>
                  </a:cubicBezTo>
                  <a:cubicBezTo>
                    <a:pt x="654" y="187"/>
                    <a:pt x="688" y="201"/>
                    <a:pt x="724" y="211"/>
                  </a:cubicBezTo>
                  <a:cubicBezTo>
                    <a:pt x="733" y="214"/>
                    <a:pt x="743" y="215"/>
                    <a:pt x="752" y="218"/>
                  </a:cubicBezTo>
                  <a:cubicBezTo>
                    <a:pt x="766" y="222"/>
                    <a:pt x="794" y="232"/>
                    <a:pt x="794" y="232"/>
                  </a:cubicBezTo>
                  <a:cubicBezTo>
                    <a:pt x="807" y="272"/>
                    <a:pt x="780" y="284"/>
                    <a:pt x="759" y="316"/>
                  </a:cubicBezTo>
                  <a:cubicBezTo>
                    <a:pt x="787" y="345"/>
                    <a:pt x="820" y="371"/>
                    <a:pt x="857" y="387"/>
                  </a:cubicBezTo>
                  <a:cubicBezTo>
                    <a:pt x="893" y="403"/>
                    <a:pt x="906" y="402"/>
                    <a:pt x="935" y="429"/>
                  </a:cubicBezTo>
                  <a:cubicBezTo>
                    <a:pt x="927" y="453"/>
                    <a:pt x="920" y="471"/>
                    <a:pt x="906" y="492"/>
                  </a:cubicBezTo>
                  <a:cubicBezTo>
                    <a:pt x="953" y="551"/>
                    <a:pt x="1028" y="564"/>
                    <a:pt x="1089" y="604"/>
                  </a:cubicBezTo>
                  <a:cubicBezTo>
                    <a:pt x="1101" y="641"/>
                    <a:pt x="1095" y="651"/>
                    <a:pt x="1061" y="668"/>
                  </a:cubicBezTo>
                  <a:cubicBezTo>
                    <a:pt x="1024" y="723"/>
                    <a:pt x="1103" y="759"/>
                    <a:pt x="1138" y="794"/>
                  </a:cubicBezTo>
                  <a:cubicBezTo>
                    <a:pt x="1140" y="801"/>
                    <a:pt x="1148" y="808"/>
                    <a:pt x="1145" y="815"/>
                  </a:cubicBezTo>
                  <a:cubicBezTo>
                    <a:pt x="1142" y="822"/>
                    <a:pt x="1131" y="819"/>
                    <a:pt x="1124" y="822"/>
                  </a:cubicBezTo>
                  <a:cubicBezTo>
                    <a:pt x="1096" y="836"/>
                    <a:pt x="1067" y="846"/>
                    <a:pt x="1040" y="864"/>
                  </a:cubicBezTo>
                  <a:cubicBezTo>
                    <a:pt x="1020" y="893"/>
                    <a:pt x="1025" y="912"/>
                    <a:pt x="1054" y="935"/>
                  </a:cubicBezTo>
                  <a:cubicBezTo>
                    <a:pt x="1067" y="945"/>
                    <a:pt x="1082" y="954"/>
                    <a:pt x="1096" y="963"/>
                  </a:cubicBezTo>
                  <a:cubicBezTo>
                    <a:pt x="1103" y="968"/>
                    <a:pt x="1117" y="977"/>
                    <a:pt x="1117" y="977"/>
                  </a:cubicBezTo>
                  <a:cubicBezTo>
                    <a:pt x="1089" y="996"/>
                    <a:pt x="1052" y="1011"/>
                    <a:pt x="1019" y="1019"/>
                  </a:cubicBezTo>
                  <a:cubicBezTo>
                    <a:pt x="955" y="1061"/>
                    <a:pt x="1008" y="1120"/>
                    <a:pt x="1061" y="1138"/>
                  </a:cubicBezTo>
                  <a:cubicBezTo>
                    <a:pt x="1063" y="1145"/>
                    <a:pt x="1072" y="1153"/>
                    <a:pt x="1068" y="1159"/>
                  </a:cubicBezTo>
                  <a:cubicBezTo>
                    <a:pt x="1060" y="1172"/>
                    <a:pt x="1013" y="1182"/>
                    <a:pt x="998" y="1188"/>
                  </a:cubicBezTo>
                  <a:cubicBezTo>
                    <a:pt x="985" y="1228"/>
                    <a:pt x="1007" y="1232"/>
                    <a:pt x="1033" y="1258"/>
                  </a:cubicBezTo>
                  <a:cubicBezTo>
                    <a:pt x="1042" y="1267"/>
                    <a:pt x="1060" y="1295"/>
                    <a:pt x="1068" y="1307"/>
                  </a:cubicBezTo>
                  <a:cubicBezTo>
                    <a:pt x="1054" y="1348"/>
                    <a:pt x="1019" y="1345"/>
                    <a:pt x="984" y="1363"/>
                  </a:cubicBezTo>
                  <a:cubicBezTo>
                    <a:pt x="942" y="1384"/>
                    <a:pt x="896" y="1393"/>
                    <a:pt x="857" y="1419"/>
                  </a:cubicBezTo>
                  <a:cubicBezTo>
                    <a:pt x="849" y="1443"/>
                    <a:pt x="849" y="1459"/>
                    <a:pt x="871" y="1476"/>
                  </a:cubicBezTo>
                  <a:cubicBezTo>
                    <a:pt x="884" y="1486"/>
                    <a:pt x="913" y="1504"/>
                    <a:pt x="913" y="1504"/>
                  </a:cubicBezTo>
                  <a:cubicBezTo>
                    <a:pt x="915" y="1511"/>
                    <a:pt x="924" y="1519"/>
                    <a:pt x="920" y="1525"/>
                  </a:cubicBezTo>
                  <a:cubicBezTo>
                    <a:pt x="899" y="1554"/>
                    <a:pt x="846" y="1565"/>
                    <a:pt x="815" y="1574"/>
                  </a:cubicBezTo>
                  <a:cubicBezTo>
                    <a:pt x="801" y="1578"/>
                    <a:pt x="773" y="1588"/>
                    <a:pt x="773" y="1588"/>
                  </a:cubicBezTo>
                  <a:cubicBezTo>
                    <a:pt x="737" y="1697"/>
                    <a:pt x="648" y="1631"/>
                    <a:pt x="555" y="1616"/>
                  </a:cubicBezTo>
                  <a:cubicBezTo>
                    <a:pt x="569" y="1625"/>
                    <a:pt x="611" y="1635"/>
                    <a:pt x="597" y="1644"/>
                  </a:cubicBezTo>
                  <a:cubicBezTo>
                    <a:pt x="567" y="1664"/>
                    <a:pt x="533" y="1668"/>
                    <a:pt x="499" y="1679"/>
                  </a:cubicBezTo>
                  <a:cubicBezTo>
                    <a:pt x="472" y="1720"/>
                    <a:pt x="424" y="1703"/>
                    <a:pt x="380" y="1714"/>
                  </a:cubicBezTo>
                  <a:cubicBezTo>
                    <a:pt x="345" y="1712"/>
                    <a:pt x="308" y="1716"/>
                    <a:pt x="274" y="1707"/>
                  </a:cubicBezTo>
                  <a:cubicBezTo>
                    <a:pt x="267" y="1705"/>
                    <a:pt x="270" y="1693"/>
                    <a:pt x="267" y="1686"/>
                  </a:cubicBezTo>
                  <a:cubicBezTo>
                    <a:pt x="263" y="1678"/>
                    <a:pt x="258" y="1671"/>
                    <a:pt x="253" y="1665"/>
                  </a:cubicBezTo>
                  <a:cubicBezTo>
                    <a:pt x="230" y="1638"/>
                    <a:pt x="202" y="1620"/>
                    <a:pt x="169" y="1609"/>
                  </a:cubicBezTo>
                  <a:cubicBezTo>
                    <a:pt x="155" y="1567"/>
                    <a:pt x="176" y="1596"/>
                    <a:pt x="190" y="1553"/>
                  </a:cubicBezTo>
                  <a:cubicBezTo>
                    <a:pt x="188" y="1530"/>
                    <a:pt x="189" y="1506"/>
                    <a:pt x="183" y="1483"/>
                  </a:cubicBezTo>
                  <a:cubicBezTo>
                    <a:pt x="179" y="1465"/>
                    <a:pt x="160" y="1468"/>
                    <a:pt x="148" y="1461"/>
                  </a:cubicBezTo>
                  <a:cubicBezTo>
                    <a:pt x="108" y="1439"/>
                    <a:pt x="79" y="1420"/>
                    <a:pt x="35" y="1405"/>
                  </a:cubicBezTo>
                  <a:cubicBezTo>
                    <a:pt x="16" y="1386"/>
                    <a:pt x="0" y="1381"/>
                    <a:pt x="21" y="1349"/>
                  </a:cubicBezTo>
                  <a:cubicBezTo>
                    <a:pt x="25" y="1343"/>
                    <a:pt x="36" y="1346"/>
                    <a:pt x="42" y="1342"/>
                  </a:cubicBezTo>
                  <a:cubicBezTo>
                    <a:pt x="57" y="1334"/>
                    <a:pt x="85" y="1314"/>
                    <a:pt x="85" y="1314"/>
                  </a:cubicBezTo>
                  <a:cubicBezTo>
                    <a:pt x="90" y="1307"/>
                    <a:pt x="93" y="1299"/>
                    <a:pt x="99" y="1293"/>
                  </a:cubicBezTo>
                  <a:cubicBezTo>
                    <a:pt x="105" y="1287"/>
                    <a:pt x="118" y="1287"/>
                    <a:pt x="120" y="1279"/>
                  </a:cubicBezTo>
                  <a:cubicBezTo>
                    <a:pt x="133" y="1226"/>
                    <a:pt x="80" y="1218"/>
                    <a:pt x="56" y="1188"/>
                  </a:cubicBezTo>
                  <a:cubicBezTo>
                    <a:pt x="41" y="1170"/>
                    <a:pt x="28" y="1124"/>
                    <a:pt x="28" y="1124"/>
                  </a:cubicBezTo>
                  <a:cubicBezTo>
                    <a:pt x="34" y="1085"/>
                    <a:pt x="41" y="1047"/>
                    <a:pt x="71" y="1019"/>
                  </a:cubicBezTo>
                  <a:cubicBezTo>
                    <a:pt x="81" y="990"/>
                    <a:pt x="94" y="973"/>
                    <a:pt x="120" y="956"/>
                  </a:cubicBezTo>
                  <a:cubicBezTo>
                    <a:pt x="146" y="877"/>
                    <a:pt x="65" y="763"/>
                    <a:pt x="49" y="682"/>
                  </a:cubicBezTo>
                  <a:cubicBezTo>
                    <a:pt x="51" y="656"/>
                    <a:pt x="52" y="630"/>
                    <a:pt x="56" y="604"/>
                  </a:cubicBezTo>
                  <a:cubicBezTo>
                    <a:pt x="65" y="543"/>
                    <a:pt x="148" y="541"/>
                    <a:pt x="190" y="513"/>
                  </a:cubicBezTo>
                  <a:cubicBezTo>
                    <a:pt x="205" y="467"/>
                    <a:pt x="203" y="483"/>
                    <a:pt x="190" y="401"/>
                  </a:cubicBezTo>
                  <a:cubicBezTo>
                    <a:pt x="178" y="323"/>
                    <a:pt x="109" y="283"/>
                    <a:pt x="85" y="211"/>
                  </a:cubicBezTo>
                  <a:cubicBezTo>
                    <a:pt x="87" y="204"/>
                    <a:pt x="86" y="194"/>
                    <a:pt x="92" y="190"/>
                  </a:cubicBezTo>
                  <a:cubicBezTo>
                    <a:pt x="113" y="175"/>
                    <a:pt x="159" y="170"/>
                    <a:pt x="183" y="162"/>
                  </a:cubicBezTo>
                  <a:cubicBezTo>
                    <a:pt x="204" y="131"/>
                    <a:pt x="205" y="138"/>
                    <a:pt x="162" y="155"/>
                  </a:cubicBezTo>
                  <a:close/>
                </a:path>
              </a:pathLst>
            </a:custGeom>
            <a:solidFill>
              <a:srgbClr val="F0AEE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08" name="Oval 651"/>
            <p:cNvSpPr>
              <a:spLocks noChangeArrowheads="1"/>
            </p:cNvSpPr>
            <p:nvPr/>
          </p:nvSpPr>
          <p:spPr bwMode="auto">
            <a:xfrm>
              <a:off x="1191" y="1150"/>
              <a:ext cx="568" cy="564"/>
            </a:xfrm>
            <a:prstGeom prst="ellipse">
              <a:avLst/>
            </a:prstGeom>
            <a:solidFill>
              <a:srgbClr val="DDFF7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09" name="Oval 652"/>
            <p:cNvSpPr>
              <a:spLocks noChangeArrowheads="1"/>
            </p:cNvSpPr>
            <p:nvPr/>
          </p:nvSpPr>
          <p:spPr bwMode="auto">
            <a:xfrm>
              <a:off x="1274" y="139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10" name="Oval 653"/>
            <p:cNvSpPr>
              <a:spLocks noChangeArrowheads="1"/>
            </p:cNvSpPr>
            <p:nvPr/>
          </p:nvSpPr>
          <p:spPr bwMode="auto">
            <a:xfrm>
              <a:off x="1276" y="148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11" name="Oval 654"/>
            <p:cNvSpPr>
              <a:spLocks noChangeArrowheads="1"/>
            </p:cNvSpPr>
            <p:nvPr/>
          </p:nvSpPr>
          <p:spPr bwMode="auto">
            <a:xfrm>
              <a:off x="1400" y="129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12" name="Oval 655"/>
            <p:cNvSpPr>
              <a:spLocks noChangeArrowheads="1"/>
            </p:cNvSpPr>
            <p:nvPr/>
          </p:nvSpPr>
          <p:spPr bwMode="auto">
            <a:xfrm>
              <a:off x="1646" y="149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13" name="Oval 656"/>
            <p:cNvSpPr>
              <a:spLocks noChangeArrowheads="1"/>
            </p:cNvSpPr>
            <p:nvPr/>
          </p:nvSpPr>
          <p:spPr bwMode="auto">
            <a:xfrm>
              <a:off x="1375" y="139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14" name="Oval 657"/>
            <p:cNvSpPr>
              <a:spLocks noChangeArrowheads="1"/>
            </p:cNvSpPr>
            <p:nvPr/>
          </p:nvSpPr>
          <p:spPr bwMode="auto">
            <a:xfrm>
              <a:off x="1367" y="144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15" name="Oval 658"/>
            <p:cNvSpPr>
              <a:spLocks noChangeArrowheads="1"/>
            </p:cNvSpPr>
            <p:nvPr/>
          </p:nvSpPr>
          <p:spPr bwMode="auto">
            <a:xfrm>
              <a:off x="1424" y="155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16" name="Oval 659"/>
            <p:cNvSpPr>
              <a:spLocks noChangeArrowheads="1"/>
            </p:cNvSpPr>
            <p:nvPr/>
          </p:nvSpPr>
          <p:spPr bwMode="auto">
            <a:xfrm>
              <a:off x="1404" y="146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17" name="Oval 660"/>
            <p:cNvSpPr>
              <a:spLocks noChangeArrowheads="1"/>
            </p:cNvSpPr>
            <p:nvPr/>
          </p:nvSpPr>
          <p:spPr bwMode="auto">
            <a:xfrm>
              <a:off x="1504" y="155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18" name="Oval 661"/>
            <p:cNvSpPr>
              <a:spLocks noChangeArrowheads="1"/>
            </p:cNvSpPr>
            <p:nvPr/>
          </p:nvSpPr>
          <p:spPr bwMode="auto">
            <a:xfrm>
              <a:off x="1419" y="125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19" name="Oval 662"/>
            <p:cNvSpPr>
              <a:spLocks noChangeArrowheads="1"/>
            </p:cNvSpPr>
            <p:nvPr/>
          </p:nvSpPr>
          <p:spPr bwMode="auto">
            <a:xfrm>
              <a:off x="1257" y="125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20" name="Oval 663"/>
            <p:cNvSpPr>
              <a:spLocks noChangeArrowheads="1"/>
            </p:cNvSpPr>
            <p:nvPr/>
          </p:nvSpPr>
          <p:spPr bwMode="auto">
            <a:xfrm>
              <a:off x="1314" y="139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21" name="Oval 664"/>
            <p:cNvSpPr>
              <a:spLocks noChangeArrowheads="1"/>
            </p:cNvSpPr>
            <p:nvPr/>
          </p:nvSpPr>
          <p:spPr bwMode="auto">
            <a:xfrm>
              <a:off x="1244" y="155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22" name="Oval 665"/>
            <p:cNvSpPr>
              <a:spLocks noChangeArrowheads="1"/>
            </p:cNvSpPr>
            <p:nvPr/>
          </p:nvSpPr>
          <p:spPr bwMode="auto">
            <a:xfrm>
              <a:off x="1218" y="145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23" name="Oval 666"/>
            <p:cNvSpPr>
              <a:spLocks noChangeArrowheads="1"/>
            </p:cNvSpPr>
            <p:nvPr/>
          </p:nvSpPr>
          <p:spPr bwMode="auto">
            <a:xfrm>
              <a:off x="1324" y="155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24" name="Oval 667"/>
            <p:cNvSpPr>
              <a:spLocks noChangeArrowheads="1"/>
            </p:cNvSpPr>
            <p:nvPr/>
          </p:nvSpPr>
          <p:spPr bwMode="auto">
            <a:xfrm>
              <a:off x="1550" y="160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25" name="Oval 668"/>
            <p:cNvSpPr>
              <a:spLocks noChangeArrowheads="1"/>
            </p:cNvSpPr>
            <p:nvPr/>
          </p:nvSpPr>
          <p:spPr bwMode="auto">
            <a:xfrm>
              <a:off x="1240" y="14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26" name="Oval 669"/>
            <p:cNvSpPr>
              <a:spLocks noChangeArrowheads="1"/>
            </p:cNvSpPr>
            <p:nvPr/>
          </p:nvSpPr>
          <p:spPr bwMode="auto">
            <a:xfrm>
              <a:off x="1432" y="161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27" name="Oval 670"/>
            <p:cNvSpPr>
              <a:spLocks noChangeArrowheads="1"/>
            </p:cNvSpPr>
            <p:nvPr/>
          </p:nvSpPr>
          <p:spPr bwMode="auto">
            <a:xfrm>
              <a:off x="1619" y="152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28" name="Oval 671"/>
            <p:cNvSpPr>
              <a:spLocks noChangeArrowheads="1"/>
            </p:cNvSpPr>
            <p:nvPr/>
          </p:nvSpPr>
          <p:spPr bwMode="auto">
            <a:xfrm>
              <a:off x="1521" y="132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29" name="Oval 672"/>
            <p:cNvSpPr>
              <a:spLocks noChangeArrowheads="1"/>
            </p:cNvSpPr>
            <p:nvPr/>
          </p:nvSpPr>
          <p:spPr bwMode="auto">
            <a:xfrm>
              <a:off x="1526" y="128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30" name="Oval 673"/>
            <p:cNvSpPr>
              <a:spLocks noChangeArrowheads="1"/>
            </p:cNvSpPr>
            <p:nvPr/>
          </p:nvSpPr>
          <p:spPr bwMode="auto">
            <a:xfrm>
              <a:off x="1646" y="135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31" name="Oval 674"/>
            <p:cNvSpPr>
              <a:spLocks noChangeArrowheads="1"/>
            </p:cNvSpPr>
            <p:nvPr/>
          </p:nvSpPr>
          <p:spPr bwMode="auto">
            <a:xfrm>
              <a:off x="1495" y="136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32" name="Oval 675"/>
            <p:cNvSpPr>
              <a:spLocks noChangeArrowheads="1"/>
            </p:cNvSpPr>
            <p:nvPr/>
          </p:nvSpPr>
          <p:spPr bwMode="auto">
            <a:xfrm>
              <a:off x="1587" y="149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33" name="Oval 676"/>
            <p:cNvSpPr>
              <a:spLocks noChangeArrowheads="1"/>
            </p:cNvSpPr>
            <p:nvPr/>
          </p:nvSpPr>
          <p:spPr bwMode="auto">
            <a:xfrm>
              <a:off x="1333" y="125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34" name="Oval 677"/>
            <p:cNvSpPr>
              <a:spLocks noChangeArrowheads="1"/>
            </p:cNvSpPr>
            <p:nvPr/>
          </p:nvSpPr>
          <p:spPr bwMode="auto">
            <a:xfrm>
              <a:off x="1610" y="141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35" name="Oval 678"/>
            <p:cNvSpPr>
              <a:spLocks noChangeArrowheads="1"/>
            </p:cNvSpPr>
            <p:nvPr/>
          </p:nvSpPr>
          <p:spPr bwMode="auto">
            <a:xfrm>
              <a:off x="1673" y="137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36" name="Oval 679"/>
            <p:cNvSpPr>
              <a:spLocks noChangeArrowheads="1"/>
            </p:cNvSpPr>
            <p:nvPr/>
          </p:nvSpPr>
          <p:spPr bwMode="auto">
            <a:xfrm>
              <a:off x="1350" y="121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37" name="Oval 680"/>
            <p:cNvSpPr>
              <a:spLocks noChangeArrowheads="1"/>
            </p:cNvSpPr>
            <p:nvPr/>
          </p:nvSpPr>
          <p:spPr bwMode="auto">
            <a:xfrm>
              <a:off x="1422" y="132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38" name="Oval 681"/>
            <p:cNvSpPr>
              <a:spLocks noChangeArrowheads="1"/>
            </p:cNvSpPr>
            <p:nvPr/>
          </p:nvSpPr>
          <p:spPr bwMode="auto">
            <a:xfrm>
              <a:off x="1428" y="138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39" name="Oval 682"/>
            <p:cNvSpPr>
              <a:spLocks noChangeArrowheads="1"/>
            </p:cNvSpPr>
            <p:nvPr/>
          </p:nvSpPr>
          <p:spPr bwMode="auto">
            <a:xfrm>
              <a:off x="1439" y="150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40" name="Oval 683"/>
            <p:cNvSpPr>
              <a:spLocks noChangeArrowheads="1"/>
            </p:cNvSpPr>
            <p:nvPr/>
          </p:nvSpPr>
          <p:spPr bwMode="auto">
            <a:xfrm>
              <a:off x="1541" y="151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41" name="Oval 684"/>
            <p:cNvSpPr>
              <a:spLocks noChangeArrowheads="1"/>
            </p:cNvSpPr>
            <p:nvPr/>
          </p:nvSpPr>
          <p:spPr bwMode="auto">
            <a:xfrm>
              <a:off x="1498" y="146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42" name="Oval 685"/>
            <p:cNvSpPr>
              <a:spLocks noChangeArrowheads="1"/>
            </p:cNvSpPr>
            <p:nvPr/>
          </p:nvSpPr>
          <p:spPr bwMode="auto">
            <a:xfrm>
              <a:off x="1462" y="142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43" name="Oval 686"/>
            <p:cNvSpPr>
              <a:spLocks noChangeArrowheads="1"/>
            </p:cNvSpPr>
            <p:nvPr/>
          </p:nvSpPr>
          <p:spPr bwMode="auto">
            <a:xfrm>
              <a:off x="1540" y="156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44" name="Oval 687"/>
            <p:cNvSpPr>
              <a:spLocks noChangeArrowheads="1"/>
            </p:cNvSpPr>
            <p:nvPr/>
          </p:nvSpPr>
          <p:spPr bwMode="auto">
            <a:xfrm>
              <a:off x="1538" y="143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45" name="Oval 688"/>
            <p:cNvSpPr>
              <a:spLocks noChangeArrowheads="1"/>
            </p:cNvSpPr>
            <p:nvPr/>
          </p:nvSpPr>
          <p:spPr bwMode="auto">
            <a:xfrm>
              <a:off x="1647" y="131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46" name="Oval 689"/>
            <p:cNvSpPr>
              <a:spLocks noChangeArrowheads="1"/>
            </p:cNvSpPr>
            <p:nvPr/>
          </p:nvSpPr>
          <p:spPr bwMode="auto">
            <a:xfrm>
              <a:off x="1675" y="146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47" name="Oval 690"/>
            <p:cNvSpPr>
              <a:spLocks noChangeArrowheads="1"/>
            </p:cNvSpPr>
            <p:nvPr/>
          </p:nvSpPr>
          <p:spPr bwMode="auto">
            <a:xfrm>
              <a:off x="1315" y="146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48" name="Oval 691"/>
            <p:cNvSpPr>
              <a:spLocks noChangeArrowheads="1"/>
            </p:cNvSpPr>
            <p:nvPr/>
          </p:nvSpPr>
          <p:spPr bwMode="auto">
            <a:xfrm>
              <a:off x="1370" y="153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49" name="Oval 692"/>
            <p:cNvSpPr>
              <a:spLocks noChangeArrowheads="1"/>
            </p:cNvSpPr>
            <p:nvPr/>
          </p:nvSpPr>
          <p:spPr bwMode="auto">
            <a:xfrm>
              <a:off x="1354" y="161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50" name="Oval 693"/>
            <p:cNvSpPr>
              <a:spLocks noChangeArrowheads="1"/>
            </p:cNvSpPr>
            <p:nvPr/>
          </p:nvSpPr>
          <p:spPr bwMode="auto">
            <a:xfrm>
              <a:off x="1256" y="133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51" name="Oval 694"/>
            <p:cNvSpPr>
              <a:spLocks noChangeArrowheads="1"/>
            </p:cNvSpPr>
            <p:nvPr/>
          </p:nvSpPr>
          <p:spPr bwMode="auto">
            <a:xfrm>
              <a:off x="1471" y="162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52" name="Oval 695"/>
            <p:cNvSpPr>
              <a:spLocks noChangeArrowheads="1"/>
            </p:cNvSpPr>
            <p:nvPr/>
          </p:nvSpPr>
          <p:spPr bwMode="auto">
            <a:xfrm>
              <a:off x="1318" y="159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53" name="Oval 696"/>
            <p:cNvSpPr>
              <a:spLocks noChangeArrowheads="1"/>
            </p:cNvSpPr>
            <p:nvPr/>
          </p:nvSpPr>
          <p:spPr bwMode="auto">
            <a:xfrm>
              <a:off x="1317" y="129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54" name="Oval 697"/>
            <p:cNvSpPr>
              <a:spLocks noChangeArrowheads="1"/>
            </p:cNvSpPr>
            <p:nvPr/>
          </p:nvSpPr>
          <p:spPr bwMode="auto">
            <a:xfrm>
              <a:off x="1582" y="157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55" name="Oval 698"/>
            <p:cNvSpPr>
              <a:spLocks noChangeArrowheads="1"/>
            </p:cNvSpPr>
            <p:nvPr/>
          </p:nvSpPr>
          <p:spPr bwMode="auto">
            <a:xfrm>
              <a:off x="1513" y="123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56" name="Oval 699"/>
            <p:cNvSpPr>
              <a:spLocks noChangeArrowheads="1"/>
            </p:cNvSpPr>
            <p:nvPr/>
          </p:nvSpPr>
          <p:spPr bwMode="auto">
            <a:xfrm>
              <a:off x="1598" y="132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57" name="Oval 700"/>
            <p:cNvSpPr>
              <a:spLocks noChangeArrowheads="1"/>
            </p:cNvSpPr>
            <p:nvPr/>
          </p:nvSpPr>
          <p:spPr bwMode="auto">
            <a:xfrm>
              <a:off x="1570" y="139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58" name="Oval 701"/>
            <p:cNvSpPr>
              <a:spLocks noChangeArrowheads="1"/>
            </p:cNvSpPr>
            <p:nvPr/>
          </p:nvSpPr>
          <p:spPr bwMode="auto">
            <a:xfrm>
              <a:off x="1490" y="120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59" name="Oval 702"/>
            <p:cNvSpPr>
              <a:spLocks noChangeArrowheads="1"/>
            </p:cNvSpPr>
            <p:nvPr/>
          </p:nvSpPr>
          <p:spPr bwMode="auto">
            <a:xfrm>
              <a:off x="1582" y="123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60" name="Oval 703"/>
            <p:cNvSpPr>
              <a:spLocks noChangeArrowheads="1"/>
            </p:cNvSpPr>
            <p:nvPr/>
          </p:nvSpPr>
          <p:spPr bwMode="auto">
            <a:xfrm>
              <a:off x="1250" y="130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61" name="Oval 704"/>
            <p:cNvSpPr>
              <a:spLocks noChangeArrowheads="1"/>
            </p:cNvSpPr>
            <p:nvPr/>
          </p:nvSpPr>
          <p:spPr bwMode="auto">
            <a:xfrm>
              <a:off x="1658" y="153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62" name="Oval 705"/>
            <p:cNvSpPr>
              <a:spLocks noChangeArrowheads="1"/>
            </p:cNvSpPr>
            <p:nvPr/>
          </p:nvSpPr>
          <p:spPr bwMode="auto">
            <a:xfrm>
              <a:off x="1406" y="119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63" name="Oval 706"/>
            <p:cNvSpPr>
              <a:spLocks noChangeArrowheads="1"/>
            </p:cNvSpPr>
            <p:nvPr/>
          </p:nvSpPr>
          <p:spPr bwMode="auto">
            <a:xfrm>
              <a:off x="1611" y="123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64" name="Oval 707"/>
            <p:cNvSpPr>
              <a:spLocks noChangeArrowheads="1"/>
            </p:cNvSpPr>
            <p:nvPr/>
          </p:nvSpPr>
          <p:spPr bwMode="auto">
            <a:xfrm>
              <a:off x="1449" y="117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65" name="Oval 708"/>
            <p:cNvSpPr>
              <a:spLocks noChangeArrowheads="1"/>
            </p:cNvSpPr>
            <p:nvPr/>
          </p:nvSpPr>
          <p:spPr bwMode="auto">
            <a:xfrm>
              <a:off x="2786" y="112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66" name="Oval 709"/>
            <p:cNvSpPr>
              <a:spLocks noChangeArrowheads="1"/>
            </p:cNvSpPr>
            <p:nvPr/>
          </p:nvSpPr>
          <p:spPr bwMode="auto">
            <a:xfrm>
              <a:off x="2692" y="117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67" name="Oval 710"/>
            <p:cNvSpPr>
              <a:spLocks noChangeArrowheads="1"/>
            </p:cNvSpPr>
            <p:nvPr/>
          </p:nvSpPr>
          <p:spPr bwMode="auto">
            <a:xfrm>
              <a:off x="2879" y="119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68" name="Oval 711"/>
            <p:cNvSpPr>
              <a:spLocks noChangeArrowheads="1"/>
            </p:cNvSpPr>
            <p:nvPr/>
          </p:nvSpPr>
          <p:spPr bwMode="auto">
            <a:xfrm>
              <a:off x="2927" y="118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69" name="Oval 712"/>
            <p:cNvSpPr>
              <a:spLocks noChangeArrowheads="1"/>
            </p:cNvSpPr>
            <p:nvPr/>
          </p:nvSpPr>
          <p:spPr bwMode="auto">
            <a:xfrm>
              <a:off x="2830" y="120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70" name="Oval 713"/>
            <p:cNvSpPr>
              <a:spLocks noChangeArrowheads="1"/>
            </p:cNvSpPr>
            <p:nvPr/>
          </p:nvSpPr>
          <p:spPr bwMode="auto">
            <a:xfrm>
              <a:off x="2927" y="118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71" name="Oval 714"/>
            <p:cNvSpPr>
              <a:spLocks noChangeArrowheads="1"/>
            </p:cNvSpPr>
            <p:nvPr/>
          </p:nvSpPr>
          <p:spPr bwMode="auto">
            <a:xfrm>
              <a:off x="2900" y="122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72" name="Oval 715"/>
            <p:cNvSpPr>
              <a:spLocks noChangeArrowheads="1"/>
            </p:cNvSpPr>
            <p:nvPr/>
          </p:nvSpPr>
          <p:spPr bwMode="auto">
            <a:xfrm>
              <a:off x="2919" y="111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73" name="Oval 716"/>
            <p:cNvSpPr>
              <a:spLocks noChangeArrowheads="1"/>
            </p:cNvSpPr>
            <p:nvPr/>
          </p:nvSpPr>
          <p:spPr bwMode="auto">
            <a:xfrm>
              <a:off x="2938" y="123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74" name="Oval 717"/>
            <p:cNvSpPr>
              <a:spLocks noChangeArrowheads="1"/>
            </p:cNvSpPr>
            <p:nvPr/>
          </p:nvSpPr>
          <p:spPr bwMode="auto">
            <a:xfrm>
              <a:off x="2844" y="118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75" name="Oval 718"/>
            <p:cNvSpPr>
              <a:spLocks noChangeArrowheads="1"/>
            </p:cNvSpPr>
            <p:nvPr/>
          </p:nvSpPr>
          <p:spPr bwMode="auto">
            <a:xfrm>
              <a:off x="2880" y="106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76" name="Oval 719"/>
            <p:cNvSpPr>
              <a:spLocks noChangeArrowheads="1"/>
            </p:cNvSpPr>
            <p:nvPr/>
          </p:nvSpPr>
          <p:spPr bwMode="auto">
            <a:xfrm>
              <a:off x="2694" y="122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77" name="Oval 720"/>
            <p:cNvSpPr>
              <a:spLocks noChangeArrowheads="1"/>
            </p:cNvSpPr>
            <p:nvPr/>
          </p:nvSpPr>
          <p:spPr bwMode="auto">
            <a:xfrm>
              <a:off x="2777" y="133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78" name="Oval 721"/>
            <p:cNvSpPr>
              <a:spLocks noChangeArrowheads="1"/>
            </p:cNvSpPr>
            <p:nvPr/>
          </p:nvSpPr>
          <p:spPr bwMode="auto">
            <a:xfrm>
              <a:off x="2733" y="124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79" name="Oval 722"/>
            <p:cNvSpPr>
              <a:spLocks noChangeArrowheads="1"/>
            </p:cNvSpPr>
            <p:nvPr/>
          </p:nvSpPr>
          <p:spPr bwMode="auto">
            <a:xfrm>
              <a:off x="2809" y="129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80" name="Oval 723"/>
            <p:cNvSpPr>
              <a:spLocks noChangeArrowheads="1"/>
            </p:cNvSpPr>
            <p:nvPr/>
          </p:nvSpPr>
          <p:spPr bwMode="auto">
            <a:xfrm>
              <a:off x="2921" y="106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81" name="Oval 724"/>
            <p:cNvSpPr>
              <a:spLocks noChangeArrowheads="1"/>
            </p:cNvSpPr>
            <p:nvPr/>
          </p:nvSpPr>
          <p:spPr bwMode="auto">
            <a:xfrm>
              <a:off x="2998" y="112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82" name="Oval 725"/>
            <p:cNvSpPr>
              <a:spLocks noChangeArrowheads="1"/>
            </p:cNvSpPr>
            <p:nvPr/>
          </p:nvSpPr>
          <p:spPr bwMode="auto">
            <a:xfrm>
              <a:off x="2905" y="133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83" name="Oval 726"/>
            <p:cNvSpPr>
              <a:spLocks noChangeArrowheads="1"/>
            </p:cNvSpPr>
            <p:nvPr/>
          </p:nvSpPr>
          <p:spPr bwMode="auto">
            <a:xfrm>
              <a:off x="2772" y="117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84" name="Oval 727"/>
            <p:cNvSpPr>
              <a:spLocks noChangeArrowheads="1"/>
            </p:cNvSpPr>
            <p:nvPr/>
          </p:nvSpPr>
          <p:spPr bwMode="auto">
            <a:xfrm>
              <a:off x="2843" y="107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85" name="Oval 728"/>
            <p:cNvSpPr>
              <a:spLocks noChangeArrowheads="1"/>
            </p:cNvSpPr>
            <p:nvPr/>
          </p:nvSpPr>
          <p:spPr bwMode="auto">
            <a:xfrm>
              <a:off x="2891" y="114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86" name="Oval 729"/>
            <p:cNvSpPr>
              <a:spLocks noChangeArrowheads="1"/>
            </p:cNvSpPr>
            <p:nvPr/>
          </p:nvSpPr>
          <p:spPr bwMode="auto">
            <a:xfrm>
              <a:off x="2728" y="119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87" name="Oval 730"/>
            <p:cNvSpPr>
              <a:spLocks noChangeArrowheads="1"/>
            </p:cNvSpPr>
            <p:nvPr/>
          </p:nvSpPr>
          <p:spPr bwMode="auto">
            <a:xfrm>
              <a:off x="2859" y="113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88" name="Oval 731"/>
            <p:cNvSpPr>
              <a:spLocks noChangeArrowheads="1"/>
            </p:cNvSpPr>
            <p:nvPr/>
          </p:nvSpPr>
          <p:spPr bwMode="auto">
            <a:xfrm>
              <a:off x="2914" y="126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89" name="Oval 732"/>
            <p:cNvSpPr>
              <a:spLocks noChangeArrowheads="1"/>
            </p:cNvSpPr>
            <p:nvPr/>
          </p:nvSpPr>
          <p:spPr bwMode="auto">
            <a:xfrm>
              <a:off x="2750" y="111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90" name="Oval 733"/>
            <p:cNvSpPr>
              <a:spLocks noChangeArrowheads="1"/>
            </p:cNvSpPr>
            <p:nvPr/>
          </p:nvSpPr>
          <p:spPr bwMode="auto">
            <a:xfrm>
              <a:off x="2792" y="107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91" name="Oval 734"/>
            <p:cNvSpPr>
              <a:spLocks noChangeArrowheads="1"/>
            </p:cNvSpPr>
            <p:nvPr/>
          </p:nvSpPr>
          <p:spPr bwMode="auto">
            <a:xfrm>
              <a:off x="2958" y="108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92" name="Oval 735"/>
            <p:cNvSpPr>
              <a:spLocks noChangeArrowheads="1"/>
            </p:cNvSpPr>
            <p:nvPr/>
          </p:nvSpPr>
          <p:spPr bwMode="auto">
            <a:xfrm>
              <a:off x="2820" y="115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93" name="Oval 736"/>
            <p:cNvSpPr>
              <a:spLocks noChangeArrowheads="1"/>
            </p:cNvSpPr>
            <p:nvPr/>
          </p:nvSpPr>
          <p:spPr bwMode="auto">
            <a:xfrm>
              <a:off x="2745" y="115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94" name="Oval 737"/>
            <p:cNvSpPr>
              <a:spLocks noChangeArrowheads="1"/>
            </p:cNvSpPr>
            <p:nvPr/>
          </p:nvSpPr>
          <p:spPr bwMode="auto">
            <a:xfrm>
              <a:off x="2870" y="109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95" name="Oval 738"/>
            <p:cNvSpPr>
              <a:spLocks noChangeArrowheads="1"/>
            </p:cNvSpPr>
            <p:nvPr/>
          </p:nvSpPr>
          <p:spPr bwMode="auto">
            <a:xfrm>
              <a:off x="2957" y="11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96" name="Oval 739"/>
            <p:cNvSpPr>
              <a:spLocks noChangeArrowheads="1"/>
            </p:cNvSpPr>
            <p:nvPr/>
          </p:nvSpPr>
          <p:spPr bwMode="auto">
            <a:xfrm>
              <a:off x="2800" y="120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97" name="Oval 740"/>
            <p:cNvSpPr>
              <a:spLocks noChangeArrowheads="1"/>
            </p:cNvSpPr>
            <p:nvPr/>
          </p:nvSpPr>
          <p:spPr bwMode="auto">
            <a:xfrm>
              <a:off x="2818" y="110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98" name="Oval 741"/>
            <p:cNvSpPr>
              <a:spLocks noChangeArrowheads="1"/>
            </p:cNvSpPr>
            <p:nvPr/>
          </p:nvSpPr>
          <p:spPr bwMode="auto">
            <a:xfrm>
              <a:off x="2860" y="124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99" name="Oval 742"/>
            <p:cNvSpPr>
              <a:spLocks noChangeArrowheads="1"/>
            </p:cNvSpPr>
            <p:nvPr/>
          </p:nvSpPr>
          <p:spPr bwMode="auto">
            <a:xfrm>
              <a:off x="2771" y="125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00" name="Oval 743"/>
            <p:cNvSpPr>
              <a:spLocks noChangeArrowheads="1"/>
            </p:cNvSpPr>
            <p:nvPr/>
          </p:nvSpPr>
          <p:spPr bwMode="auto">
            <a:xfrm>
              <a:off x="2979" y="120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01" name="Oval 744"/>
            <p:cNvSpPr>
              <a:spLocks noChangeArrowheads="1"/>
            </p:cNvSpPr>
            <p:nvPr/>
          </p:nvSpPr>
          <p:spPr bwMode="auto">
            <a:xfrm>
              <a:off x="2902" y="128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02" name="Oval 745"/>
            <p:cNvSpPr>
              <a:spLocks noChangeArrowheads="1"/>
            </p:cNvSpPr>
            <p:nvPr/>
          </p:nvSpPr>
          <p:spPr bwMode="auto">
            <a:xfrm>
              <a:off x="2767" y="121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03" name="Oval 746"/>
            <p:cNvSpPr>
              <a:spLocks noChangeArrowheads="1"/>
            </p:cNvSpPr>
            <p:nvPr/>
          </p:nvSpPr>
          <p:spPr bwMode="auto">
            <a:xfrm>
              <a:off x="2819" y="124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04" name="Oval 747"/>
            <p:cNvSpPr>
              <a:spLocks noChangeArrowheads="1"/>
            </p:cNvSpPr>
            <p:nvPr/>
          </p:nvSpPr>
          <p:spPr bwMode="auto">
            <a:xfrm>
              <a:off x="2998" y="117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05" name="Oval 748"/>
            <p:cNvSpPr>
              <a:spLocks noChangeArrowheads="1"/>
            </p:cNvSpPr>
            <p:nvPr/>
          </p:nvSpPr>
          <p:spPr bwMode="auto">
            <a:xfrm>
              <a:off x="2951" y="132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06" name="Oval 749"/>
            <p:cNvSpPr>
              <a:spLocks noChangeArrowheads="1"/>
            </p:cNvSpPr>
            <p:nvPr/>
          </p:nvSpPr>
          <p:spPr bwMode="auto">
            <a:xfrm>
              <a:off x="2977" y="124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07" name="Oval 750"/>
            <p:cNvSpPr>
              <a:spLocks noChangeArrowheads="1"/>
            </p:cNvSpPr>
            <p:nvPr/>
          </p:nvSpPr>
          <p:spPr bwMode="auto">
            <a:xfrm>
              <a:off x="2995" y="123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08" name="Oval 751"/>
            <p:cNvSpPr>
              <a:spLocks noChangeArrowheads="1"/>
            </p:cNvSpPr>
            <p:nvPr/>
          </p:nvSpPr>
          <p:spPr bwMode="auto">
            <a:xfrm>
              <a:off x="2856" y="128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09" name="Oval 752"/>
            <p:cNvSpPr>
              <a:spLocks noChangeArrowheads="1"/>
            </p:cNvSpPr>
            <p:nvPr/>
          </p:nvSpPr>
          <p:spPr bwMode="auto">
            <a:xfrm>
              <a:off x="2971" y="112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10" name="Oval 753"/>
            <p:cNvSpPr>
              <a:spLocks noChangeArrowheads="1"/>
            </p:cNvSpPr>
            <p:nvPr/>
          </p:nvSpPr>
          <p:spPr bwMode="auto">
            <a:xfrm>
              <a:off x="2953" y="127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11" name="Oval 754"/>
            <p:cNvSpPr>
              <a:spLocks noChangeArrowheads="1"/>
            </p:cNvSpPr>
            <p:nvPr/>
          </p:nvSpPr>
          <p:spPr bwMode="auto">
            <a:xfrm>
              <a:off x="2723" y="129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12" name="Oval 755"/>
            <p:cNvSpPr>
              <a:spLocks noChangeArrowheads="1"/>
            </p:cNvSpPr>
            <p:nvPr/>
          </p:nvSpPr>
          <p:spPr bwMode="auto">
            <a:xfrm>
              <a:off x="2938" y="114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13" name="Oval 756"/>
            <p:cNvSpPr>
              <a:spLocks noChangeArrowheads="1"/>
            </p:cNvSpPr>
            <p:nvPr/>
          </p:nvSpPr>
          <p:spPr bwMode="auto">
            <a:xfrm>
              <a:off x="2822" y="133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14" name="Oval 757"/>
            <p:cNvSpPr>
              <a:spLocks noChangeArrowheads="1"/>
            </p:cNvSpPr>
            <p:nvPr/>
          </p:nvSpPr>
          <p:spPr bwMode="auto">
            <a:xfrm>
              <a:off x="2698" y="127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15" name="Oval 758"/>
            <p:cNvSpPr>
              <a:spLocks noChangeArrowheads="1"/>
            </p:cNvSpPr>
            <p:nvPr/>
          </p:nvSpPr>
          <p:spPr bwMode="auto">
            <a:xfrm>
              <a:off x="2762" y="130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16" name="Oval 759"/>
            <p:cNvSpPr>
              <a:spLocks noChangeArrowheads="1"/>
            </p:cNvSpPr>
            <p:nvPr/>
          </p:nvSpPr>
          <p:spPr bwMode="auto">
            <a:xfrm>
              <a:off x="3023" y="120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17" name="Oval 760"/>
            <p:cNvSpPr>
              <a:spLocks noChangeArrowheads="1"/>
            </p:cNvSpPr>
            <p:nvPr/>
          </p:nvSpPr>
          <p:spPr bwMode="auto">
            <a:xfrm>
              <a:off x="2720" y="113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18" name="Oval 761"/>
            <p:cNvSpPr>
              <a:spLocks noChangeArrowheads="1"/>
            </p:cNvSpPr>
            <p:nvPr/>
          </p:nvSpPr>
          <p:spPr bwMode="auto">
            <a:xfrm>
              <a:off x="2988" y="128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19" name="Oval 762"/>
            <p:cNvSpPr>
              <a:spLocks noChangeArrowheads="1"/>
            </p:cNvSpPr>
            <p:nvPr/>
          </p:nvSpPr>
          <p:spPr bwMode="auto">
            <a:xfrm>
              <a:off x="2865" y="132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20" name="Oval 763"/>
            <p:cNvSpPr>
              <a:spLocks noChangeArrowheads="1"/>
            </p:cNvSpPr>
            <p:nvPr/>
          </p:nvSpPr>
          <p:spPr bwMode="auto">
            <a:xfrm>
              <a:off x="3020" y="125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21" name="Oval 764"/>
            <p:cNvSpPr>
              <a:spLocks noChangeArrowheads="1"/>
            </p:cNvSpPr>
            <p:nvPr/>
          </p:nvSpPr>
          <p:spPr bwMode="auto">
            <a:xfrm>
              <a:off x="1300" y="134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22" name="Oval 765"/>
            <p:cNvSpPr>
              <a:spLocks noChangeArrowheads="1"/>
            </p:cNvSpPr>
            <p:nvPr/>
          </p:nvSpPr>
          <p:spPr bwMode="auto">
            <a:xfrm>
              <a:off x="1284" y="143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23" name="Oval 766"/>
            <p:cNvSpPr>
              <a:spLocks noChangeArrowheads="1"/>
            </p:cNvSpPr>
            <p:nvPr/>
          </p:nvSpPr>
          <p:spPr bwMode="auto">
            <a:xfrm>
              <a:off x="1378" y="134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24" name="Oval 767"/>
            <p:cNvSpPr>
              <a:spLocks noChangeArrowheads="1"/>
            </p:cNvSpPr>
            <p:nvPr/>
          </p:nvSpPr>
          <p:spPr bwMode="auto">
            <a:xfrm>
              <a:off x="1357" y="148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25" name="Oval 768"/>
            <p:cNvSpPr>
              <a:spLocks noChangeArrowheads="1"/>
            </p:cNvSpPr>
            <p:nvPr/>
          </p:nvSpPr>
          <p:spPr bwMode="auto">
            <a:xfrm>
              <a:off x="1452" y="128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26" name="Oval 769"/>
            <p:cNvSpPr>
              <a:spLocks noChangeArrowheads="1"/>
            </p:cNvSpPr>
            <p:nvPr/>
          </p:nvSpPr>
          <p:spPr bwMode="auto">
            <a:xfrm>
              <a:off x="1339" y="141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27" name="Oval 770"/>
            <p:cNvSpPr>
              <a:spLocks noChangeArrowheads="1"/>
            </p:cNvSpPr>
            <p:nvPr/>
          </p:nvSpPr>
          <p:spPr bwMode="auto">
            <a:xfrm>
              <a:off x="1402" y="151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28" name="Oval 771"/>
            <p:cNvSpPr>
              <a:spLocks noChangeArrowheads="1"/>
            </p:cNvSpPr>
            <p:nvPr/>
          </p:nvSpPr>
          <p:spPr bwMode="auto">
            <a:xfrm>
              <a:off x="1415" y="136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29" name="Oval 772"/>
            <p:cNvSpPr>
              <a:spLocks noChangeArrowheads="1"/>
            </p:cNvSpPr>
            <p:nvPr/>
          </p:nvSpPr>
          <p:spPr bwMode="auto">
            <a:xfrm>
              <a:off x="1479" y="151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30" name="Oval 773"/>
            <p:cNvSpPr>
              <a:spLocks noChangeArrowheads="1"/>
            </p:cNvSpPr>
            <p:nvPr/>
          </p:nvSpPr>
          <p:spPr bwMode="auto">
            <a:xfrm>
              <a:off x="1550" y="125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31" name="Oval 774"/>
            <p:cNvSpPr>
              <a:spLocks noChangeArrowheads="1"/>
            </p:cNvSpPr>
            <p:nvPr/>
          </p:nvSpPr>
          <p:spPr bwMode="auto">
            <a:xfrm>
              <a:off x="1211" y="132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32" name="Oval 775"/>
            <p:cNvSpPr>
              <a:spLocks noChangeArrowheads="1"/>
            </p:cNvSpPr>
            <p:nvPr/>
          </p:nvSpPr>
          <p:spPr bwMode="auto">
            <a:xfrm>
              <a:off x="1355" y="131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33" name="Oval 776"/>
            <p:cNvSpPr>
              <a:spLocks noChangeArrowheads="1"/>
            </p:cNvSpPr>
            <p:nvPr/>
          </p:nvSpPr>
          <p:spPr bwMode="auto">
            <a:xfrm>
              <a:off x="1228" y="150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34" name="Oval 777"/>
            <p:cNvSpPr>
              <a:spLocks noChangeArrowheads="1"/>
            </p:cNvSpPr>
            <p:nvPr/>
          </p:nvSpPr>
          <p:spPr bwMode="auto">
            <a:xfrm>
              <a:off x="1241" y="146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35" name="Oval 778"/>
            <p:cNvSpPr>
              <a:spLocks noChangeArrowheads="1"/>
            </p:cNvSpPr>
            <p:nvPr/>
          </p:nvSpPr>
          <p:spPr bwMode="auto">
            <a:xfrm>
              <a:off x="1284" y="153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36" name="Oval 779"/>
            <p:cNvSpPr>
              <a:spLocks noChangeArrowheads="1"/>
            </p:cNvSpPr>
            <p:nvPr/>
          </p:nvSpPr>
          <p:spPr bwMode="auto">
            <a:xfrm>
              <a:off x="1279" y="157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37" name="Oval 780"/>
            <p:cNvSpPr>
              <a:spLocks noChangeArrowheads="1"/>
            </p:cNvSpPr>
            <p:nvPr/>
          </p:nvSpPr>
          <p:spPr bwMode="auto">
            <a:xfrm>
              <a:off x="1242" y="13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38" name="Oval 781"/>
            <p:cNvSpPr>
              <a:spLocks noChangeArrowheads="1"/>
            </p:cNvSpPr>
            <p:nvPr/>
          </p:nvSpPr>
          <p:spPr bwMode="auto">
            <a:xfrm>
              <a:off x="1395" y="162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39" name="Oval 782"/>
            <p:cNvSpPr>
              <a:spLocks noChangeArrowheads="1"/>
            </p:cNvSpPr>
            <p:nvPr/>
          </p:nvSpPr>
          <p:spPr bwMode="auto">
            <a:xfrm>
              <a:off x="1627" y="156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40" name="Oval 783"/>
            <p:cNvSpPr>
              <a:spLocks noChangeArrowheads="1"/>
            </p:cNvSpPr>
            <p:nvPr/>
          </p:nvSpPr>
          <p:spPr bwMode="auto">
            <a:xfrm>
              <a:off x="1493" y="129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41" name="Oval 784"/>
            <p:cNvSpPr>
              <a:spLocks noChangeArrowheads="1"/>
            </p:cNvSpPr>
            <p:nvPr/>
          </p:nvSpPr>
          <p:spPr bwMode="auto">
            <a:xfrm>
              <a:off x="1561" y="129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42" name="Oval 785"/>
            <p:cNvSpPr>
              <a:spLocks noChangeArrowheads="1"/>
            </p:cNvSpPr>
            <p:nvPr/>
          </p:nvSpPr>
          <p:spPr bwMode="auto">
            <a:xfrm>
              <a:off x="1618" y="137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43" name="Oval 786"/>
            <p:cNvSpPr>
              <a:spLocks noChangeArrowheads="1"/>
            </p:cNvSpPr>
            <p:nvPr/>
          </p:nvSpPr>
          <p:spPr bwMode="auto">
            <a:xfrm>
              <a:off x="1464" y="132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44" name="Oval 787"/>
            <p:cNvSpPr>
              <a:spLocks noChangeArrowheads="1"/>
            </p:cNvSpPr>
            <p:nvPr/>
          </p:nvSpPr>
          <p:spPr bwMode="auto">
            <a:xfrm>
              <a:off x="1574" y="145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45" name="Oval 788"/>
            <p:cNvSpPr>
              <a:spLocks noChangeArrowheads="1"/>
            </p:cNvSpPr>
            <p:nvPr/>
          </p:nvSpPr>
          <p:spPr bwMode="auto">
            <a:xfrm>
              <a:off x="1689" y="142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46" name="Oval 789"/>
            <p:cNvSpPr>
              <a:spLocks noChangeArrowheads="1"/>
            </p:cNvSpPr>
            <p:nvPr/>
          </p:nvSpPr>
          <p:spPr bwMode="auto">
            <a:xfrm>
              <a:off x="1570" y="135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47" name="Oval 790"/>
            <p:cNvSpPr>
              <a:spLocks noChangeArrowheads="1"/>
            </p:cNvSpPr>
            <p:nvPr/>
          </p:nvSpPr>
          <p:spPr bwMode="auto">
            <a:xfrm>
              <a:off x="1651" y="139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48" name="Oval 791"/>
            <p:cNvSpPr>
              <a:spLocks noChangeArrowheads="1"/>
            </p:cNvSpPr>
            <p:nvPr/>
          </p:nvSpPr>
          <p:spPr bwMode="auto">
            <a:xfrm>
              <a:off x="1391" y="123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49" name="Oval 792"/>
            <p:cNvSpPr>
              <a:spLocks noChangeArrowheads="1"/>
            </p:cNvSpPr>
            <p:nvPr/>
          </p:nvSpPr>
          <p:spPr bwMode="auto">
            <a:xfrm>
              <a:off x="1475" y="124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50" name="Oval 793"/>
            <p:cNvSpPr>
              <a:spLocks noChangeArrowheads="1"/>
            </p:cNvSpPr>
            <p:nvPr/>
          </p:nvSpPr>
          <p:spPr bwMode="auto">
            <a:xfrm>
              <a:off x="1457" y="137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51" name="Oval 794"/>
            <p:cNvSpPr>
              <a:spLocks noChangeArrowheads="1"/>
            </p:cNvSpPr>
            <p:nvPr/>
          </p:nvSpPr>
          <p:spPr bwMode="auto">
            <a:xfrm>
              <a:off x="1411" y="142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52" name="Oval 795"/>
            <p:cNvSpPr>
              <a:spLocks noChangeArrowheads="1"/>
            </p:cNvSpPr>
            <p:nvPr/>
          </p:nvSpPr>
          <p:spPr bwMode="auto">
            <a:xfrm>
              <a:off x="1537" y="147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53" name="Oval 796"/>
            <p:cNvSpPr>
              <a:spLocks noChangeArrowheads="1"/>
            </p:cNvSpPr>
            <p:nvPr/>
          </p:nvSpPr>
          <p:spPr bwMode="auto">
            <a:xfrm>
              <a:off x="1503" y="141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54" name="Oval 797"/>
            <p:cNvSpPr>
              <a:spLocks noChangeArrowheads="1"/>
            </p:cNvSpPr>
            <p:nvPr/>
          </p:nvSpPr>
          <p:spPr bwMode="auto">
            <a:xfrm>
              <a:off x="1449" y="145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55" name="Oval 798"/>
            <p:cNvSpPr>
              <a:spLocks noChangeArrowheads="1"/>
            </p:cNvSpPr>
            <p:nvPr/>
          </p:nvSpPr>
          <p:spPr bwMode="auto">
            <a:xfrm>
              <a:off x="1509" y="151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56" name="Oval 799"/>
            <p:cNvSpPr>
              <a:spLocks noChangeArrowheads="1"/>
            </p:cNvSpPr>
            <p:nvPr/>
          </p:nvSpPr>
          <p:spPr bwMode="auto">
            <a:xfrm>
              <a:off x="1534" y="137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57" name="Oval 800"/>
            <p:cNvSpPr>
              <a:spLocks noChangeArrowheads="1"/>
            </p:cNvSpPr>
            <p:nvPr/>
          </p:nvSpPr>
          <p:spPr bwMode="auto">
            <a:xfrm>
              <a:off x="1601" y="146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58" name="Oval 801"/>
            <p:cNvSpPr>
              <a:spLocks noChangeArrowheads="1"/>
            </p:cNvSpPr>
            <p:nvPr/>
          </p:nvSpPr>
          <p:spPr bwMode="auto">
            <a:xfrm>
              <a:off x="1281" y="129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59" name="Oval 802"/>
            <p:cNvSpPr>
              <a:spLocks noChangeArrowheads="1"/>
            </p:cNvSpPr>
            <p:nvPr/>
          </p:nvSpPr>
          <p:spPr bwMode="auto">
            <a:xfrm>
              <a:off x="1338" y="136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60" name="Oval 803"/>
            <p:cNvSpPr>
              <a:spLocks noChangeArrowheads="1"/>
            </p:cNvSpPr>
            <p:nvPr/>
          </p:nvSpPr>
          <p:spPr bwMode="auto">
            <a:xfrm>
              <a:off x="1324" y="151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61" name="Oval 804"/>
            <p:cNvSpPr>
              <a:spLocks noChangeArrowheads="1"/>
            </p:cNvSpPr>
            <p:nvPr/>
          </p:nvSpPr>
          <p:spPr bwMode="auto">
            <a:xfrm>
              <a:off x="1395" y="158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62" name="Oval 805"/>
            <p:cNvSpPr>
              <a:spLocks noChangeArrowheads="1"/>
            </p:cNvSpPr>
            <p:nvPr/>
          </p:nvSpPr>
          <p:spPr bwMode="auto">
            <a:xfrm>
              <a:off x="1354" y="157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63" name="Oval 806"/>
            <p:cNvSpPr>
              <a:spLocks noChangeArrowheads="1"/>
            </p:cNvSpPr>
            <p:nvPr/>
          </p:nvSpPr>
          <p:spPr bwMode="auto">
            <a:xfrm>
              <a:off x="1461" y="158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64" name="Oval 807"/>
            <p:cNvSpPr>
              <a:spLocks noChangeArrowheads="1"/>
            </p:cNvSpPr>
            <p:nvPr/>
          </p:nvSpPr>
          <p:spPr bwMode="auto">
            <a:xfrm>
              <a:off x="1506" y="160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65" name="Oval 808"/>
            <p:cNvSpPr>
              <a:spLocks noChangeArrowheads="1"/>
            </p:cNvSpPr>
            <p:nvPr/>
          </p:nvSpPr>
          <p:spPr bwMode="auto">
            <a:xfrm>
              <a:off x="1451" y="153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66" name="Oval 809"/>
            <p:cNvSpPr>
              <a:spLocks noChangeArrowheads="1"/>
            </p:cNvSpPr>
            <p:nvPr/>
          </p:nvSpPr>
          <p:spPr bwMode="auto">
            <a:xfrm>
              <a:off x="1368" y="127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67" name="Oval 810"/>
            <p:cNvSpPr>
              <a:spLocks noChangeArrowheads="1"/>
            </p:cNvSpPr>
            <p:nvPr/>
          </p:nvSpPr>
          <p:spPr bwMode="auto">
            <a:xfrm>
              <a:off x="1587" y="153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68" name="Oval 811"/>
            <p:cNvSpPr>
              <a:spLocks noChangeArrowheads="1"/>
            </p:cNvSpPr>
            <p:nvPr/>
          </p:nvSpPr>
          <p:spPr bwMode="auto">
            <a:xfrm>
              <a:off x="1597" y="127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69" name="Oval 812"/>
            <p:cNvSpPr>
              <a:spLocks noChangeArrowheads="1"/>
            </p:cNvSpPr>
            <p:nvPr/>
          </p:nvSpPr>
          <p:spPr bwMode="auto">
            <a:xfrm>
              <a:off x="1641" y="144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70" name="Oval 813"/>
            <p:cNvSpPr>
              <a:spLocks noChangeArrowheads="1"/>
            </p:cNvSpPr>
            <p:nvPr/>
          </p:nvSpPr>
          <p:spPr bwMode="auto">
            <a:xfrm>
              <a:off x="1288" y="125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71" name="Oval 814"/>
            <p:cNvSpPr>
              <a:spLocks noChangeArrowheads="1"/>
            </p:cNvSpPr>
            <p:nvPr/>
          </p:nvSpPr>
          <p:spPr bwMode="auto">
            <a:xfrm>
              <a:off x="1632" y="12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72" name="Oval 815"/>
            <p:cNvSpPr>
              <a:spLocks noChangeArrowheads="1"/>
            </p:cNvSpPr>
            <p:nvPr/>
          </p:nvSpPr>
          <p:spPr bwMode="auto">
            <a:xfrm>
              <a:off x="1447" y="121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73" name="Oval 816"/>
            <p:cNvSpPr>
              <a:spLocks noChangeArrowheads="1"/>
            </p:cNvSpPr>
            <p:nvPr/>
          </p:nvSpPr>
          <p:spPr bwMode="auto">
            <a:xfrm>
              <a:off x="1690" y="148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74" name="Oval 817"/>
            <p:cNvSpPr>
              <a:spLocks noChangeArrowheads="1"/>
            </p:cNvSpPr>
            <p:nvPr/>
          </p:nvSpPr>
          <p:spPr bwMode="auto">
            <a:xfrm>
              <a:off x="1540" y="120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75" name="Oval 818"/>
            <p:cNvSpPr>
              <a:spLocks noChangeArrowheads="1"/>
            </p:cNvSpPr>
            <p:nvPr/>
          </p:nvSpPr>
          <p:spPr bwMode="auto">
            <a:xfrm>
              <a:off x="1685" y="133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76" name="Oval 819"/>
            <p:cNvSpPr>
              <a:spLocks noChangeArrowheads="1"/>
            </p:cNvSpPr>
            <p:nvPr/>
          </p:nvSpPr>
          <p:spPr bwMode="auto">
            <a:xfrm>
              <a:off x="1214" y="140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77" name="Oval 820"/>
            <p:cNvSpPr>
              <a:spLocks noChangeArrowheads="1"/>
            </p:cNvSpPr>
            <p:nvPr/>
          </p:nvSpPr>
          <p:spPr bwMode="auto">
            <a:xfrm>
              <a:off x="2819" y="156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78" name="Oval 821"/>
            <p:cNvSpPr>
              <a:spLocks noChangeArrowheads="1"/>
            </p:cNvSpPr>
            <p:nvPr/>
          </p:nvSpPr>
          <p:spPr bwMode="auto">
            <a:xfrm>
              <a:off x="2725" y="161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79" name="Oval 822"/>
            <p:cNvSpPr>
              <a:spLocks noChangeArrowheads="1"/>
            </p:cNvSpPr>
            <p:nvPr/>
          </p:nvSpPr>
          <p:spPr bwMode="auto">
            <a:xfrm>
              <a:off x="2912" y="163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80" name="Oval 823"/>
            <p:cNvSpPr>
              <a:spLocks noChangeArrowheads="1"/>
            </p:cNvSpPr>
            <p:nvPr/>
          </p:nvSpPr>
          <p:spPr bwMode="auto">
            <a:xfrm>
              <a:off x="2960" y="162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81" name="Oval 824"/>
            <p:cNvSpPr>
              <a:spLocks noChangeArrowheads="1"/>
            </p:cNvSpPr>
            <p:nvPr/>
          </p:nvSpPr>
          <p:spPr bwMode="auto">
            <a:xfrm>
              <a:off x="2863" y="164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82" name="Oval 825"/>
            <p:cNvSpPr>
              <a:spLocks noChangeArrowheads="1"/>
            </p:cNvSpPr>
            <p:nvPr/>
          </p:nvSpPr>
          <p:spPr bwMode="auto">
            <a:xfrm>
              <a:off x="2960" y="162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83" name="Oval 826"/>
            <p:cNvSpPr>
              <a:spLocks noChangeArrowheads="1"/>
            </p:cNvSpPr>
            <p:nvPr/>
          </p:nvSpPr>
          <p:spPr bwMode="auto">
            <a:xfrm>
              <a:off x="2933" y="166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84" name="Oval 827"/>
            <p:cNvSpPr>
              <a:spLocks noChangeArrowheads="1"/>
            </p:cNvSpPr>
            <p:nvPr/>
          </p:nvSpPr>
          <p:spPr bwMode="auto">
            <a:xfrm>
              <a:off x="2952" y="155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85" name="Oval 828"/>
            <p:cNvSpPr>
              <a:spLocks noChangeArrowheads="1"/>
            </p:cNvSpPr>
            <p:nvPr/>
          </p:nvSpPr>
          <p:spPr bwMode="auto">
            <a:xfrm>
              <a:off x="2971" y="167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86" name="Oval 829"/>
            <p:cNvSpPr>
              <a:spLocks noChangeArrowheads="1"/>
            </p:cNvSpPr>
            <p:nvPr/>
          </p:nvSpPr>
          <p:spPr bwMode="auto">
            <a:xfrm>
              <a:off x="2877" y="163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87" name="Oval 830"/>
            <p:cNvSpPr>
              <a:spLocks noChangeArrowheads="1"/>
            </p:cNvSpPr>
            <p:nvPr/>
          </p:nvSpPr>
          <p:spPr bwMode="auto">
            <a:xfrm>
              <a:off x="2913" y="150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88" name="Oval 831"/>
            <p:cNvSpPr>
              <a:spLocks noChangeArrowheads="1"/>
            </p:cNvSpPr>
            <p:nvPr/>
          </p:nvSpPr>
          <p:spPr bwMode="auto">
            <a:xfrm>
              <a:off x="2727" y="166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89" name="Oval 832"/>
            <p:cNvSpPr>
              <a:spLocks noChangeArrowheads="1"/>
            </p:cNvSpPr>
            <p:nvPr/>
          </p:nvSpPr>
          <p:spPr bwMode="auto">
            <a:xfrm>
              <a:off x="2810" y="177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90" name="Oval 833"/>
            <p:cNvSpPr>
              <a:spLocks noChangeArrowheads="1"/>
            </p:cNvSpPr>
            <p:nvPr/>
          </p:nvSpPr>
          <p:spPr bwMode="auto">
            <a:xfrm>
              <a:off x="2766" y="168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91" name="Oval 834"/>
            <p:cNvSpPr>
              <a:spLocks noChangeArrowheads="1"/>
            </p:cNvSpPr>
            <p:nvPr/>
          </p:nvSpPr>
          <p:spPr bwMode="auto">
            <a:xfrm>
              <a:off x="2842" y="173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92" name="Oval 835"/>
            <p:cNvSpPr>
              <a:spLocks noChangeArrowheads="1"/>
            </p:cNvSpPr>
            <p:nvPr/>
          </p:nvSpPr>
          <p:spPr bwMode="auto">
            <a:xfrm>
              <a:off x="2954" y="150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93" name="Oval 836"/>
            <p:cNvSpPr>
              <a:spLocks noChangeArrowheads="1"/>
            </p:cNvSpPr>
            <p:nvPr/>
          </p:nvSpPr>
          <p:spPr bwMode="auto">
            <a:xfrm>
              <a:off x="3031" y="156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94" name="Oval 837"/>
            <p:cNvSpPr>
              <a:spLocks noChangeArrowheads="1"/>
            </p:cNvSpPr>
            <p:nvPr/>
          </p:nvSpPr>
          <p:spPr bwMode="auto">
            <a:xfrm>
              <a:off x="2938" y="177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95" name="Oval 838"/>
            <p:cNvSpPr>
              <a:spLocks noChangeArrowheads="1"/>
            </p:cNvSpPr>
            <p:nvPr/>
          </p:nvSpPr>
          <p:spPr bwMode="auto">
            <a:xfrm>
              <a:off x="2805" y="161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96" name="Oval 839"/>
            <p:cNvSpPr>
              <a:spLocks noChangeArrowheads="1"/>
            </p:cNvSpPr>
            <p:nvPr/>
          </p:nvSpPr>
          <p:spPr bwMode="auto">
            <a:xfrm>
              <a:off x="2876" y="151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97" name="Oval 840"/>
            <p:cNvSpPr>
              <a:spLocks noChangeArrowheads="1"/>
            </p:cNvSpPr>
            <p:nvPr/>
          </p:nvSpPr>
          <p:spPr bwMode="auto">
            <a:xfrm>
              <a:off x="2924" y="158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98" name="Oval 841"/>
            <p:cNvSpPr>
              <a:spLocks noChangeArrowheads="1"/>
            </p:cNvSpPr>
            <p:nvPr/>
          </p:nvSpPr>
          <p:spPr bwMode="auto">
            <a:xfrm>
              <a:off x="2761" y="163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99" name="Oval 842"/>
            <p:cNvSpPr>
              <a:spLocks noChangeArrowheads="1"/>
            </p:cNvSpPr>
            <p:nvPr/>
          </p:nvSpPr>
          <p:spPr bwMode="auto">
            <a:xfrm>
              <a:off x="2892" y="157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00" name="Oval 843"/>
            <p:cNvSpPr>
              <a:spLocks noChangeArrowheads="1"/>
            </p:cNvSpPr>
            <p:nvPr/>
          </p:nvSpPr>
          <p:spPr bwMode="auto">
            <a:xfrm>
              <a:off x="2947" y="170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01" name="Oval 844"/>
            <p:cNvSpPr>
              <a:spLocks noChangeArrowheads="1"/>
            </p:cNvSpPr>
            <p:nvPr/>
          </p:nvSpPr>
          <p:spPr bwMode="auto">
            <a:xfrm>
              <a:off x="2783" y="155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02" name="Oval 845"/>
            <p:cNvSpPr>
              <a:spLocks noChangeArrowheads="1"/>
            </p:cNvSpPr>
            <p:nvPr/>
          </p:nvSpPr>
          <p:spPr bwMode="auto">
            <a:xfrm>
              <a:off x="2825" y="151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03" name="Oval 846"/>
            <p:cNvSpPr>
              <a:spLocks noChangeArrowheads="1"/>
            </p:cNvSpPr>
            <p:nvPr/>
          </p:nvSpPr>
          <p:spPr bwMode="auto">
            <a:xfrm>
              <a:off x="2991" y="152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04" name="Oval 847"/>
            <p:cNvSpPr>
              <a:spLocks noChangeArrowheads="1"/>
            </p:cNvSpPr>
            <p:nvPr/>
          </p:nvSpPr>
          <p:spPr bwMode="auto">
            <a:xfrm>
              <a:off x="2853" y="159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05" name="Oval 848"/>
            <p:cNvSpPr>
              <a:spLocks noChangeArrowheads="1"/>
            </p:cNvSpPr>
            <p:nvPr/>
          </p:nvSpPr>
          <p:spPr bwMode="auto">
            <a:xfrm>
              <a:off x="2778" y="159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06" name="Oval 849"/>
            <p:cNvSpPr>
              <a:spLocks noChangeArrowheads="1"/>
            </p:cNvSpPr>
            <p:nvPr/>
          </p:nvSpPr>
          <p:spPr bwMode="auto">
            <a:xfrm>
              <a:off x="2903" y="153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07" name="Oval 850"/>
            <p:cNvSpPr>
              <a:spLocks noChangeArrowheads="1"/>
            </p:cNvSpPr>
            <p:nvPr/>
          </p:nvSpPr>
          <p:spPr bwMode="auto">
            <a:xfrm>
              <a:off x="2990" y="161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08" name="Oval 851"/>
            <p:cNvSpPr>
              <a:spLocks noChangeArrowheads="1"/>
            </p:cNvSpPr>
            <p:nvPr/>
          </p:nvSpPr>
          <p:spPr bwMode="auto">
            <a:xfrm>
              <a:off x="2833" y="164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09" name="Oval 852"/>
            <p:cNvSpPr>
              <a:spLocks noChangeArrowheads="1"/>
            </p:cNvSpPr>
            <p:nvPr/>
          </p:nvSpPr>
          <p:spPr bwMode="auto">
            <a:xfrm>
              <a:off x="2851" y="154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10" name="Oval 853"/>
            <p:cNvSpPr>
              <a:spLocks noChangeArrowheads="1"/>
            </p:cNvSpPr>
            <p:nvPr/>
          </p:nvSpPr>
          <p:spPr bwMode="auto">
            <a:xfrm>
              <a:off x="2893" y="168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11" name="Oval 854"/>
            <p:cNvSpPr>
              <a:spLocks noChangeArrowheads="1"/>
            </p:cNvSpPr>
            <p:nvPr/>
          </p:nvSpPr>
          <p:spPr bwMode="auto">
            <a:xfrm>
              <a:off x="2804" y="169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12" name="Oval 855"/>
            <p:cNvSpPr>
              <a:spLocks noChangeArrowheads="1"/>
            </p:cNvSpPr>
            <p:nvPr/>
          </p:nvSpPr>
          <p:spPr bwMode="auto">
            <a:xfrm>
              <a:off x="3012" y="164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13" name="Oval 856"/>
            <p:cNvSpPr>
              <a:spLocks noChangeArrowheads="1"/>
            </p:cNvSpPr>
            <p:nvPr/>
          </p:nvSpPr>
          <p:spPr bwMode="auto">
            <a:xfrm>
              <a:off x="2935" y="173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14" name="Oval 857"/>
            <p:cNvSpPr>
              <a:spLocks noChangeArrowheads="1"/>
            </p:cNvSpPr>
            <p:nvPr/>
          </p:nvSpPr>
          <p:spPr bwMode="auto">
            <a:xfrm>
              <a:off x="2800" y="165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15" name="Oval 858"/>
            <p:cNvSpPr>
              <a:spLocks noChangeArrowheads="1"/>
            </p:cNvSpPr>
            <p:nvPr/>
          </p:nvSpPr>
          <p:spPr bwMode="auto">
            <a:xfrm>
              <a:off x="2852" y="168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16" name="Oval 859"/>
            <p:cNvSpPr>
              <a:spLocks noChangeArrowheads="1"/>
            </p:cNvSpPr>
            <p:nvPr/>
          </p:nvSpPr>
          <p:spPr bwMode="auto">
            <a:xfrm>
              <a:off x="3031" y="161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17" name="Oval 860"/>
            <p:cNvSpPr>
              <a:spLocks noChangeArrowheads="1"/>
            </p:cNvSpPr>
            <p:nvPr/>
          </p:nvSpPr>
          <p:spPr bwMode="auto">
            <a:xfrm>
              <a:off x="2984" y="176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18" name="Oval 861"/>
            <p:cNvSpPr>
              <a:spLocks noChangeArrowheads="1"/>
            </p:cNvSpPr>
            <p:nvPr/>
          </p:nvSpPr>
          <p:spPr bwMode="auto">
            <a:xfrm>
              <a:off x="3010" y="168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19" name="Oval 862"/>
            <p:cNvSpPr>
              <a:spLocks noChangeArrowheads="1"/>
            </p:cNvSpPr>
            <p:nvPr/>
          </p:nvSpPr>
          <p:spPr bwMode="auto">
            <a:xfrm>
              <a:off x="3028" y="167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20" name="Oval 863"/>
            <p:cNvSpPr>
              <a:spLocks noChangeArrowheads="1"/>
            </p:cNvSpPr>
            <p:nvPr/>
          </p:nvSpPr>
          <p:spPr bwMode="auto">
            <a:xfrm>
              <a:off x="2889" y="17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21" name="Oval 864"/>
            <p:cNvSpPr>
              <a:spLocks noChangeArrowheads="1"/>
            </p:cNvSpPr>
            <p:nvPr/>
          </p:nvSpPr>
          <p:spPr bwMode="auto">
            <a:xfrm>
              <a:off x="3004" y="156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22" name="Oval 865"/>
            <p:cNvSpPr>
              <a:spLocks noChangeArrowheads="1"/>
            </p:cNvSpPr>
            <p:nvPr/>
          </p:nvSpPr>
          <p:spPr bwMode="auto">
            <a:xfrm>
              <a:off x="2986" y="171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23" name="Oval 866"/>
            <p:cNvSpPr>
              <a:spLocks noChangeArrowheads="1"/>
            </p:cNvSpPr>
            <p:nvPr/>
          </p:nvSpPr>
          <p:spPr bwMode="auto">
            <a:xfrm>
              <a:off x="2756" y="173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24" name="Oval 867"/>
            <p:cNvSpPr>
              <a:spLocks noChangeArrowheads="1"/>
            </p:cNvSpPr>
            <p:nvPr/>
          </p:nvSpPr>
          <p:spPr bwMode="auto">
            <a:xfrm>
              <a:off x="2971" y="158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25" name="Oval 868"/>
            <p:cNvSpPr>
              <a:spLocks noChangeArrowheads="1"/>
            </p:cNvSpPr>
            <p:nvPr/>
          </p:nvSpPr>
          <p:spPr bwMode="auto">
            <a:xfrm>
              <a:off x="2855" y="177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26" name="Oval 869"/>
            <p:cNvSpPr>
              <a:spLocks noChangeArrowheads="1"/>
            </p:cNvSpPr>
            <p:nvPr/>
          </p:nvSpPr>
          <p:spPr bwMode="auto">
            <a:xfrm>
              <a:off x="2731" y="171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27" name="Oval 870"/>
            <p:cNvSpPr>
              <a:spLocks noChangeArrowheads="1"/>
            </p:cNvSpPr>
            <p:nvPr/>
          </p:nvSpPr>
          <p:spPr bwMode="auto">
            <a:xfrm>
              <a:off x="2795" y="174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28" name="Oval 871"/>
            <p:cNvSpPr>
              <a:spLocks noChangeArrowheads="1"/>
            </p:cNvSpPr>
            <p:nvPr/>
          </p:nvSpPr>
          <p:spPr bwMode="auto">
            <a:xfrm>
              <a:off x="3056" y="164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29" name="Oval 872"/>
            <p:cNvSpPr>
              <a:spLocks noChangeArrowheads="1"/>
            </p:cNvSpPr>
            <p:nvPr/>
          </p:nvSpPr>
          <p:spPr bwMode="auto">
            <a:xfrm>
              <a:off x="2753" y="15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30" name="Oval 873"/>
            <p:cNvSpPr>
              <a:spLocks noChangeArrowheads="1"/>
            </p:cNvSpPr>
            <p:nvPr/>
          </p:nvSpPr>
          <p:spPr bwMode="auto">
            <a:xfrm>
              <a:off x="3021" y="172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31" name="Oval 874"/>
            <p:cNvSpPr>
              <a:spLocks noChangeArrowheads="1"/>
            </p:cNvSpPr>
            <p:nvPr/>
          </p:nvSpPr>
          <p:spPr bwMode="auto">
            <a:xfrm>
              <a:off x="2898" y="176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32" name="Oval 875"/>
            <p:cNvSpPr>
              <a:spLocks noChangeArrowheads="1"/>
            </p:cNvSpPr>
            <p:nvPr/>
          </p:nvSpPr>
          <p:spPr bwMode="auto">
            <a:xfrm>
              <a:off x="1521" y="164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33" name="Oval 876"/>
            <p:cNvSpPr>
              <a:spLocks noChangeArrowheads="1"/>
            </p:cNvSpPr>
            <p:nvPr/>
          </p:nvSpPr>
          <p:spPr bwMode="auto">
            <a:xfrm>
              <a:off x="1698" y="152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34" name="Oval 877"/>
            <p:cNvSpPr>
              <a:spLocks noChangeArrowheads="1"/>
            </p:cNvSpPr>
            <p:nvPr/>
          </p:nvSpPr>
          <p:spPr bwMode="auto">
            <a:xfrm>
              <a:off x="1590" y="162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35" name="Oval 878"/>
            <p:cNvSpPr>
              <a:spLocks noChangeArrowheads="1"/>
            </p:cNvSpPr>
            <p:nvPr/>
          </p:nvSpPr>
          <p:spPr bwMode="auto">
            <a:xfrm>
              <a:off x="1431" y="165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36" name="Oval 879"/>
            <p:cNvSpPr>
              <a:spLocks noChangeArrowheads="1"/>
            </p:cNvSpPr>
            <p:nvPr/>
          </p:nvSpPr>
          <p:spPr bwMode="auto">
            <a:xfrm>
              <a:off x="1314" y="120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37" name="Oval 880"/>
            <p:cNvSpPr>
              <a:spLocks noChangeArrowheads="1"/>
            </p:cNvSpPr>
            <p:nvPr/>
          </p:nvSpPr>
          <p:spPr bwMode="auto">
            <a:xfrm>
              <a:off x="1476" y="115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38" name="Oval 881"/>
            <p:cNvSpPr>
              <a:spLocks noChangeArrowheads="1"/>
            </p:cNvSpPr>
            <p:nvPr/>
          </p:nvSpPr>
          <p:spPr bwMode="auto">
            <a:xfrm>
              <a:off x="3273" y="126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39" name="Oval 882"/>
            <p:cNvSpPr>
              <a:spLocks noChangeArrowheads="1"/>
            </p:cNvSpPr>
            <p:nvPr/>
          </p:nvSpPr>
          <p:spPr bwMode="auto">
            <a:xfrm>
              <a:off x="2898" y="198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40" name="Oval 883"/>
            <p:cNvSpPr>
              <a:spLocks noChangeArrowheads="1"/>
            </p:cNvSpPr>
            <p:nvPr/>
          </p:nvSpPr>
          <p:spPr bwMode="auto">
            <a:xfrm>
              <a:off x="2811" y="103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41" name="Oval 884"/>
            <p:cNvSpPr>
              <a:spLocks noChangeArrowheads="1"/>
            </p:cNvSpPr>
            <p:nvPr/>
          </p:nvSpPr>
          <p:spPr bwMode="auto">
            <a:xfrm>
              <a:off x="3033" y="114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42" name="Oval 885"/>
            <p:cNvSpPr>
              <a:spLocks noChangeArrowheads="1"/>
            </p:cNvSpPr>
            <p:nvPr/>
          </p:nvSpPr>
          <p:spPr bwMode="auto">
            <a:xfrm>
              <a:off x="3054" y="159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43" name="Oval 886"/>
            <p:cNvSpPr>
              <a:spLocks noChangeArrowheads="1"/>
            </p:cNvSpPr>
            <p:nvPr/>
          </p:nvSpPr>
          <p:spPr bwMode="auto">
            <a:xfrm>
              <a:off x="2838" y="77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44" name="Line 887"/>
            <p:cNvSpPr>
              <a:spLocks noChangeShapeType="1"/>
            </p:cNvSpPr>
            <p:nvPr/>
          </p:nvSpPr>
          <p:spPr bwMode="auto">
            <a:xfrm flipV="1">
              <a:off x="1860" y="1257"/>
              <a:ext cx="716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45" name="Line 888"/>
            <p:cNvSpPr>
              <a:spLocks noChangeShapeType="1"/>
            </p:cNvSpPr>
            <p:nvPr/>
          </p:nvSpPr>
          <p:spPr bwMode="auto">
            <a:xfrm>
              <a:off x="1853" y="1390"/>
              <a:ext cx="730" cy="2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46" name="Oval 889"/>
            <p:cNvSpPr>
              <a:spLocks noChangeArrowheads="1"/>
            </p:cNvSpPr>
            <p:nvPr/>
          </p:nvSpPr>
          <p:spPr bwMode="auto">
            <a:xfrm>
              <a:off x="768" y="141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47" name="Line 890"/>
            <p:cNvSpPr>
              <a:spLocks noChangeShapeType="1"/>
            </p:cNvSpPr>
            <p:nvPr/>
          </p:nvSpPr>
          <p:spPr bwMode="auto">
            <a:xfrm>
              <a:off x="843" y="1447"/>
              <a:ext cx="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48" name="Line 891"/>
            <p:cNvSpPr>
              <a:spLocks noChangeShapeType="1"/>
            </p:cNvSpPr>
            <p:nvPr/>
          </p:nvSpPr>
          <p:spPr bwMode="auto">
            <a:xfrm flipV="1">
              <a:off x="2880" y="691"/>
              <a:ext cx="151" cy="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49" name="Line 892"/>
            <p:cNvSpPr>
              <a:spLocks noChangeShapeType="1"/>
            </p:cNvSpPr>
            <p:nvPr/>
          </p:nvSpPr>
          <p:spPr bwMode="auto">
            <a:xfrm>
              <a:off x="3341" y="1296"/>
              <a:ext cx="2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50" name="Line 893"/>
            <p:cNvSpPr>
              <a:spLocks noChangeShapeType="1"/>
            </p:cNvSpPr>
            <p:nvPr/>
          </p:nvSpPr>
          <p:spPr bwMode="auto">
            <a:xfrm>
              <a:off x="2952" y="2030"/>
              <a:ext cx="16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7599" name="Text Box 894"/>
          <p:cNvSpPr txBox="1">
            <a:spLocks noChangeArrowheads="1"/>
          </p:cNvSpPr>
          <p:nvPr/>
        </p:nvSpPr>
        <p:spPr bwMode="auto">
          <a:xfrm>
            <a:off x="419100" y="2309813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/>
              <a:t>1</a:t>
            </a:r>
            <a:r>
              <a:rPr lang="en-US" sz="1800" i="1" baseline="30000"/>
              <a:t>st</a:t>
            </a:r>
            <a:r>
              <a:rPr lang="en-US" sz="1800" i="1"/>
              <a:t> generation</a:t>
            </a:r>
          </a:p>
        </p:txBody>
      </p:sp>
      <p:sp>
        <p:nvSpPr>
          <p:cNvPr id="67600" name="Text Box 895"/>
          <p:cNvSpPr txBox="1">
            <a:spLocks noChangeArrowheads="1"/>
          </p:cNvSpPr>
          <p:nvPr/>
        </p:nvSpPr>
        <p:spPr bwMode="auto">
          <a:xfrm>
            <a:off x="2149475" y="1193800"/>
            <a:ext cx="157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/>
              <a:t>2nd generation</a:t>
            </a:r>
          </a:p>
        </p:txBody>
      </p:sp>
      <p:sp>
        <p:nvSpPr>
          <p:cNvPr id="67601" name="Text Box 896"/>
          <p:cNvSpPr txBox="1">
            <a:spLocks noChangeArrowheads="1"/>
          </p:cNvSpPr>
          <p:nvPr/>
        </p:nvSpPr>
        <p:spPr bwMode="auto">
          <a:xfrm>
            <a:off x="5316538" y="558800"/>
            <a:ext cx="1481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/>
              <a:t>3</a:t>
            </a:r>
            <a:r>
              <a:rPr lang="en-US" sz="1800" i="1" baseline="30000"/>
              <a:t>rd</a:t>
            </a:r>
            <a:r>
              <a:rPr lang="en-US" sz="1800" i="1"/>
              <a:t> generation</a:t>
            </a:r>
          </a:p>
        </p:txBody>
      </p:sp>
      <p:sp>
        <p:nvSpPr>
          <p:cNvPr id="67602" name="Text Box 897"/>
          <p:cNvSpPr txBox="1">
            <a:spLocks noChangeArrowheads="1"/>
          </p:cNvSpPr>
          <p:nvPr/>
        </p:nvSpPr>
        <p:spPr bwMode="auto">
          <a:xfrm>
            <a:off x="6126163" y="3854450"/>
            <a:ext cx="267285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 dirty="0"/>
              <a:t>100 generations</a:t>
            </a:r>
          </a:p>
          <a:p>
            <a:r>
              <a:rPr lang="en-US" i="1" dirty="0"/>
              <a:t>per microsecond!</a:t>
            </a:r>
          </a:p>
          <a:p>
            <a:r>
              <a:rPr lang="en-US" i="1" dirty="0"/>
              <a:t>2 x 2 x 2 .…</a:t>
            </a:r>
            <a:r>
              <a:rPr lang="en-US" i="1" dirty="0" smtClean="0"/>
              <a:t>x2</a:t>
            </a:r>
          </a:p>
          <a:p>
            <a:r>
              <a:rPr lang="en-US" i="1" dirty="0" smtClean="0"/>
              <a:t>fissions</a:t>
            </a:r>
            <a:r>
              <a:rPr lang="en-US" i="1" dirty="0"/>
              <a:t> </a:t>
            </a:r>
            <a:r>
              <a:rPr lang="en-US" i="1" dirty="0" smtClean="0"/>
              <a:t>each with</a:t>
            </a:r>
          </a:p>
          <a:p>
            <a:r>
              <a:rPr lang="en-US" i="1" dirty="0" smtClean="0"/>
              <a:t> </a:t>
            </a:r>
            <a:r>
              <a:rPr lang="en-US" b="1" i="1" dirty="0"/>
              <a:t>LOTS</a:t>
            </a:r>
            <a:r>
              <a:rPr lang="en-US" i="1" dirty="0"/>
              <a:t> of</a:t>
            </a:r>
            <a:r>
              <a:rPr lang="en-US" i="1" dirty="0" smtClean="0"/>
              <a:t> energy.</a:t>
            </a:r>
          </a:p>
        </p:txBody>
      </p:sp>
      <p:sp>
        <p:nvSpPr>
          <p:cNvPr id="18306" name="Text Box 898"/>
          <p:cNvSpPr txBox="1">
            <a:spLocks noChangeArrowheads="1"/>
          </p:cNvSpPr>
          <p:nvPr/>
        </p:nvSpPr>
        <p:spPr bwMode="auto">
          <a:xfrm>
            <a:off x="5632450" y="1443038"/>
            <a:ext cx="3511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600" b="1" i="1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radley Hand ITC" pitchFamily="66" charset="0"/>
              </a:rPr>
              <a:t>BOOM!</a:t>
            </a:r>
          </a:p>
        </p:txBody>
      </p:sp>
      <p:sp>
        <p:nvSpPr>
          <p:cNvPr id="67604" name="Text Box 899"/>
          <p:cNvSpPr txBox="1">
            <a:spLocks noChangeArrowheads="1"/>
          </p:cNvSpPr>
          <p:nvPr/>
        </p:nvSpPr>
        <p:spPr bwMode="auto">
          <a:xfrm>
            <a:off x="600075" y="117475"/>
            <a:ext cx="3384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/>
              <a:t>Fission Nuclear explosion</a:t>
            </a:r>
          </a:p>
          <a:p>
            <a:r>
              <a:rPr lang="en-US" i="1"/>
              <a:t>“atomic bomb”</a:t>
            </a:r>
          </a:p>
        </p:txBody>
      </p:sp>
      <p:sp>
        <p:nvSpPr>
          <p:cNvPr id="67605" name="Text Box 900"/>
          <p:cNvSpPr txBox="1">
            <a:spLocks noChangeArrowheads="1"/>
          </p:cNvSpPr>
          <p:nvPr/>
        </p:nvSpPr>
        <p:spPr bwMode="auto">
          <a:xfrm>
            <a:off x="176213" y="3763963"/>
            <a:ext cx="18176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/>
              <a:t>Uranium 235</a:t>
            </a:r>
          </a:p>
          <a:p>
            <a:r>
              <a:rPr lang="en-US" i="1"/>
              <a:t>or plutonium</a:t>
            </a:r>
          </a:p>
        </p:txBody>
      </p:sp>
      <p:sp>
        <p:nvSpPr>
          <p:cNvPr id="67606" name="Text Box 901"/>
          <p:cNvSpPr txBox="1">
            <a:spLocks noChangeArrowheads="1"/>
          </p:cNvSpPr>
          <p:nvPr/>
        </p:nvSpPr>
        <p:spPr bwMode="auto">
          <a:xfrm>
            <a:off x="5807075" y="5876925"/>
            <a:ext cx="2696724" cy="36933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chain </a:t>
            </a:r>
            <a:r>
              <a:rPr lang="en-US" sz="1800" dirty="0" smtClean="0"/>
              <a:t>reaction simulation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104B63-D99E-E44B-80E8-627FC95D0369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169863" y="5856288"/>
            <a:ext cx="8570912" cy="5159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title"/>
          </p:nvPr>
        </p:nvSpPr>
        <p:spPr>
          <a:xfrm>
            <a:off x="650875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 useful simulation</a:t>
            </a:r>
          </a:p>
        </p:txBody>
      </p:sp>
      <p:sp>
        <p:nvSpPr>
          <p:cNvPr id="69637" name="Rectangle 4"/>
          <p:cNvSpPr>
            <a:spLocks noChangeArrowheads="1"/>
          </p:cNvSpPr>
          <p:nvPr/>
        </p:nvSpPr>
        <p:spPr bwMode="auto">
          <a:xfrm>
            <a:off x="165658" y="5827713"/>
            <a:ext cx="858622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http://</a:t>
            </a:r>
            <a:r>
              <a:rPr lang="en-US" sz="2200" dirty="0" err="1"/>
              <a:t>phet.colorado.edu/simulations/sims.php?sim</a:t>
            </a:r>
            <a:r>
              <a:rPr lang="en-US" sz="2200" dirty="0"/>
              <a:t>=</a:t>
            </a:r>
            <a:r>
              <a:rPr lang="en-US" sz="2200" dirty="0" err="1"/>
              <a:t>Nuclear_Fission</a:t>
            </a:r>
            <a:endParaRPr lang="en-US" sz="2200" dirty="0"/>
          </a:p>
        </p:txBody>
      </p:sp>
      <p:pic>
        <p:nvPicPr>
          <p:cNvPr id="69638" name="Picture 5" descr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1588" y="979488"/>
            <a:ext cx="6964362" cy="466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040D63-654B-6A4A-999C-287643C4716D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8851" name="Text Box 984"/>
          <p:cNvSpPr txBox="1">
            <a:spLocks noChangeArrowheads="1"/>
          </p:cNvSpPr>
          <p:nvPr/>
        </p:nvSpPr>
        <p:spPr bwMode="auto">
          <a:xfrm>
            <a:off x="0" y="0"/>
            <a:ext cx="3902755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/>
              <a:t>CHAIN </a:t>
            </a:r>
            <a:r>
              <a:rPr lang="en-US" b="1" dirty="0"/>
              <a:t>REACTION</a:t>
            </a:r>
            <a:endParaRPr lang="en-US" i="1" dirty="0"/>
          </a:p>
          <a:p>
            <a:r>
              <a:rPr lang="en-US" i="1" dirty="0"/>
              <a:t>Fission Nuclear explosion: </a:t>
            </a:r>
          </a:p>
          <a:p>
            <a:r>
              <a:rPr lang="en-US" i="1" dirty="0"/>
              <a:t>“atomic bomb”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24200" y="1822450"/>
            <a:ext cx="2851150" cy="1995488"/>
            <a:chOff x="768" y="568"/>
            <a:chExt cx="2782" cy="1720"/>
          </a:xfrm>
        </p:grpSpPr>
        <p:sp>
          <p:nvSpPr>
            <p:cNvPr id="79866" name="Freeform 3"/>
            <p:cNvSpPr>
              <a:spLocks/>
            </p:cNvSpPr>
            <p:nvPr/>
          </p:nvSpPr>
          <p:spPr bwMode="auto">
            <a:xfrm>
              <a:off x="2351" y="568"/>
              <a:ext cx="1148" cy="1720"/>
            </a:xfrm>
            <a:custGeom>
              <a:avLst/>
              <a:gdLst>
                <a:gd name="T0" fmla="*/ 359 w 1148"/>
                <a:gd name="T1" fmla="*/ 43 h 1720"/>
                <a:gd name="T2" fmla="*/ 443 w 1148"/>
                <a:gd name="T3" fmla="*/ 0 h 1720"/>
                <a:gd name="T4" fmla="*/ 443 w 1148"/>
                <a:gd name="T5" fmla="*/ 64 h 1720"/>
                <a:gd name="T6" fmla="*/ 618 w 1148"/>
                <a:gd name="T7" fmla="*/ 176 h 1720"/>
                <a:gd name="T8" fmla="*/ 752 w 1148"/>
                <a:gd name="T9" fmla="*/ 218 h 1720"/>
                <a:gd name="T10" fmla="*/ 759 w 1148"/>
                <a:gd name="T11" fmla="*/ 316 h 1720"/>
                <a:gd name="T12" fmla="*/ 935 w 1148"/>
                <a:gd name="T13" fmla="*/ 429 h 1720"/>
                <a:gd name="T14" fmla="*/ 1089 w 1148"/>
                <a:gd name="T15" fmla="*/ 604 h 1720"/>
                <a:gd name="T16" fmla="*/ 1138 w 1148"/>
                <a:gd name="T17" fmla="*/ 794 h 1720"/>
                <a:gd name="T18" fmla="*/ 1124 w 1148"/>
                <a:gd name="T19" fmla="*/ 822 h 1720"/>
                <a:gd name="T20" fmla="*/ 1054 w 1148"/>
                <a:gd name="T21" fmla="*/ 935 h 1720"/>
                <a:gd name="T22" fmla="*/ 1117 w 1148"/>
                <a:gd name="T23" fmla="*/ 977 h 1720"/>
                <a:gd name="T24" fmla="*/ 1061 w 1148"/>
                <a:gd name="T25" fmla="*/ 1138 h 1720"/>
                <a:gd name="T26" fmla="*/ 998 w 1148"/>
                <a:gd name="T27" fmla="*/ 1188 h 1720"/>
                <a:gd name="T28" fmla="*/ 1068 w 1148"/>
                <a:gd name="T29" fmla="*/ 1307 h 1720"/>
                <a:gd name="T30" fmla="*/ 857 w 1148"/>
                <a:gd name="T31" fmla="*/ 1419 h 1720"/>
                <a:gd name="T32" fmla="*/ 913 w 1148"/>
                <a:gd name="T33" fmla="*/ 1504 h 1720"/>
                <a:gd name="T34" fmla="*/ 815 w 1148"/>
                <a:gd name="T35" fmla="*/ 1574 h 1720"/>
                <a:gd name="T36" fmla="*/ 555 w 1148"/>
                <a:gd name="T37" fmla="*/ 1616 h 1720"/>
                <a:gd name="T38" fmla="*/ 499 w 1148"/>
                <a:gd name="T39" fmla="*/ 1679 h 1720"/>
                <a:gd name="T40" fmla="*/ 274 w 1148"/>
                <a:gd name="T41" fmla="*/ 1707 h 1720"/>
                <a:gd name="T42" fmla="*/ 253 w 1148"/>
                <a:gd name="T43" fmla="*/ 1665 h 1720"/>
                <a:gd name="T44" fmla="*/ 190 w 1148"/>
                <a:gd name="T45" fmla="*/ 1553 h 1720"/>
                <a:gd name="T46" fmla="*/ 148 w 1148"/>
                <a:gd name="T47" fmla="*/ 1461 h 1720"/>
                <a:gd name="T48" fmla="*/ 21 w 1148"/>
                <a:gd name="T49" fmla="*/ 1349 h 1720"/>
                <a:gd name="T50" fmla="*/ 85 w 1148"/>
                <a:gd name="T51" fmla="*/ 1314 h 1720"/>
                <a:gd name="T52" fmla="*/ 120 w 1148"/>
                <a:gd name="T53" fmla="*/ 1279 h 1720"/>
                <a:gd name="T54" fmla="*/ 28 w 1148"/>
                <a:gd name="T55" fmla="*/ 1124 h 1720"/>
                <a:gd name="T56" fmla="*/ 120 w 1148"/>
                <a:gd name="T57" fmla="*/ 956 h 1720"/>
                <a:gd name="T58" fmla="*/ 56 w 1148"/>
                <a:gd name="T59" fmla="*/ 604 h 1720"/>
                <a:gd name="T60" fmla="*/ 190 w 1148"/>
                <a:gd name="T61" fmla="*/ 401 h 1720"/>
                <a:gd name="T62" fmla="*/ 92 w 1148"/>
                <a:gd name="T63" fmla="*/ 190 h 1720"/>
                <a:gd name="T64" fmla="*/ 162 w 1148"/>
                <a:gd name="T65" fmla="*/ 155 h 17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8"/>
                <a:gd name="T100" fmla="*/ 0 h 1720"/>
                <a:gd name="T101" fmla="*/ 1148 w 1148"/>
                <a:gd name="T102" fmla="*/ 1720 h 17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8" h="1720">
                  <a:moveTo>
                    <a:pt x="162" y="155"/>
                  </a:moveTo>
                  <a:cubicBezTo>
                    <a:pt x="230" y="132"/>
                    <a:pt x="297" y="80"/>
                    <a:pt x="359" y="43"/>
                  </a:cubicBezTo>
                  <a:cubicBezTo>
                    <a:pt x="377" y="32"/>
                    <a:pt x="396" y="24"/>
                    <a:pt x="415" y="14"/>
                  </a:cubicBezTo>
                  <a:cubicBezTo>
                    <a:pt x="424" y="9"/>
                    <a:pt x="443" y="0"/>
                    <a:pt x="443" y="0"/>
                  </a:cubicBezTo>
                  <a:cubicBezTo>
                    <a:pt x="448" y="7"/>
                    <a:pt x="457" y="13"/>
                    <a:pt x="457" y="21"/>
                  </a:cubicBezTo>
                  <a:cubicBezTo>
                    <a:pt x="457" y="36"/>
                    <a:pt x="443" y="64"/>
                    <a:pt x="443" y="64"/>
                  </a:cubicBezTo>
                  <a:cubicBezTo>
                    <a:pt x="509" y="86"/>
                    <a:pt x="580" y="71"/>
                    <a:pt x="647" y="92"/>
                  </a:cubicBezTo>
                  <a:cubicBezTo>
                    <a:pt x="641" y="129"/>
                    <a:pt x="638" y="146"/>
                    <a:pt x="618" y="176"/>
                  </a:cubicBezTo>
                  <a:cubicBezTo>
                    <a:pt x="654" y="187"/>
                    <a:pt x="688" y="201"/>
                    <a:pt x="724" y="211"/>
                  </a:cubicBezTo>
                  <a:cubicBezTo>
                    <a:pt x="733" y="214"/>
                    <a:pt x="743" y="215"/>
                    <a:pt x="752" y="218"/>
                  </a:cubicBezTo>
                  <a:cubicBezTo>
                    <a:pt x="766" y="222"/>
                    <a:pt x="794" y="232"/>
                    <a:pt x="794" y="232"/>
                  </a:cubicBezTo>
                  <a:cubicBezTo>
                    <a:pt x="807" y="272"/>
                    <a:pt x="780" y="284"/>
                    <a:pt x="759" y="316"/>
                  </a:cubicBezTo>
                  <a:cubicBezTo>
                    <a:pt x="787" y="345"/>
                    <a:pt x="820" y="371"/>
                    <a:pt x="857" y="387"/>
                  </a:cubicBezTo>
                  <a:cubicBezTo>
                    <a:pt x="893" y="403"/>
                    <a:pt x="906" y="402"/>
                    <a:pt x="935" y="429"/>
                  </a:cubicBezTo>
                  <a:cubicBezTo>
                    <a:pt x="927" y="453"/>
                    <a:pt x="920" y="471"/>
                    <a:pt x="906" y="492"/>
                  </a:cubicBezTo>
                  <a:cubicBezTo>
                    <a:pt x="953" y="551"/>
                    <a:pt x="1028" y="564"/>
                    <a:pt x="1089" y="604"/>
                  </a:cubicBezTo>
                  <a:cubicBezTo>
                    <a:pt x="1101" y="641"/>
                    <a:pt x="1095" y="651"/>
                    <a:pt x="1061" y="668"/>
                  </a:cubicBezTo>
                  <a:cubicBezTo>
                    <a:pt x="1024" y="723"/>
                    <a:pt x="1103" y="759"/>
                    <a:pt x="1138" y="794"/>
                  </a:cubicBezTo>
                  <a:cubicBezTo>
                    <a:pt x="1140" y="801"/>
                    <a:pt x="1148" y="808"/>
                    <a:pt x="1145" y="815"/>
                  </a:cubicBezTo>
                  <a:cubicBezTo>
                    <a:pt x="1142" y="822"/>
                    <a:pt x="1131" y="819"/>
                    <a:pt x="1124" y="822"/>
                  </a:cubicBezTo>
                  <a:cubicBezTo>
                    <a:pt x="1096" y="836"/>
                    <a:pt x="1067" y="846"/>
                    <a:pt x="1040" y="864"/>
                  </a:cubicBezTo>
                  <a:cubicBezTo>
                    <a:pt x="1020" y="893"/>
                    <a:pt x="1025" y="912"/>
                    <a:pt x="1054" y="935"/>
                  </a:cubicBezTo>
                  <a:cubicBezTo>
                    <a:pt x="1067" y="945"/>
                    <a:pt x="1082" y="954"/>
                    <a:pt x="1096" y="963"/>
                  </a:cubicBezTo>
                  <a:cubicBezTo>
                    <a:pt x="1103" y="968"/>
                    <a:pt x="1117" y="977"/>
                    <a:pt x="1117" y="977"/>
                  </a:cubicBezTo>
                  <a:cubicBezTo>
                    <a:pt x="1089" y="996"/>
                    <a:pt x="1052" y="1011"/>
                    <a:pt x="1019" y="1019"/>
                  </a:cubicBezTo>
                  <a:cubicBezTo>
                    <a:pt x="955" y="1061"/>
                    <a:pt x="1008" y="1120"/>
                    <a:pt x="1061" y="1138"/>
                  </a:cubicBezTo>
                  <a:cubicBezTo>
                    <a:pt x="1063" y="1145"/>
                    <a:pt x="1072" y="1153"/>
                    <a:pt x="1068" y="1159"/>
                  </a:cubicBezTo>
                  <a:cubicBezTo>
                    <a:pt x="1060" y="1172"/>
                    <a:pt x="1013" y="1182"/>
                    <a:pt x="998" y="1188"/>
                  </a:cubicBezTo>
                  <a:cubicBezTo>
                    <a:pt x="985" y="1228"/>
                    <a:pt x="1007" y="1232"/>
                    <a:pt x="1033" y="1258"/>
                  </a:cubicBezTo>
                  <a:cubicBezTo>
                    <a:pt x="1042" y="1267"/>
                    <a:pt x="1060" y="1295"/>
                    <a:pt x="1068" y="1307"/>
                  </a:cubicBezTo>
                  <a:cubicBezTo>
                    <a:pt x="1054" y="1348"/>
                    <a:pt x="1019" y="1345"/>
                    <a:pt x="984" y="1363"/>
                  </a:cubicBezTo>
                  <a:cubicBezTo>
                    <a:pt x="942" y="1384"/>
                    <a:pt x="896" y="1393"/>
                    <a:pt x="857" y="1419"/>
                  </a:cubicBezTo>
                  <a:cubicBezTo>
                    <a:pt x="849" y="1443"/>
                    <a:pt x="849" y="1459"/>
                    <a:pt x="871" y="1476"/>
                  </a:cubicBezTo>
                  <a:cubicBezTo>
                    <a:pt x="884" y="1486"/>
                    <a:pt x="913" y="1504"/>
                    <a:pt x="913" y="1504"/>
                  </a:cubicBezTo>
                  <a:cubicBezTo>
                    <a:pt x="915" y="1511"/>
                    <a:pt x="924" y="1519"/>
                    <a:pt x="920" y="1525"/>
                  </a:cubicBezTo>
                  <a:cubicBezTo>
                    <a:pt x="899" y="1554"/>
                    <a:pt x="846" y="1565"/>
                    <a:pt x="815" y="1574"/>
                  </a:cubicBezTo>
                  <a:cubicBezTo>
                    <a:pt x="801" y="1578"/>
                    <a:pt x="773" y="1588"/>
                    <a:pt x="773" y="1588"/>
                  </a:cubicBezTo>
                  <a:cubicBezTo>
                    <a:pt x="737" y="1697"/>
                    <a:pt x="648" y="1631"/>
                    <a:pt x="555" y="1616"/>
                  </a:cubicBezTo>
                  <a:cubicBezTo>
                    <a:pt x="569" y="1625"/>
                    <a:pt x="611" y="1635"/>
                    <a:pt x="597" y="1644"/>
                  </a:cubicBezTo>
                  <a:cubicBezTo>
                    <a:pt x="567" y="1664"/>
                    <a:pt x="533" y="1668"/>
                    <a:pt x="499" y="1679"/>
                  </a:cubicBezTo>
                  <a:cubicBezTo>
                    <a:pt x="472" y="1720"/>
                    <a:pt x="424" y="1703"/>
                    <a:pt x="380" y="1714"/>
                  </a:cubicBezTo>
                  <a:cubicBezTo>
                    <a:pt x="345" y="1712"/>
                    <a:pt x="308" y="1716"/>
                    <a:pt x="274" y="1707"/>
                  </a:cubicBezTo>
                  <a:cubicBezTo>
                    <a:pt x="267" y="1705"/>
                    <a:pt x="270" y="1693"/>
                    <a:pt x="267" y="1686"/>
                  </a:cubicBezTo>
                  <a:cubicBezTo>
                    <a:pt x="263" y="1678"/>
                    <a:pt x="258" y="1671"/>
                    <a:pt x="253" y="1665"/>
                  </a:cubicBezTo>
                  <a:cubicBezTo>
                    <a:pt x="230" y="1638"/>
                    <a:pt x="202" y="1620"/>
                    <a:pt x="169" y="1609"/>
                  </a:cubicBezTo>
                  <a:cubicBezTo>
                    <a:pt x="155" y="1567"/>
                    <a:pt x="176" y="1596"/>
                    <a:pt x="190" y="1553"/>
                  </a:cubicBezTo>
                  <a:cubicBezTo>
                    <a:pt x="188" y="1530"/>
                    <a:pt x="189" y="1506"/>
                    <a:pt x="183" y="1483"/>
                  </a:cubicBezTo>
                  <a:cubicBezTo>
                    <a:pt x="179" y="1465"/>
                    <a:pt x="160" y="1468"/>
                    <a:pt x="148" y="1461"/>
                  </a:cubicBezTo>
                  <a:cubicBezTo>
                    <a:pt x="108" y="1439"/>
                    <a:pt x="79" y="1420"/>
                    <a:pt x="35" y="1405"/>
                  </a:cubicBezTo>
                  <a:cubicBezTo>
                    <a:pt x="16" y="1386"/>
                    <a:pt x="0" y="1381"/>
                    <a:pt x="21" y="1349"/>
                  </a:cubicBezTo>
                  <a:cubicBezTo>
                    <a:pt x="25" y="1343"/>
                    <a:pt x="36" y="1346"/>
                    <a:pt x="42" y="1342"/>
                  </a:cubicBezTo>
                  <a:cubicBezTo>
                    <a:pt x="57" y="1334"/>
                    <a:pt x="85" y="1314"/>
                    <a:pt x="85" y="1314"/>
                  </a:cubicBezTo>
                  <a:cubicBezTo>
                    <a:pt x="90" y="1307"/>
                    <a:pt x="93" y="1299"/>
                    <a:pt x="99" y="1293"/>
                  </a:cubicBezTo>
                  <a:cubicBezTo>
                    <a:pt x="105" y="1287"/>
                    <a:pt x="118" y="1287"/>
                    <a:pt x="120" y="1279"/>
                  </a:cubicBezTo>
                  <a:cubicBezTo>
                    <a:pt x="133" y="1226"/>
                    <a:pt x="80" y="1218"/>
                    <a:pt x="56" y="1188"/>
                  </a:cubicBezTo>
                  <a:cubicBezTo>
                    <a:pt x="41" y="1170"/>
                    <a:pt x="28" y="1124"/>
                    <a:pt x="28" y="1124"/>
                  </a:cubicBezTo>
                  <a:cubicBezTo>
                    <a:pt x="34" y="1085"/>
                    <a:pt x="41" y="1047"/>
                    <a:pt x="71" y="1019"/>
                  </a:cubicBezTo>
                  <a:cubicBezTo>
                    <a:pt x="81" y="990"/>
                    <a:pt x="94" y="973"/>
                    <a:pt x="120" y="956"/>
                  </a:cubicBezTo>
                  <a:cubicBezTo>
                    <a:pt x="146" y="877"/>
                    <a:pt x="65" y="763"/>
                    <a:pt x="49" y="682"/>
                  </a:cubicBezTo>
                  <a:cubicBezTo>
                    <a:pt x="51" y="656"/>
                    <a:pt x="52" y="630"/>
                    <a:pt x="56" y="604"/>
                  </a:cubicBezTo>
                  <a:cubicBezTo>
                    <a:pt x="65" y="543"/>
                    <a:pt x="148" y="541"/>
                    <a:pt x="190" y="513"/>
                  </a:cubicBezTo>
                  <a:cubicBezTo>
                    <a:pt x="205" y="467"/>
                    <a:pt x="203" y="483"/>
                    <a:pt x="190" y="401"/>
                  </a:cubicBezTo>
                  <a:cubicBezTo>
                    <a:pt x="178" y="323"/>
                    <a:pt x="109" y="283"/>
                    <a:pt x="85" y="211"/>
                  </a:cubicBezTo>
                  <a:cubicBezTo>
                    <a:pt x="87" y="204"/>
                    <a:pt x="86" y="194"/>
                    <a:pt x="92" y="190"/>
                  </a:cubicBezTo>
                  <a:cubicBezTo>
                    <a:pt x="113" y="175"/>
                    <a:pt x="159" y="170"/>
                    <a:pt x="183" y="162"/>
                  </a:cubicBezTo>
                  <a:cubicBezTo>
                    <a:pt x="204" y="131"/>
                    <a:pt x="205" y="138"/>
                    <a:pt x="162" y="155"/>
                  </a:cubicBezTo>
                  <a:close/>
                </a:path>
              </a:pathLst>
            </a:custGeom>
            <a:solidFill>
              <a:srgbClr val="F0AEE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67" name="Oval 4"/>
            <p:cNvSpPr>
              <a:spLocks noChangeArrowheads="1"/>
            </p:cNvSpPr>
            <p:nvPr/>
          </p:nvSpPr>
          <p:spPr bwMode="auto">
            <a:xfrm>
              <a:off x="1191" y="1150"/>
              <a:ext cx="568" cy="564"/>
            </a:xfrm>
            <a:prstGeom prst="ellipse">
              <a:avLst/>
            </a:prstGeom>
            <a:solidFill>
              <a:srgbClr val="DDFF7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68" name="Oval 5"/>
            <p:cNvSpPr>
              <a:spLocks noChangeArrowheads="1"/>
            </p:cNvSpPr>
            <p:nvPr/>
          </p:nvSpPr>
          <p:spPr bwMode="auto">
            <a:xfrm>
              <a:off x="1274" y="139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69" name="Oval 6"/>
            <p:cNvSpPr>
              <a:spLocks noChangeArrowheads="1"/>
            </p:cNvSpPr>
            <p:nvPr/>
          </p:nvSpPr>
          <p:spPr bwMode="auto">
            <a:xfrm>
              <a:off x="1276" y="148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70" name="Oval 7"/>
            <p:cNvSpPr>
              <a:spLocks noChangeArrowheads="1"/>
            </p:cNvSpPr>
            <p:nvPr/>
          </p:nvSpPr>
          <p:spPr bwMode="auto">
            <a:xfrm>
              <a:off x="1400" y="129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71" name="Oval 8"/>
            <p:cNvSpPr>
              <a:spLocks noChangeArrowheads="1"/>
            </p:cNvSpPr>
            <p:nvPr/>
          </p:nvSpPr>
          <p:spPr bwMode="auto">
            <a:xfrm>
              <a:off x="1646" y="149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096" name="Oval 9"/>
            <p:cNvSpPr>
              <a:spLocks noChangeArrowheads="1"/>
            </p:cNvSpPr>
            <p:nvPr/>
          </p:nvSpPr>
          <p:spPr bwMode="auto">
            <a:xfrm>
              <a:off x="1375" y="139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097" name="Oval 10"/>
            <p:cNvSpPr>
              <a:spLocks noChangeArrowheads="1"/>
            </p:cNvSpPr>
            <p:nvPr/>
          </p:nvSpPr>
          <p:spPr bwMode="auto">
            <a:xfrm>
              <a:off x="1367" y="144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098" name="Oval 11"/>
            <p:cNvSpPr>
              <a:spLocks noChangeArrowheads="1"/>
            </p:cNvSpPr>
            <p:nvPr/>
          </p:nvSpPr>
          <p:spPr bwMode="auto">
            <a:xfrm>
              <a:off x="1424" y="155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099" name="Oval 12"/>
            <p:cNvSpPr>
              <a:spLocks noChangeArrowheads="1"/>
            </p:cNvSpPr>
            <p:nvPr/>
          </p:nvSpPr>
          <p:spPr bwMode="auto">
            <a:xfrm>
              <a:off x="1404" y="146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00" name="Oval 13"/>
            <p:cNvSpPr>
              <a:spLocks noChangeArrowheads="1"/>
            </p:cNvSpPr>
            <p:nvPr/>
          </p:nvSpPr>
          <p:spPr bwMode="auto">
            <a:xfrm>
              <a:off x="1504" y="155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01" name="Oval 14"/>
            <p:cNvSpPr>
              <a:spLocks noChangeArrowheads="1"/>
            </p:cNvSpPr>
            <p:nvPr/>
          </p:nvSpPr>
          <p:spPr bwMode="auto">
            <a:xfrm>
              <a:off x="1419" y="125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02" name="Oval 15"/>
            <p:cNvSpPr>
              <a:spLocks noChangeArrowheads="1"/>
            </p:cNvSpPr>
            <p:nvPr/>
          </p:nvSpPr>
          <p:spPr bwMode="auto">
            <a:xfrm>
              <a:off x="1257" y="125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03" name="Oval 16"/>
            <p:cNvSpPr>
              <a:spLocks noChangeArrowheads="1"/>
            </p:cNvSpPr>
            <p:nvPr/>
          </p:nvSpPr>
          <p:spPr bwMode="auto">
            <a:xfrm>
              <a:off x="1314" y="139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04" name="Oval 17"/>
            <p:cNvSpPr>
              <a:spLocks noChangeArrowheads="1"/>
            </p:cNvSpPr>
            <p:nvPr/>
          </p:nvSpPr>
          <p:spPr bwMode="auto">
            <a:xfrm>
              <a:off x="1244" y="155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05" name="Oval 18"/>
            <p:cNvSpPr>
              <a:spLocks noChangeArrowheads="1"/>
            </p:cNvSpPr>
            <p:nvPr/>
          </p:nvSpPr>
          <p:spPr bwMode="auto">
            <a:xfrm>
              <a:off x="1218" y="145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06" name="Oval 19"/>
            <p:cNvSpPr>
              <a:spLocks noChangeArrowheads="1"/>
            </p:cNvSpPr>
            <p:nvPr/>
          </p:nvSpPr>
          <p:spPr bwMode="auto">
            <a:xfrm>
              <a:off x="1324" y="155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07" name="Oval 20"/>
            <p:cNvSpPr>
              <a:spLocks noChangeArrowheads="1"/>
            </p:cNvSpPr>
            <p:nvPr/>
          </p:nvSpPr>
          <p:spPr bwMode="auto">
            <a:xfrm>
              <a:off x="1550" y="160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08" name="Oval 21"/>
            <p:cNvSpPr>
              <a:spLocks noChangeArrowheads="1"/>
            </p:cNvSpPr>
            <p:nvPr/>
          </p:nvSpPr>
          <p:spPr bwMode="auto">
            <a:xfrm>
              <a:off x="1240" y="14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09" name="Oval 22"/>
            <p:cNvSpPr>
              <a:spLocks noChangeArrowheads="1"/>
            </p:cNvSpPr>
            <p:nvPr/>
          </p:nvSpPr>
          <p:spPr bwMode="auto">
            <a:xfrm>
              <a:off x="1432" y="161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10" name="Oval 23"/>
            <p:cNvSpPr>
              <a:spLocks noChangeArrowheads="1"/>
            </p:cNvSpPr>
            <p:nvPr/>
          </p:nvSpPr>
          <p:spPr bwMode="auto">
            <a:xfrm>
              <a:off x="1619" y="152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11" name="Oval 24"/>
            <p:cNvSpPr>
              <a:spLocks noChangeArrowheads="1"/>
            </p:cNvSpPr>
            <p:nvPr/>
          </p:nvSpPr>
          <p:spPr bwMode="auto">
            <a:xfrm>
              <a:off x="1521" y="132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12" name="Oval 25"/>
            <p:cNvSpPr>
              <a:spLocks noChangeArrowheads="1"/>
            </p:cNvSpPr>
            <p:nvPr/>
          </p:nvSpPr>
          <p:spPr bwMode="auto">
            <a:xfrm>
              <a:off x="1526" y="128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13" name="Oval 26"/>
            <p:cNvSpPr>
              <a:spLocks noChangeArrowheads="1"/>
            </p:cNvSpPr>
            <p:nvPr/>
          </p:nvSpPr>
          <p:spPr bwMode="auto">
            <a:xfrm>
              <a:off x="1646" y="135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14" name="Oval 27"/>
            <p:cNvSpPr>
              <a:spLocks noChangeArrowheads="1"/>
            </p:cNvSpPr>
            <p:nvPr/>
          </p:nvSpPr>
          <p:spPr bwMode="auto">
            <a:xfrm>
              <a:off x="1495" y="136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15" name="Oval 28"/>
            <p:cNvSpPr>
              <a:spLocks noChangeArrowheads="1"/>
            </p:cNvSpPr>
            <p:nvPr/>
          </p:nvSpPr>
          <p:spPr bwMode="auto">
            <a:xfrm>
              <a:off x="1587" y="149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16" name="Oval 29"/>
            <p:cNvSpPr>
              <a:spLocks noChangeArrowheads="1"/>
            </p:cNvSpPr>
            <p:nvPr/>
          </p:nvSpPr>
          <p:spPr bwMode="auto">
            <a:xfrm>
              <a:off x="1333" y="125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17" name="Oval 30"/>
            <p:cNvSpPr>
              <a:spLocks noChangeArrowheads="1"/>
            </p:cNvSpPr>
            <p:nvPr/>
          </p:nvSpPr>
          <p:spPr bwMode="auto">
            <a:xfrm>
              <a:off x="1610" y="141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18" name="Oval 31"/>
            <p:cNvSpPr>
              <a:spLocks noChangeArrowheads="1"/>
            </p:cNvSpPr>
            <p:nvPr/>
          </p:nvSpPr>
          <p:spPr bwMode="auto">
            <a:xfrm>
              <a:off x="1673" y="137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19" name="Oval 32"/>
            <p:cNvSpPr>
              <a:spLocks noChangeArrowheads="1"/>
            </p:cNvSpPr>
            <p:nvPr/>
          </p:nvSpPr>
          <p:spPr bwMode="auto">
            <a:xfrm>
              <a:off x="1350" y="121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20" name="Oval 33"/>
            <p:cNvSpPr>
              <a:spLocks noChangeArrowheads="1"/>
            </p:cNvSpPr>
            <p:nvPr/>
          </p:nvSpPr>
          <p:spPr bwMode="auto">
            <a:xfrm>
              <a:off x="1422" y="132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21" name="Oval 34"/>
            <p:cNvSpPr>
              <a:spLocks noChangeArrowheads="1"/>
            </p:cNvSpPr>
            <p:nvPr/>
          </p:nvSpPr>
          <p:spPr bwMode="auto">
            <a:xfrm>
              <a:off x="1428" y="138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22" name="Oval 35"/>
            <p:cNvSpPr>
              <a:spLocks noChangeArrowheads="1"/>
            </p:cNvSpPr>
            <p:nvPr/>
          </p:nvSpPr>
          <p:spPr bwMode="auto">
            <a:xfrm>
              <a:off x="1439" y="150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23" name="Oval 36"/>
            <p:cNvSpPr>
              <a:spLocks noChangeArrowheads="1"/>
            </p:cNvSpPr>
            <p:nvPr/>
          </p:nvSpPr>
          <p:spPr bwMode="auto">
            <a:xfrm>
              <a:off x="1541" y="151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24" name="Oval 37"/>
            <p:cNvSpPr>
              <a:spLocks noChangeArrowheads="1"/>
            </p:cNvSpPr>
            <p:nvPr/>
          </p:nvSpPr>
          <p:spPr bwMode="auto">
            <a:xfrm>
              <a:off x="1498" y="146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25" name="Oval 38"/>
            <p:cNvSpPr>
              <a:spLocks noChangeArrowheads="1"/>
            </p:cNvSpPr>
            <p:nvPr/>
          </p:nvSpPr>
          <p:spPr bwMode="auto">
            <a:xfrm>
              <a:off x="1462" y="142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26" name="Oval 39"/>
            <p:cNvSpPr>
              <a:spLocks noChangeArrowheads="1"/>
            </p:cNvSpPr>
            <p:nvPr/>
          </p:nvSpPr>
          <p:spPr bwMode="auto">
            <a:xfrm>
              <a:off x="1540" y="156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27" name="Oval 40"/>
            <p:cNvSpPr>
              <a:spLocks noChangeArrowheads="1"/>
            </p:cNvSpPr>
            <p:nvPr/>
          </p:nvSpPr>
          <p:spPr bwMode="auto">
            <a:xfrm>
              <a:off x="1538" y="143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28" name="Oval 41"/>
            <p:cNvSpPr>
              <a:spLocks noChangeArrowheads="1"/>
            </p:cNvSpPr>
            <p:nvPr/>
          </p:nvSpPr>
          <p:spPr bwMode="auto">
            <a:xfrm>
              <a:off x="1647" y="131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29" name="Oval 42"/>
            <p:cNvSpPr>
              <a:spLocks noChangeArrowheads="1"/>
            </p:cNvSpPr>
            <p:nvPr/>
          </p:nvSpPr>
          <p:spPr bwMode="auto">
            <a:xfrm>
              <a:off x="1675" y="146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30" name="Oval 43"/>
            <p:cNvSpPr>
              <a:spLocks noChangeArrowheads="1"/>
            </p:cNvSpPr>
            <p:nvPr/>
          </p:nvSpPr>
          <p:spPr bwMode="auto">
            <a:xfrm>
              <a:off x="1315" y="146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31" name="Oval 44"/>
            <p:cNvSpPr>
              <a:spLocks noChangeArrowheads="1"/>
            </p:cNvSpPr>
            <p:nvPr/>
          </p:nvSpPr>
          <p:spPr bwMode="auto">
            <a:xfrm>
              <a:off x="1370" y="153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32" name="Oval 45"/>
            <p:cNvSpPr>
              <a:spLocks noChangeArrowheads="1"/>
            </p:cNvSpPr>
            <p:nvPr/>
          </p:nvSpPr>
          <p:spPr bwMode="auto">
            <a:xfrm>
              <a:off x="1354" y="161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33" name="Oval 46"/>
            <p:cNvSpPr>
              <a:spLocks noChangeArrowheads="1"/>
            </p:cNvSpPr>
            <p:nvPr/>
          </p:nvSpPr>
          <p:spPr bwMode="auto">
            <a:xfrm>
              <a:off x="1256" y="133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34" name="Oval 47"/>
            <p:cNvSpPr>
              <a:spLocks noChangeArrowheads="1"/>
            </p:cNvSpPr>
            <p:nvPr/>
          </p:nvSpPr>
          <p:spPr bwMode="auto">
            <a:xfrm>
              <a:off x="1471" y="162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35" name="Oval 48"/>
            <p:cNvSpPr>
              <a:spLocks noChangeArrowheads="1"/>
            </p:cNvSpPr>
            <p:nvPr/>
          </p:nvSpPr>
          <p:spPr bwMode="auto">
            <a:xfrm>
              <a:off x="1318" y="159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36" name="Oval 49"/>
            <p:cNvSpPr>
              <a:spLocks noChangeArrowheads="1"/>
            </p:cNvSpPr>
            <p:nvPr/>
          </p:nvSpPr>
          <p:spPr bwMode="auto">
            <a:xfrm>
              <a:off x="1317" y="129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37" name="Oval 50"/>
            <p:cNvSpPr>
              <a:spLocks noChangeArrowheads="1"/>
            </p:cNvSpPr>
            <p:nvPr/>
          </p:nvSpPr>
          <p:spPr bwMode="auto">
            <a:xfrm>
              <a:off x="1582" y="157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38" name="Oval 51"/>
            <p:cNvSpPr>
              <a:spLocks noChangeArrowheads="1"/>
            </p:cNvSpPr>
            <p:nvPr/>
          </p:nvSpPr>
          <p:spPr bwMode="auto">
            <a:xfrm>
              <a:off x="1513" y="123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39" name="Oval 52"/>
            <p:cNvSpPr>
              <a:spLocks noChangeArrowheads="1"/>
            </p:cNvSpPr>
            <p:nvPr/>
          </p:nvSpPr>
          <p:spPr bwMode="auto">
            <a:xfrm>
              <a:off x="1598" y="132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40" name="Oval 53"/>
            <p:cNvSpPr>
              <a:spLocks noChangeArrowheads="1"/>
            </p:cNvSpPr>
            <p:nvPr/>
          </p:nvSpPr>
          <p:spPr bwMode="auto">
            <a:xfrm>
              <a:off x="1570" y="139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41" name="Oval 54"/>
            <p:cNvSpPr>
              <a:spLocks noChangeArrowheads="1"/>
            </p:cNvSpPr>
            <p:nvPr/>
          </p:nvSpPr>
          <p:spPr bwMode="auto">
            <a:xfrm>
              <a:off x="1490" y="120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42" name="Oval 55"/>
            <p:cNvSpPr>
              <a:spLocks noChangeArrowheads="1"/>
            </p:cNvSpPr>
            <p:nvPr/>
          </p:nvSpPr>
          <p:spPr bwMode="auto">
            <a:xfrm>
              <a:off x="1582" y="123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43" name="Oval 56"/>
            <p:cNvSpPr>
              <a:spLocks noChangeArrowheads="1"/>
            </p:cNvSpPr>
            <p:nvPr/>
          </p:nvSpPr>
          <p:spPr bwMode="auto">
            <a:xfrm>
              <a:off x="1250" y="130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44" name="Oval 57"/>
            <p:cNvSpPr>
              <a:spLocks noChangeArrowheads="1"/>
            </p:cNvSpPr>
            <p:nvPr/>
          </p:nvSpPr>
          <p:spPr bwMode="auto">
            <a:xfrm>
              <a:off x="1658" y="153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45" name="Oval 58"/>
            <p:cNvSpPr>
              <a:spLocks noChangeArrowheads="1"/>
            </p:cNvSpPr>
            <p:nvPr/>
          </p:nvSpPr>
          <p:spPr bwMode="auto">
            <a:xfrm>
              <a:off x="1406" y="119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46" name="Oval 59"/>
            <p:cNvSpPr>
              <a:spLocks noChangeArrowheads="1"/>
            </p:cNvSpPr>
            <p:nvPr/>
          </p:nvSpPr>
          <p:spPr bwMode="auto">
            <a:xfrm>
              <a:off x="1611" y="123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47" name="Oval 60"/>
            <p:cNvSpPr>
              <a:spLocks noChangeArrowheads="1"/>
            </p:cNvSpPr>
            <p:nvPr/>
          </p:nvSpPr>
          <p:spPr bwMode="auto">
            <a:xfrm>
              <a:off x="1449" y="117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48" name="Oval 61"/>
            <p:cNvSpPr>
              <a:spLocks noChangeArrowheads="1"/>
            </p:cNvSpPr>
            <p:nvPr/>
          </p:nvSpPr>
          <p:spPr bwMode="auto">
            <a:xfrm>
              <a:off x="2786" y="112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49" name="Oval 62"/>
            <p:cNvSpPr>
              <a:spLocks noChangeArrowheads="1"/>
            </p:cNvSpPr>
            <p:nvPr/>
          </p:nvSpPr>
          <p:spPr bwMode="auto">
            <a:xfrm>
              <a:off x="2692" y="117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50" name="Oval 63"/>
            <p:cNvSpPr>
              <a:spLocks noChangeArrowheads="1"/>
            </p:cNvSpPr>
            <p:nvPr/>
          </p:nvSpPr>
          <p:spPr bwMode="auto">
            <a:xfrm>
              <a:off x="2879" y="119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51" name="Oval 64"/>
            <p:cNvSpPr>
              <a:spLocks noChangeArrowheads="1"/>
            </p:cNvSpPr>
            <p:nvPr/>
          </p:nvSpPr>
          <p:spPr bwMode="auto">
            <a:xfrm>
              <a:off x="2927" y="118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52" name="Oval 65"/>
            <p:cNvSpPr>
              <a:spLocks noChangeArrowheads="1"/>
            </p:cNvSpPr>
            <p:nvPr/>
          </p:nvSpPr>
          <p:spPr bwMode="auto">
            <a:xfrm>
              <a:off x="2830" y="120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53" name="Oval 66"/>
            <p:cNvSpPr>
              <a:spLocks noChangeArrowheads="1"/>
            </p:cNvSpPr>
            <p:nvPr/>
          </p:nvSpPr>
          <p:spPr bwMode="auto">
            <a:xfrm>
              <a:off x="2927" y="118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54" name="Oval 67"/>
            <p:cNvSpPr>
              <a:spLocks noChangeArrowheads="1"/>
            </p:cNvSpPr>
            <p:nvPr/>
          </p:nvSpPr>
          <p:spPr bwMode="auto">
            <a:xfrm>
              <a:off x="2900" y="122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55" name="Oval 68"/>
            <p:cNvSpPr>
              <a:spLocks noChangeArrowheads="1"/>
            </p:cNvSpPr>
            <p:nvPr/>
          </p:nvSpPr>
          <p:spPr bwMode="auto">
            <a:xfrm>
              <a:off x="2919" y="111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56" name="Oval 69"/>
            <p:cNvSpPr>
              <a:spLocks noChangeArrowheads="1"/>
            </p:cNvSpPr>
            <p:nvPr/>
          </p:nvSpPr>
          <p:spPr bwMode="auto">
            <a:xfrm>
              <a:off x="2938" y="123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57" name="Oval 70"/>
            <p:cNvSpPr>
              <a:spLocks noChangeArrowheads="1"/>
            </p:cNvSpPr>
            <p:nvPr/>
          </p:nvSpPr>
          <p:spPr bwMode="auto">
            <a:xfrm>
              <a:off x="2844" y="118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58" name="Oval 71"/>
            <p:cNvSpPr>
              <a:spLocks noChangeArrowheads="1"/>
            </p:cNvSpPr>
            <p:nvPr/>
          </p:nvSpPr>
          <p:spPr bwMode="auto">
            <a:xfrm>
              <a:off x="2880" y="106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59" name="Oval 72"/>
            <p:cNvSpPr>
              <a:spLocks noChangeArrowheads="1"/>
            </p:cNvSpPr>
            <p:nvPr/>
          </p:nvSpPr>
          <p:spPr bwMode="auto">
            <a:xfrm>
              <a:off x="2694" y="122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60" name="Oval 73"/>
            <p:cNvSpPr>
              <a:spLocks noChangeArrowheads="1"/>
            </p:cNvSpPr>
            <p:nvPr/>
          </p:nvSpPr>
          <p:spPr bwMode="auto">
            <a:xfrm>
              <a:off x="2777" y="133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61" name="Oval 74"/>
            <p:cNvSpPr>
              <a:spLocks noChangeArrowheads="1"/>
            </p:cNvSpPr>
            <p:nvPr/>
          </p:nvSpPr>
          <p:spPr bwMode="auto">
            <a:xfrm>
              <a:off x="2733" y="124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62" name="Oval 75"/>
            <p:cNvSpPr>
              <a:spLocks noChangeArrowheads="1"/>
            </p:cNvSpPr>
            <p:nvPr/>
          </p:nvSpPr>
          <p:spPr bwMode="auto">
            <a:xfrm>
              <a:off x="2809" y="129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63" name="Oval 76"/>
            <p:cNvSpPr>
              <a:spLocks noChangeArrowheads="1"/>
            </p:cNvSpPr>
            <p:nvPr/>
          </p:nvSpPr>
          <p:spPr bwMode="auto">
            <a:xfrm>
              <a:off x="2921" y="106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64" name="Oval 77"/>
            <p:cNvSpPr>
              <a:spLocks noChangeArrowheads="1"/>
            </p:cNvSpPr>
            <p:nvPr/>
          </p:nvSpPr>
          <p:spPr bwMode="auto">
            <a:xfrm>
              <a:off x="2998" y="112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65" name="Oval 78"/>
            <p:cNvSpPr>
              <a:spLocks noChangeArrowheads="1"/>
            </p:cNvSpPr>
            <p:nvPr/>
          </p:nvSpPr>
          <p:spPr bwMode="auto">
            <a:xfrm>
              <a:off x="2905" y="133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66" name="Oval 79"/>
            <p:cNvSpPr>
              <a:spLocks noChangeArrowheads="1"/>
            </p:cNvSpPr>
            <p:nvPr/>
          </p:nvSpPr>
          <p:spPr bwMode="auto">
            <a:xfrm>
              <a:off x="2772" y="117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67" name="Oval 80"/>
            <p:cNvSpPr>
              <a:spLocks noChangeArrowheads="1"/>
            </p:cNvSpPr>
            <p:nvPr/>
          </p:nvSpPr>
          <p:spPr bwMode="auto">
            <a:xfrm>
              <a:off x="2843" y="107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68" name="Oval 81"/>
            <p:cNvSpPr>
              <a:spLocks noChangeArrowheads="1"/>
            </p:cNvSpPr>
            <p:nvPr/>
          </p:nvSpPr>
          <p:spPr bwMode="auto">
            <a:xfrm>
              <a:off x="2891" y="114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69" name="Oval 82"/>
            <p:cNvSpPr>
              <a:spLocks noChangeArrowheads="1"/>
            </p:cNvSpPr>
            <p:nvPr/>
          </p:nvSpPr>
          <p:spPr bwMode="auto">
            <a:xfrm>
              <a:off x="2728" y="119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70" name="Oval 83"/>
            <p:cNvSpPr>
              <a:spLocks noChangeArrowheads="1"/>
            </p:cNvSpPr>
            <p:nvPr/>
          </p:nvSpPr>
          <p:spPr bwMode="auto">
            <a:xfrm>
              <a:off x="2859" y="113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71" name="Oval 84"/>
            <p:cNvSpPr>
              <a:spLocks noChangeArrowheads="1"/>
            </p:cNvSpPr>
            <p:nvPr/>
          </p:nvSpPr>
          <p:spPr bwMode="auto">
            <a:xfrm>
              <a:off x="2914" y="126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72" name="Oval 85"/>
            <p:cNvSpPr>
              <a:spLocks noChangeArrowheads="1"/>
            </p:cNvSpPr>
            <p:nvPr/>
          </p:nvSpPr>
          <p:spPr bwMode="auto">
            <a:xfrm>
              <a:off x="2750" y="111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73" name="Oval 86"/>
            <p:cNvSpPr>
              <a:spLocks noChangeArrowheads="1"/>
            </p:cNvSpPr>
            <p:nvPr/>
          </p:nvSpPr>
          <p:spPr bwMode="auto">
            <a:xfrm>
              <a:off x="2792" y="107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74" name="Oval 87"/>
            <p:cNvSpPr>
              <a:spLocks noChangeArrowheads="1"/>
            </p:cNvSpPr>
            <p:nvPr/>
          </p:nvSpPr>
          <p:spPr bwMode="auto">
            <a:xfrm>
              <a:off x="2958" y="108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75" name="Oval 88"/>
            <p:cNvSpPr>
              <a:spLocks noChangeArrowheads="1"/>
            </p:cNvSpPr>
            <p:nvPr/>
          </p:nvSpPr>
          <p:spPr bwMode="auto">
            <a:xfrm>
              <a:off x="2820" y="115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76" name="Oval 89"/>
            <p:cNvSpPr>
              <a:spLocks noChangeArrowheads="1"/>
            </p:cNvSpPr>
            <p:nvPr/>
          </p:nvSpPr>
          <p:spPr bwMode="auto">
            <a:xfrm>
              <a:off x="2745" y="115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77" name="Oval 90"/>
            <p:cNvSpPr>
              <a:spLocks noChangeArrowheads="1"/>
            </p:cNvSpPr>
            <p:nvPr/>
          </p:nvSpPr>
          <p:spPr bwMode="auto">
            <a:xfrm>
              <a:off x="2870" y="109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78" name="Oval 91"/>
            <p:cNvSpPr>
              <a:spLocks noChangeArrowheads="1"/>
            </p:cNvSpPr>
            <p:nvPr/>
          </p:nvSpPr>
          <p:spPr bwMode="auto">
            <a:xfrm>
              <a:off x="2957" y="11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79" name="Oval 92"/>
            <p:cNvSpPr>
              <a:spLocks noChangeArrowheads="1"/>
            </p:cNvSpPr>
            <p:nvPr/>
          </p:nvSpPr>
          <p:spPr bwMode="auto">
            <a:xfrm>
              <a:off x="2800" y="120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80" name="Oval 93"/>
            <p:cNvSpPr>
              <a:spLocks noChangeArrowheads="1"/>
            </p:cNvSpPr>
            <p:nvPr/>
          </p:nvSpPr>
          <p:spPr bwMode="auto">
            <a:xfrm>
              <a:off x="2818" y="110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81" name="Oval 94"/>
            <p:cNvSpPr>
              <a:spLocks noChangeArrowheads="1"/>
            </p:cNvSpPr>
            <p:nvPr/>
          </p:nvSpPr>
          <p:spPr bwMode="auto">
            <a:xfrm>
              <a:off x="2860" y="124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82" name="Oval 95"/>
            <p:cNvSpPr>
              <a:spLocks noChangeArrowheads="1"/>
            </p:cNvSpPr>
            <p:nvPr/>
          </p:nvSpPr>
          <p:spPr bwMode="auto">
            <a:xfrm>
              <a:off x="2771" y="125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83" name="Oval 96"/>
            <p:cNvSpPr>
              <a:spLocks noChangeArrowheads="1"/>
            </p:cNvSpPr>
            <p:nvPr/>
          </p:nvSpPr>
          <p:spPr bwMode="auto">
            <a:xfrm>
              <a:off x="2979" y="120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84" name="Oval 97"/>
            <p:cNvSpPr>
              <a:spLocks noChangeArrowheads="1"/>
            </p:cNvSpPr>
            <p:nvPr/>
          </p:nvSpPr>
          <p:spPr bwMode="auto">
            <a:xfrm>
              <a:off x="2902" y="128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85" name="Oval 98"/>
            <p:cNvSpPr>
              <a:spLocks noChangeArrowheads="1"/>
            </p:cNvSpPr>
            <p:nvPr/>
          </p:nvSpPr>
          <p:spPr bwMode="auto">
            <a:xfrm>
              <a:off x="2767" y="121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86" name="Oval 99"/>
            <p:cNvSpPr>
              <a:spLocks noChangeArrowheads="1"/>
            </p:cNvSpPr>
            <p:nvPr/>
          </p:nvSpPr>
          <p:spPr bwMode="auto">
            <a:xfrm>
              <a:off x="2819" y="124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87" name="Oval 100"/>
            <p:cNvSpPr>
              <a:spLocks noChangeArrowheads="1"/>
            </p:cNvSpPr>
            <p:nvPr/>
          </p:nvSpPr>
          <p:spPr bwMode="auto">
            <a:xfrm>
              <a:off x="2998" y="117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88" name="Oval 101"/>
            <p:cNvSpPr>
              <a:spLocks noChangeArrowheads="1"/>
            </p:cNvSpPr>
            <p:nvPr/>
          </p:nvSpPr>
          <p:spPr bwMode="auto">
            <a:xfrm>
              <a:off x="2951" y="132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89" name="Oval 102"/>
            <p:cNvSpPr>
              <a:spLocks noChangeArrowheads="1"/>
            </p:cNvSpPr>
            <p:nvPr/>
          </p:nvSpPr>
          <p:spPr bwMode="auto">
            <a:xfrm>
              <a:off x="2977" y="124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90" name="Oval 103"/>
            <p:cNvSpPr>
              <a:spLocks noChangeArrowheads="1"/>
            </p:cNvSpPr>
            <p:nvPr/>
          </p:nvSpPr>
          <p:spPr bwMode="auto">
            <a:xfrm>
              <a:off x="2995" y="123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91" name="Oval 104"/>
            <p:cNvSpPr>
              <a:spLocks noChangeArrowheads="1"/>
            </p:cNvSpPr>
            <p:nvPr/>
          </p:nvSpPr>
          <p:spPr bwMode="auto">
            <a:xfrm>
              <a:off x="2856" y="128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92" name="Oval 105"/>
            <p:cNvSpPr>
              <a:spLocks noChangeArrowheads="1"/>
            </p:cNvSpPr>
            <p:nvPr/>
          </p:nvSpPr>
          <p:spPr bwMode="auto">
            <a:xfrm>
              <a:off x="2971" y="112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93" name="Oval 106"/>
            <p:cNvSpPr>
              <a:spLocks noChangeArrowheads="1"/>
            </p:cNvSpPr>
            <p:nvPr/>
          </p:nvSpPr>
          <p:spPr bwMode="auto">
            <a:xfrm>
              <a:off x="2953" y="127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94" name="Oval 107"/>
            <p:cNvSpPr>
              <a:spLocks noChangeArrowheads="1"/>
            </p:cNvSpPr>
            <p:nvPr/>
          </p:nvSpPr>
          <p:spPr bwMode="auto">
            <a:xfrm>
              <a:off x="2723" y="129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95" name="Oval 108"/>
            <p:cNvSpPr>
              <a:spLocks noChangeArrowheads="1"/>
            </p:cNvSpPr>
            <p:nvPr/>
          </p:nvSpPr>
          <p:spPr bwMode="auto">
            <a:xfrm>
              <a:off x="2938" y="114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96" name="Oval 109"/>
            <p:cNvSpPr>
              <a:spLocks noChangeArrowheads="1"/>
            </p:cNvSpPr>
            <p:nvPr/>
          </p:nvSpPr>
          <p:spPr bwMode="auto">
            <a:xfrm>
              <a:off x="2822" y="133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97" name="Oval 110"/>
            <p:cNvSpPr>
              <a:spLocks noChangeArrowheads="1"/>
            </p:cNvSpPr>
            <p:nvPr/>
          </p:nvSpPr>
          <p:spPr bwMode="auto">
            <a:xfrm>
              <a:off x="2698" y="127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98" name="Oval 111"/>
            <p:cNvSpPr>
              <a:spLocks noChangeArrowheads="1"/>
            </p:cNvSpPr>
            <p:nvPr/>
          </p:nvSpPr>
          <p:spPr bwMode="auto">
            <a:xfrm>
              <a:off x="2762" y="130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99" name="Oval 112"/>
            <p:cNvSpPr>
              <a:spLocks noChangeArrowheads="1"/>
            </p:cNvSpPr>
            <p:nvPr/>
          </p:nvSpPr>
          <p:spPr bwMode="auto">
            <a:xfrm>
              <a:off x="3023" y="120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00" name="Oval 113"/>
            <p:cNvSpPr>
              <a:spLocks noChangeArrowheads="1"/>
            </p:cNvSpPr>
            <p:nvPr/>
          </p:nvSpPr>
          <p:spPr bwMode="auto">
            <a:xfrm>
              <a:off x="2720" y="113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01" name="Oval 114"/>
            <p:cNvSpPr>
              <a:spLocks noChangeArrowheads="1"/>
            </p:cNvSpPr>
            <p:nvPr/>
          </p:nvSpPr>
          <p:spPr bwMode="auto">
            <a:xfrm>
              <a:off x="2988" y="128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02" name="Oval 115"/>
            <p:cNvSpPr>
              <a:spLocks noChangeArrowheads="1"/>
            </p:cNvSpPr>
            <p:nvPr/>
          </p:nvSpPr>
          <p:spPr bwMode="auto">
            <a:xfrm>
              <a:off x="2865" y="132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03" name="Oval 116"/>
            <p:cNvSpPr>
              <a:spLocks noChangeArrowheads="1"/>
            </p:cNvSpPr>
            <p:nvPr/>
          </p:nvSpPr>
          <p:spPr bwMode="auto">
            <a:xfrm>
              <a:off x="3020" y="125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04" name="Oval 117"/>
            <p:cNvSpPr>
              <a:spLocks noChangeArrowheads="1"/>
            </p:cNvSpPr>
            <p:nvPr/>
          </p:nvSpPr>
          <p:spPr bwMode="auto">
            <a:xfrm>
              <a:off x="1300" y="134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05" name="Oval 118"/>
            <p:cNvSpPr>
              <a:spLocks noChangeArrowheads="1"/>
            </p:cNvSpPr>
            <p:nvPr/>
          </p:nvSpPr>
          <p:spPr bwMode="auto">
            <a:xfrm>
              <a:off x="1284" y="143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06" name="Oval 119"/>
            <p:cNvSpPr>
              <a:spLocks noChangeArrowheads="1"/>
            </p:cNvSpPr>
            <p:nvPr/>
          </p:nvSpPr>
          <p:spPr bwMode="auto">
            <a:xfrm>
              <a:off x="1378" y="134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07" name="Oval 120"/>
            <p:cNvSpPr>
              <a:spLocks noChangeArrowheads="1"/>
            </p:cNvSpPr>
            <p:nvPr/>
          </p:nvSpPr>
          <p:spPr bwMode="auto">
            <a:xfrm>
              <a:off x="1357" y="148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08" name="Oval 121"/>
            <p:cNvSpPr>
              <a:spLocks noChangeArrowheads="1"/>
            </p:cNvSpPr>
            <p:nvPr/>
          </p:nvSpPr>
          <p:spPr bwMode="auto">
            <a:xfrm>
              <a:off x="1452" y="128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09" name="Oval 122"/>
            <p:cNvSpPr>
              <a:spLocks noChangeArrowheads="1"/>
            </p:cNvSpPr>
            <p:nvPr/>
          </p:nvSpPr>
          <p:spPr bwMode="auto">
            <a:xfrm>
              <a:off x="1339" y="141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10" name="Oval 123"/>
            <p:cNvSpPr>
              <a:spLocks noChangeArrowheads="1"/>
            </p:cNvSpPr>
            <p:nvPr/>
          </p:nvSpPr>
          <p:spPr bwMode="auto">
            <a:xfrm>
              <a:off x="1402" y="151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11" name="Oval 124"/>
            <p:cNvSpPr>
              <a:spLocks noChangeArrowheads="1"/>
            </p:cNvSpPr>
            <p:nvPr/>
          </p:nvSpPr>
          <p:spPr bwMode="auto">
            <a:xfrm>
              <a:off x="1415" y="136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12" name="Oval 125"/>
            <p:cNvSpPr>
              <a:spLocks noChangeArrowheads="1"/>
            </p:cNvSpPr>
            <p:nvPr/>
          </p:nvSpPr>
          <p:spPr bwMode="auto">
            <a:xfrm>
              <a:off x="1479" y="151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13" name="Oval 126"/>
            <p:cNvSpPr>
              <a:spLocks noChangeArrowheads="1"/>
            </p:cNvSpPr>
            <p:nvPr/>
          </p:nvSpPr>
          <p:spPr bwMode="auto">
            <a:xfrm>
              <a:off x="1550" y="125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14" name="Oval 127"/>
            <p:cNvSpPr>
              <a:spLocks noChangeArrowheads="1"/>
            </p:cNvSpPr>
            <p:nvPr/>
          </p:nvSpPr>
          <p:spPr bwMode="auto">
            <a:xfrm>
              <a:off x="1211" y="132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15" name="Oval 128"/>
            <p:cNvSpPr>
              <a:spLocks noChangeArrowheads="1"/>
            </p:cNvSpPr>
            <p:nvPr/>
          </p:nvSpPr>
          <p:spPr bwMode="auto">
            <a:xfrm>
              <a:off x="1355" y="131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16" name="Oval 129"/>
            <p:cNvSpPr>
              <a:spLocks noChangeArrowheads="1"/>
            </p:cNvSpPr>
            <p:nvPr/>
          </p:nvSpPr>
          <p:spPr bwMode="auto">
            <a:xfrm>
              <a:off x="1228" y="150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17" name="Oval 130"/>
            <p:cNvSpPr>
              <a:spLocks noChangeArrowheads="1"/>
            </p:cNvSpPr>
            <p:nvPr/>
          </p:nvSpPr>
          <p:spPr bwMode="auto">
            <a:xfrm>
              <a:off x="1241" y="146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18" name="Oval 131"/>
            <p:cNvSpPr>
              <a:spLocks noChangeArrowheads="1"/>
            </p:cNvSpPr>
            <p:nvPr/>
          </p:nvSpPr>
          <p:spPr bwMode="auto">
            <a:xfrm>
              <a:off x="1284" y="153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19" name="Oval 132"/>
            <p:cNvSpPr>
              <a:spLocks noChangeArrowheads="1"/>
            </p:cNvSpPr>
            <p:nvPr/>
          </p:nvSpPr>
          <p:spPr bwMode="auto">
            <a:xfrm>
              <a:off x="1279" y="157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20" name="Oval 133"/>
            <p:cNvSpPr>
              <a:spLocks noChangeArrowheads="1"/>
            </p:cNvSpPr>
            <p:nvPr/>
          </p:nvSpPr>
          <p:spPr bwMode="auto">
            <a:xfrm>
              <a:off x="1242" y="13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21" name="Oval 134"/>
            <p:cNvSpPr>
              <a:spLocks noChangeArrowheads="1"/>
            </p:cNvSpPr>
            <p:nvPr/>
          </p:nvSpPr>
          <p:spPr bwMode="auto">
            <a:xfrm>
              <a:off x="1395" y="162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22" name="Oval 135"/>
            <p:cNvSpPr>
              <a:spLocks noChangeArrowheads="1"/>
            </p:cNvSpPr>
            <p:nvPr/>
          </p:nvSpPr>
          <p:spPr bwMode="auto">
            <a:xfrm>
              <a:off x="1627" y="156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23" name="Oval 136"/>
            <p:cNvSpPr>
              <a:spLocks noChangeArrowheads="1"/>
            </p:cNvSpPr>
            <p:nvPr/>
          </p:nvSpPr>
          <p:spPr bwMode="auto">
            <a:xfrm>
              <a:off x="1493" y="129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24" name="Oval 137"/>
            <p:cNvSpPr>
              <a:spLocks noChangeArrowheads="1"/>
            </p:cNvSpPr>
            <p:nvPr/>
          </p:nvSpPr>
          <p:spPr bwMode="auto">
            <a:xfrm>
              <a:off x="1561" y="129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25" name="Oval 138"/>
            <p:cNvSpPr>
              <a:spLocks noChangeArrowheads="1"/>
            </p:cNvSpPr>
            <p:nvPr/>
          </p:nvSpPr>
          <p:spPr bwMode="auto">
            <a:xfrm>
              <a:off x="1618" y="137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26" name="Oval 139"/>
            <p:cNvSpPr>
              <a:spLocks noChangeArrowheads="1"/>
            </p:cNvSpPr>
            <p:nvPr/>
          </p:nvSpPr>
          <p:spPr bwMode="auto">
            <a:xfrm>
              <a:off x="1464" y="132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27" name="Oval 140"/>
            <p:cNvSpPr>
              <a:spLocks noChangeArrowheads="1"/>
            </p:cNvSpPr>
            <p:nvPr/>
          </p:nvSpPr>
          <p:spPr bwMode="auto">
            <a:xfrm>
              <a:off x="1574" y="145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28" name="Oval 141"/>
            <p:cNvSpPr>
              <a:spLocks noChangeArrowheads="1"/>
            </p:cNvSpPr>
            <p:nvPr/>
          </p:nvSpPr>
          <p:spPr bwMode="auto">
            <a:xfrm>
              <a:off x="1689" y="142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29" name="Oval 142"/>
            <p:cNvSpPr>
              <a:spLocks noChangeArrowheads="1"/>
            </p:cNvSpPr>
            <p:nvPr/>
          </p:nvSpPr>
          <p:spPr bwMode="auto">
            <a:xfrm>
              <a:off x="1570" y="135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30" name="Oval 143"/>
            <p:cNvSpPr>
              <a:spLocks noChangeArrowheads="1"/>
            </p:cNvSpPr>
            <p:nvPr/>
          </p:nvSpPr>
          <p:spPr bwMode="auto">
            <a:xfrm>
              <a:off x="1651" y="139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31" name="Oval 144"/>
            <p:cNvSpPr>
              <a:spLocks noChangeArrowheads="1"/>
            </p:cNvSpPr>
            <p:nvPr/>
          </p:nvSpPr>
          <p:spPr bwMode="auto">
            <a:xfrm>
              <a:off x="1391" y="123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32" name="Oval 145"/>
            <p:cNvSpPr>
              <a:spLocks noChangeArrowheads="1"/>
            </p:cNvSpPr>
            <p:nvPr/>
          </p:nvSpPr>
          <p:spPr bwMode="auto">
            <a:xfrm>
              <a:off x="1475" y="124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33" name="Oval 146"/>
            <p:cNvSpPr>
              <a:spLocks noChangeArrowheads="1"/>
            </p:cNvSpPr>
            <p:nvPr/>
          </p:nvSpPr>
          <p:spPr bwMode="auto">
            <a:xfrm>
              <a:off x="1457" y="137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34" name="Oval 147"/>
            <p:cNvSpPr>
              <a:spLocks noChangeArrowheads="1"/>
            </p:cNvSpPr>
            <p:nvPr/>
          </p:nvSpPr>
          <p:spPr bwMode="auto">
            <a:xfrm>
              <a:off x="1411" y="142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35" name="Oval 148"/>
            <p:cNvSpPr>
              <a:spLocks noChangeArrowheads="1"/>
            </p:cNvSpPr>
            <p:nvPr/>
          </p:nvSpPr>
          <p:spPr bwMode="auto">
            <a:xfrm>
              <a:off x="1537" y="147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36" name="Oval 149"/>
            <p:cNvSpPr>
              <a:spLocks noChangeArrowheads="1"/>
            </p:cNvSpPr>
            <p:nvPr/>
          </p:nvSpPr>
          <p:spPr bwMode="auto">
            <a:xfrm>
              <a:off x="1503" y="141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37" name="Oval 150"/>
            <p:cNvSpPr>
              <a:spLocks noChangeArrowheads="1"/>
            </p:cNvSpPr>
            <p:nvPr/>
          </p:nvSpPr>
          <p:spPr bwMode="auto">
            <a:xfrm>
              <a:off x="1449" y="145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38" name="Oval 151"/>
            <p:cNvSpPr>
              <a:spLocks noChangeArrowheads="1"/>
            </p:cNvSpPr>
            <p:nvPr/>
          </p:nvSpPr>
          <p:spPr bwMode="auto">
            <a:xfrm>
              <a:off x="1509" y="151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39" name="Oval 152"/>
            <p:cNvSpPr>
              <a:spLocks noChangeArrowheads="1"/>
            </p:cNvSpPr>
            <p:nvPr/>
          </p:nvSpPr>
          <p:spPr bwMode="auto">
            <a:xfrm>
              <a:off x="1534" y="137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40" name="Oval 153"/>
            <p:cNvSpPr>
              <a:spLocks noChangeArrowheads="1"/>
            </p:cNvSpPr>
            <p:nvPr/>
          </p:nvSpPr>
          <p:spPr bwMode="auto">
            <a:xfrm>
              <a:off x="1601" y="146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41" name="Oval 154"/>
            <p:cNvSpPr>
              <a:spLocks noChangeArrowheads="1"/>
            </p:cNvSpPr>
            <p:nvPr/>
          </p:nvSpPr>
          <p:spPr bwMode="auto">
            <a:xfrm>
              <a:off x="1281" y="129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42" name="Oval 155"/>
            <p:cNvSpPr>
              <a:spLocks noChangeArrowheads="1"/>
            </p:cNvSpPr>
            <p:nvPr/>
          </p:nvSpPr>
          <p:spPr bwMode="auto">
            <a:xfrm>
              <a:off x="1338" y="136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43" name="Oval 156"/>
            <p:cNvSpPr>
              <a:spLocks noChangeArrowheads="1"/>
            </p:cNvSpPr>
            <p:nvPr/>
          </p:nvSpPr>
          <p:spPr bwMode="auto">
            <a:xfrm>
              <a:off x="1324" y="151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44" name="Oval 157"/>
            <p:cNvSpPr>
              <a:spLocks noChangeArrowheads="1"/>
            </p:cNvSpPr>
            <p:nvPr/>
          </p:nvSpPr>
          <p:spPr bwMode="auto">
            <a:xfrm>
              <a:off x="1395" y="158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45" name="Oval 158"/>
            <p:cNvSpPr>
              <a:spLocks noChangeArrowheads="1"/>
            </p:cNvSpPr>
            <p:nvPr/>
          </p:nvSpPr>
          <p:spPr bwMode="auto">
            <a:xfrm>
              <a:off x="1354" y="157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46" name="Oval 159"/>
            <p:cNvSpPr>
              <a:spLocks noChangeArrowheads="1"/>
            </p:cNvSpPr>
            <p:nvPr/>
          </p:nvSpPr>
          <p:spPr bwMode="auto">
            <a:xfrm>
              <a:off x="1461" y="158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47" name="Oval 160"/>
            <p:cNvSpPr>
              <a:spLocks noChangeArrowheads="1"/>
            </p:cNvSpPr>
            <p:nvPr/>
          </p:nvSpPr>
          <p:spPr bwMode="auto">
            <a:xfrm>
              <a:off x="1506" y="160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48" name="Oval 161"/>
            <p:cNvSpPr>
              <a:spLocks noChangeArrowheads="1"/>
            </p:cNvSpPr>
            <p:nvPr/>
          </p:nvSpPr>
          <p:spPr bwMode="auto">
            <a:xfrm>
              <a:off x="1451" y="153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49" name="Oval 162"/>
            <p:cNvSpPr>
              <a:spLocks noChangeArrowheads="1"/>
            </p:cNvSpPr>
            <p:nvPr/>
          </p:nvSpPr>
          <p:spPr bwMode="auto">
            <a:xfrm>
              <a:off x="1368" y="127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50" name="Oval 163"/>
            <p:cNvSpPr>
              <a:spLocks noChangeArrowheads="1"/>
            </p:cNvSpPr>
            <p:nvPr/>
          </p:nvSpPr>
          <p:spPr bwMode="auto">
            <a:xfrm>
              <a:off x="1587" y="153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51" name="Oval 164"/>
            <p:cNvSpPr>
              <a:spLocks noChangeArrowheads="1"/>
            </p:cNvSpPr>
            <p:nvPr/>
          </p:nvSpPr>
          <p:spPr bwMode="auto">
            <a:xfrm>
              <a:off x="1597" y="127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52" name="Oval 165"/>
            <p:cNvSpPr>
              <a:spLocks noChangeArrowheads="1"/>
            </p:cNvSpPr>
            <p:nvPr/>
          </p:nvSpPr>
          <p:spPr bwMode="auto">
            <a:xfrm>
              <a:off x="1641" y="144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53" name="Oval 166"/>
            <p:cNvSpPr>
              <a:spLocks noChangeArrowheads="1"/>
            </p:cNvSpPr>
            <p:nvPr/>
          </p:nvSpPr>
          <p:spPr bwMode="auto">
            <a:xfrm>
              <a:off x="1288" y="125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54" name="Oval 167"/>
            <p:cNvSpPr>
              <a:spLocks noChangeArrowheads="1"/>
            </p:cNvSpPr>
            <p:nvPr/>
          </p:nvSpPr>
          <p:spPr bwMode="auto">
            <a:xfrm>
              <a:off x="1632" y="12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55" name="Oval 168"/>
            <p:cNvSpPr>
              <a:spLocks noChangeArrowheads="1"/>
            </p:cNvSpPr>
            <p:nvPr/>
          </p:nvSpPr>
          <p:spPr bwMode="auto">
            <a:xfrm>
              <a:off x="1447" y="121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56" name="Oval 169"/>
            <p:cNvSpPr>
              <a:spLocks noChangeArrowheads="1"/>
            </p:cNvSpPr>
            <p:nvPr/>
          </p:nvSpPr>
          <p:spPr bwMode="auto">
            <a:xfrm>
              <a:off x="1690" y="148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57" name="Oval 170"/>
            <p:cNvSpPr>
              <a:spLocks noChangeArrowheads="1"/>
            </p:cNvSpPr>
            <p:nvPr/>
          </p:nvSpPr>
          <p:spPr bwMode="auto">
            <a:xfrm>
              <a:off x="1540" y="120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58" name="Oval 171"/>
            <p:cNvSpPr>
              <a:spLocks noChangeArrowheads="1"/>
            </p:cNvSpPr>
            <p:nvPr/>
          </p:nvSpPr>
          <p:spPr bwMode="auto">
            <a:xfrm>
              <a:off x="1685" y="133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59" name="Oval 172"/>
            <p:cNvSpPr>
              <a:spLocks noChangeArrowheads="1"/>
            </p:cNvSpPr>
            <p:nvPr/>
          </p:nvSpPr>
          <p:spPr bwMode="auto">
            <a:xfrm>
              <a:off x="1214" y="140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60" name="Oval 173"/>
            <p:cNvSpPr>
              <a:spLocks noChangeArrowheads="1"/>
            </p:cNvSpPr>
            <p:nvPr/>
          </p:nvSpPr>
          <p:spPr bwMode="auto">
            <a:xfrm>
              <a:off x="2819" y="156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61" name="Oval 174"/>
            <p:cNvSpPr>
              <a:spLocks noChangeArrowheads="1"/>
            </p:cNvSpPr>
            <p:nvPr/>
          </p:nvSpPr>
          <p:spPr bwMode="auto">
            <a:xfrm>
              <a:off x="2725" y="161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62" name="Oval 175"/>
            <p:cNvSpPr>
              <a:spLocks noChangeArrowheads="1"/>
            </p:cNvSpPr>
            <p:nvPr/>
          </p:nvSpPr>
          <p:spPr bwMode="auto">
            <a:xfrm>
              <a:off x="2912" y="163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63" name="Oval 176"/>
            <p:cNvSpPr>
              <a:spLocks noChangeArrowheads="1"/>
            </p:cNvSpPr>
            <p:nvPr/>
          </p:nvSpPr>
          <p:spPr bwMode="auto">
            <a:xfrm>
              <a:off x="2960" y="162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64" name="Oval 177"/>
            <p:cNvSpPr>
              <a:spLocks noChangeArrowheads="1"/>
            </p:cNvSpPr>
            <p:nvPr/>
          </p:nvSpPr>
          <p:spPr bwMode="auto">
            <a:xfrm>
              <a:off x="2863" y="164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65" name="Oval 178"/>
            <p:cNvSpPr>
              <a:spLocks noChangeArrowheads="1"/>
            </p:cNvSpPr>
            <p:nvPr/>
          </p:nvSpPr>
          <p:spPr bwMode="auto">
            <a:xfrm>
              <a:off x="2960" y="162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66" name="Oval 179"/>
            <p:cNvSpPr>
              <a:spLocks noChangeArrowheads="1"/>
            </p:cNvSpPr>
            <p:nvPr/>
          </p:nvSpPr>
          <p:spPr bwMode="auto">
            <a:xfrm>
              <a:off x="2933" y="166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67" name="Oval 180"/>
            <p:cNvSpPr>
              <a:spLocks noChangeArrowheads="1"/>
            </p:cNvSpPr>
            <p:nvPr/>
          </p:nvSpPr>
          <p:spPr bwMode="auto">
            <a:xfrm>
              <a:off x="2952" y="155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68" name="Oval 181"/>
            <p:cNvSpPr>
              <a:spLocks noChangeArrowheads="1"/>
            </p:cNvSpPr>
            <p:nvPr/>
          </p:nvSpPr>
          <p:spPr bwMode="auto">
            <a:xfrm>
              <a:off x="2971" y="167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69" name="Oval 182"/>
            <p:cNvSpPr>
              <a:spLocks noChangeArrowheads="1"/>
            </p:cNvSpPr>
            <p:nvPr/>
          </p:nvSpPr>
          <p:spPr bwMode="auto">
            <a:xfrm>
              <a:off x="2877" y="163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70" name="Oval 183"/>
            <p:cNvSpPr>
              <a:spLocks noChangeArrowheads="1"/>
            </p:cNvSpPr>
            <p:nvPr/>
          </p:nvSpPr>
          <p:spPr bwMode="auto">
            <a:xfrm>
              <a:off x="2913" y="150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71" name="Oval 184"/>
            <p:cNvSpPr>
              <a:spLocks noChangeArrowheads="1"/>
            </p:cNvSpPr>
            <p:nvPr/>
          </p:nvSpPr>
          <p:spPr bwMode="auto">
            <a:xfrm>
              <a:off x="2727" y="166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72" name="Oval 185"/>
            <p:cNvSpPr>
              <a:spLocks noChangeArrowheads="1"/>
            </p:cNvSpPr>
            <p:nvPr/>
          </p:nvSpPr>
          <p:spPr bwMode="auto">
            <a:xfrm>
              <a:off x="2810" y="177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73" name="Oval 186"/>
            <p:cNvSpPr>
              <a:spLocks noChangeArrowheads="1"/>
            </p:cNvSpPr>
            <p:nvPr/>
          </p:nvSpPr>
          <p:spPr bwMode="auto">
            <a:xfrm>
              <a:off x="2766" y="168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74" name="Oval 187"/>
            <p:cNvSpPr>
              <a:spLocks noChangeArrowheads="1"/>
            </p:cNvSpPr>
            <p:nvPr/>
          </p:nvSpPr>
          <p:spPr bwMode="auto">
            <a:xfrm>
              <a:off x="2842" y="173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75" name="Oval 188"/>
            <p:cNvSpPr>
              <a:spLocks noChangeArrowheads="1"/>
            </p:cNvSpPr>
            <p:nvPr/>
          </p:nvSpPr>
          <p:spPr bwMode="auto">
            <a:xfrm>
              <a:off x="2954" y="150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76" name="Oval 189"/>
            <p:cNvSpPr>
              <a:spLocks noChangeArrowheads="1"/>
            </p:cNvSpPr>
            <p:nvPr/>
          </p:nvSpPr>
          <p:spPr bwMode="auto">
            <a:xfrm>
              <a:off x="3031" y="156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77" name="Oval 190"/>
            <p:cNvSpPr>
              <a:spLocks noChangeArrowheads="1"/>
            </p:cNvSpPr>
            <p:nvPr/>
          </p:nvSpPr>
          <p:spPr bwMode="auto">
            <a:xfrm>
              <a:off x="2938" y="177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78" name="Oval 191"/>
            <p:cNvSpPr>
              <a:spLocks noChangeArrowheads="1"/>
            </p:cNvSpPr>
            <p:nvPr/>
          </p:nvSpPr>
          <p:spPr bwMode="auto">
            <a:xfrm>
              <a:off x="2805" y="161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79" name="Oval 192"/>
            <p:cNvSpPr>
              <a:spLocks noChangeArrowheads="1"/>
            </p:cNvSpPr>
            <p:nvPr/>
          </p:nvSpPr>
          <p:spPr bwMode="auto">
            <a:xfrm>
              <a:off x="2876" y="151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80" name="Oval 193"/>
            <p:cNvSpPr>
              <a:spLocks noChangeArrowheads="1"/>
            </p:cNvSpPr>
            <p:nvPr/>
          </p:nvSpPr>
          <p:spPr bwMode="auto">
            <a:xfrm>
              <a:off x="2924" y="158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81" name="Oval 194"/>
            <p:cNvSpPr>
              <a:spLocks noChangeArrowheads="1"/>
            </p:cNvSpPr>
            <p:nvPr/>
          </p:nvSpPr>
          <p:spPr bwMode="auto">
            <a:xfrm>
              <a:off x="2761" y="163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82" name="Oval 195"/>
            <p:cNvSpPr>
              <a:spLocks noChangeArrowheads="1"/>
            </p:cNvSpPr>
            <p:nvPr/>
          </p:nvSpPr>
          <p:spPr bwMode="auto">
            <a:xfrm>
              <a:off x="2892" y="157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83" name="Oval 196"/>
            <p:cNvSpPr>
              <a:spLocks noChangeArrowheads="1"/>
            </p:cNvSpPr>
            <p:nvPr/>
          </p:nvSpPr>
          <p:spPr bwMode="auto">
            <a:xfrm>
              <a:off x="2947" y="170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84" name="Oval 197"/>
            <p:cNvSpPr>
              <a:spLocks noChangeArrowheads="1"/>
            </p:cNvSpPr>
            <p:nvPr/>
          </p:nvSpPr>
          <p:spPr bwMode="auto">
            <a:xfrm>
              <a:off x="2783" y="155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85" name="Oval 198"/>
            <p:cNvSpPr>
              <a:spLocks noChangeArrowheads="1"/>
            </p:cNvSpPr>
            <p:nvPr/>
          </p:nvSpPr>
          <p:spPr bwMode="auto">
            <a:xfrm>
              <a:off x="2825" y="151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86" name="Oval 199"/>
            <p:cNvSpPr>
              <a:spLocks noChangeArrowheads="1"/>
            </p:cNvSpPr>
            <p:nvPr/>
          </p:nvSpPr>
          <p:spPr bwMode="auto">
            <a:xfrm>
              <a:off x="2991" y="152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87" name="Oval 200"/>
            <p:cNvSpPr>
              <a:spLocks noChangeArrowheads="1"/>
            </p:cNvSpPr>
            <p:nvPr/>
          </p:nvSpPr>
          <p:spPr bwMode="auto">
            <a:xfrm>
              <a:off x="2853" y="159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88" name="Oval 201"/>
            <p:cNvSpPr>
              <a:spLocks noChangeArrowheads="1"/>
            </p:cNvSpPr>
            <p:nvPr/>
          </p:nvSpPr>
          <p:spPr bwMode="auto">
            <a:xfrm>
              <a:off x="2778" y="159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89" name="Oval 202"/>
            <p:cNvSpPr>
              <a:spLocks noChangeArrowheads="1"/>
            </p:cNvSpPr>
            <p:nvPr/>
          </p:nvSpPr>
          <p:spPr bwMode="auto">
            <a:xfrm>
              <a:off x="2903" y="153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90" name="Oval 203"/>
            <p:cNvSpPr>
              <a:spLocks noChangeArrowheads="1"/>
            </p:cNvSpPr>
            <p:nvPr/>
          </p:nvSpPr>
          <p:spPr bwMode="auto">
            <a:xfrm>
              <a:off x="2990" y="161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91" name="Oval 204"/>
            <p:cNvSpPr>
              <a:spLocks noChangeArrowheads="1"/>
            </p:cNvSpPr>
            <p:nvPr/>
          </p:nvSpPr>
          <p:spPr bwMode="auto">
            <a:xfrm>
              <a:off x="2833" y="164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92" name="Oval 205"/>
            <p:cNvSpPr>
              <a:spLocks noChangeArrowheads="1"/>
            </p:cNvSpPr>
            <p:nvPr/>
          </p:nvSpPr>
          <p:spPr bwMode="auto">
            <a:xfrm>
              <a:off x="2851" y="154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93" name="Oval 206"/>
            <p:cNvSpPr>
              <a:spLocks noChangeArrowheads="1"/>
            </p:cNvSpPr>
            <p:nvPr/>
          </p:nvSpPr>
          <p:spPr bwMode="auto">
            <a:xfrm>
              <a:off x="2893" y="168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94" name="Oval 207"/>
            <p:cNvSpPr>
              <a:spLocks noChangeArrowheads="1"/>
            </p:cNvSpPr>
            <p:nvPr/>
          </p:nvSpPr>
          <p:spPr bwMode="auto">
            <a:xfrm>
              <a:off x="2804" y="169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95" name="Oval 208"/>
            <p:cNvSpPr>
              <a:spLocks noChangeArrowheads="1"/>
            </p:cNvSpPr>
            <p:nvPr/>
          </p:nvSpPr>
          <p:spPr bwMode="auto">
            <a:xfrm>
              <a:off x="3012" y="164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96" name="Oval 209"/>
            <p:cNvSpPr>
              <a:spLocks noChangeArrowheads="1"/>
            </p:cNvSpPr>
            <p:nvPr/>
          </p:nvSpPr>
          <p:spPr bwMode="auto">
            <a:xfrm>
              <a:off x="2935" y="173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97" name="Oval 210"/>
            <p:cNvSpPr>
              <a:spLocks noChangeArrowheads="1"/>
            </p:cNvSpPr>
            <p:nvPr/>
          </p:nvSpPr>
          <p:spPr bwMode="auto">
            <a:xfrm>
              <a:off x="2800" y="165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98" name="Oval 211"/>
            <p:cNvSpPr>
              <a:spLocks noChangeArrowheads="1"/>
            </p:cNvSpPr>
            <p:nvPr/>
          </p:nvSpPr>
          <p:spPr bwMode="auto">
            <a:xfrm>
              <a:off x="2852" y="168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99" name="Oval 212"/>
            <p:cNvSpPr>
              <a:spLocks noChangeArrowheads="1"/>
            </p:cNvSpPr>
            <p:nvPr/>
          </p:nvSpPr>
          <p:spPr bwMode="auto">
            <a:xfrm>
              <a:off x="3031" y="161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300" name="Oval 213"/>
            <p:cNvSpPr>
              <a:spLocks noChangeArrowheads="1"/>
            </p:cNvSpPr>
            <p:nvPr/>
          </p:nvSpPr>
          <p:spPr bwMode="auto">
            <a:xfrm>
              <a:off x="2984" y="176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301" name="Oval 214"/>
            <p:cNvSpPr>
              <a:spLocks noChangeArrowheads="1"/>
            </p:cNvSpPr>
            <p:nvPr/>
          </p:nvSpPr>
          <p:spPr bwMode="auto">
            <a:xfrm>
              <a:off x="3010" y="168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302" name="Oval 215"/>
            <p:cNvSpPr>
              <a:spLocks noChangeArrowheads="1"/>
            </p:cNvSpPr>
            <p:nvPr/>
          </p:nvSpPr>
          <p:spPr bwMode="auto">
            <a:xfrm>
              <a:off x="3028" y="167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303" name="Oval 216"/>
            <p:cNvSpPr>
              <a:spLocks noChangeArrowheads="1"/>
            </p:cNvSpPr>
            <p:nvPr/>
          </p:nvSpPr>
          <p:spPr bwMode="auto">
            <a:xfrm>
              <a:off x="2889" y="17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304" name="Oval 217"/>
            <p:cNvSpPr>
              <a:spLocks noChangeArrowheads="1"/>
            </p:cNvSpPr>
            <p:nvPr/>
          </p:nvSpPr>
          <p:spPr bwMode="auto">
            <a:xfrm>
              <a:off x="3004" y="156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305" name="Oval 218"/>
            <p:cNvSpPr>
              <a:spLocks noChangeArrowheads="1"/>
            </p:cNvSpPr>
            <p:nvPr/>
          </p:nvSpPr>
          <p:spPr bwMode="auto">
            <a:xfrm>
              <a:off x="2986" y="171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306" name="Oval 219"/>
            <p:cNvSpPr>
              <a:spLocks noChangeArrowheads="1"/>
            </p:cNvSpPr>
            <p:nvPr/>
          </p:nvSpPr>
          <p:spPr bwMode="auto">
            <a:xfrm>
              <a:off x="2756" y="173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307" name="Oval 220"/>
            <p:cNvSpPr>
              <a:spLocks noChangeArrowheads="1"/>
            </p:cNvSpPr>
            <p:nvPr/>
          </p:nvSpPr>
          <p:spPr bwMode="auto">
            <a:xfrm>
              <a:off x="2971" y="158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308" name="Oval 221"/>
            <p:cNvSpPr>
              <a:spLocks noChangeArrowheads="1"/>
            </p:cNvSpPr>
            <p:nvPr/>
          </p:nvSpPr>
          <p:spPr bwMode="auto">
            <a:xfrm>
              <a:off x="2855" y="177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309" name="Oval 222"/>
            <p:cNvSpPr>
              <a:spLocks noChangeArrowheads="1"/>
            </p:cNvSpPr>
            <p:nvPr/>
          </p:nvSpPr>
          <p:spPr bwMode="auto">
            <a:xfrm>
              <a:off x="2731" y="171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310" name="Oval 223"/>
            <p:cNvSpPr>
              <a:spLocks noChangeArrowheads="1"/>
            </p:cNvSpPr>
            <p:nvPr/>
          </p:nvSpPr>
          <p:spPr bwMode="auto">
            <a:xfrm>
              <a:off x="2795" y="174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311" name="Oval 224"/>
            <p:cNvSpPr>
              <a:spLocks noChangeArrowheads="1"/>
            </p:cNvSpPr>
            <p:nvPr/>
          </p:nvSpPr>
          <p:spPr bwMode="auto">
            <a:xfrm>
              <a:off x="3056" y="164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312" name="Oval 225"/>
            <p:cNvSpPr>
              <a:spLocks noChangeArrowheads="1"/>
            </p:cNvSpPr>
            <p:nvPr/>
          </p:nvSpPr>
          <p:spPr bwMode="auto">
            <a:xfrm>
              <a:off x="2753" y="15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313" name="Oval 226"/>
            <p:cNvSpPr>
              <a:spLocks noChangeArrowheads="1"/>
            </p:cNvSpPr>
            <p:nvPr/>
          </p:nvSpPr>
          <p:spPr bwMode="auto">
            <a:xfrm>
              <a:off x="3021" y="172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314" name="Oval 227"/>
            <p:cNvSpPr>
              <a:spLocks noChangeArrowheads="1"/>
            </p:cNvSpPr>
            <p:nvPr/>
          </p:nvSpPr>
          <p:spPr bwMode="auto">
            <a:xfrm>
              <a:off x="2898" y="176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315" name="Oval 228"/>
            <p:cNvSpPr>
              <a:spLocks noChangeArrowheads="1"/>
            </p:cNvSpPr>
            <p:nvPr/>
          </p:nvSpPr>
          <p:spPr bwMode="auto">
            <a:xfrm>
              <a:off x="1521" y="164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316" name="Oval 229"/>
            <p:cNvSpPr>
              <a:spLocks noChangeArrowheads="1"/>
            </p:cNvSpPr>
            <p:nvPr/>
          </p:nvSpPr>
          <p:spPr bwMode="auto">
            <a:xfrm>
              <a:off x="1698" y="152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317" name="Oval 230"/>
            <p:cNvSpPr>
              <a:spLocks noChangeArrowheads="1"/>
            </p:cNvSpPr>
            <p:nvPr/>
          </p:nvSpPr>
          <p:spPr bwMode="auto">
            <a:xfrm>
              <a:off x="1590" y="162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318" name="Oval 231"/>
            <p:cNvSpPr>
              <a:spLocks noChangeArrowheads="1"/>
            </p:cNvSpPr>
            <p:nvPr/>
          </p:nvSpPr>
          <p:spPr bwMode="auto">
            <a:xfrm>
              <a:off x="1431" y="165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319" name="Oval 232"/>
            <p:cNvSpPr>
              <a:spLocks noChangeArrowheads="1"/>
            </p:cNvSpPr>
            <p:nvPr/>
          </p:nvSpPr>
          <p:spPr bwMode="auto">
            <a:xfrm>
              <a:off x="1314" y="120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320" name="Oval 233"/>
            <p:cNvSpPr>
              <a:spLocks noChangeArrowheads="1"/>
            </p:cNvSpPr>
            <p:nvPr/>
          </p:nvSpPr>
          <p:spPr bwMode="auto">
            <a:xfrm>
              <a:off x="1476" y="115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321" name="Oval 234"/>
            <p:cNvSpPr>
              <a:spLocks noChangeArrowheads="1"/>
            </p:cNvSpPr>
            <p:nvPr/>
          </p:nvSpPr>
          <p:spPr bwMode="auto">
            <a:xfrm>
              <a:off x="3273" y="126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322" name="Oval 235"/>
            <p:cNvSpPr>
              <a:spLocks noChangeArrowheads="1"/>
            </p:cNvSpPr>
            <p:nvPr/>
          </p:nvSpPr>
          <p:spPr bwMode="auto">
            <a:xfrm>
              <a:off x="2898" y="198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323" name="Oval 236"/>
            <p:cNvSpPr>
              <a:spLocks noChangeArrowheads="1"/>
            </p:cNvSpPr>
            <p:nvPr/>
          </p:nvSpPr>
          <p:spPr bwMode="auto">
            <a:xfrm>
              <a:off x="2811" y="103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324" name="Oval 237"/>
            <p:cNvSpPr>
              <a:spLocks noChangeArrowheads="1"/>
            </p:cNvSpPr>
            <p:nvPr/>
          </p:nvSpPr>
          <p:spPr bwMode="auto">
            <a:xfrm>
              <a:off x="3033" y="114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325" name="Oval 238"/>
            <p:cNvSpPr>
              <a:spLocks noChangeArrowheads="1"/>
            </p:cNvSpPr>
            <p:nvPr/>
          </p:nvSpPr>
          <p:spPr bwMode="auto">
            <a:xfrm>
              <a:off x="3054" y="159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326" name="Oval 239"/>
            <p:cNvSpPr>
              <a:spLocks noChangeArrowheads="1"/>
            </p:cNvSpPr>
            <p:nvPr/>
          </p:nvSpPr>
          <p:spPr bwMode="auto">
            <a:xfrm>
              <a:off x="2838" y="77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327" name="Line 240"/>
            <p:cNvSpPr>
              <a:spLocks noChangeShapeType="1"/>
            </p:cNvSpPr>
            <p:nvPr/>
          </p:nvSpPr>
          <p:spPr bwMode="auto">
            <a:xfrm flipV="1">
              <a:off x="1860" y="1257"/>
              <a:ext cx="716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328" name="Line 241"/>
            <p:cNvSpPr>
              <a:spLocks noChangeShapeType="1"/>
            </p:cNvSpPr>
            <p:nvPr/>
          </p:nvSpPr>
          <p:spPr bwMode="auto">
            <a:xfrm>
              <a:off x="1853" y="1390"/>
              <a:ext cx="730" cy="2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329" name="Oval 242"/>
            <p:cNvSpPr>
              <a:spLocks noChangeArrowheads="1"/>
            </p:cNvSpPr>
            <p:nvPr/>
          </p:nvSpPr>
          <p:spPr bwMode="auto">
            <a:xfrm>
              <a:off x="768" y="141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330" name="Line 243"/>
            <p:cNvSpPr>
              <a:spLocks noChangeShapeType="1"/>
            </p:cNvSpPr>
            <p:nvPr/>
          </p:nvSpPr>
          <p:spPr bwMode="auto">
            <a:xfrm>
              <a:off x="843" y="1447"/>
              <a:ext cx="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331" name="Line 244"/>
            <p:cNvSpPr>
              <a:spLocks noChangeShapeType="1"/>
            </p:cNvSpPr>
            <p:nvPr/>
          </p:nvSpPr>
          <p:spPr bwMode="auto">
            <a:xfrm flipV="1">
              <a:off x="2880" y="691"/>
              <a:ext cx="151" cy="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332" name="Line 245"/>
            <p:cNvSpPr>
              <a:spLocks noChangeShapeType="1"/>
            </p:cNvSpPr>
            <p:nvPr/>
          </p:nvSpPr>
          <p:spPr bwMode="auto">
            <a:xfrm>
              <a:off x="3341" y="1296"/>
              <a:ext cx="2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333" name="Line 246"/>
            <p:cNvSpPr>
              <a:spLocks noChangeShapeType="1"/>
            </p:cNvSpPr>
            <p:nvPr/>
          </p:nvSpPr>
          <p:spPr bwMode="auto">
            <a:xfrm>
              <a:off x="2952" y="2030"/>
              <a:ext cx="16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8853" name="Text Box 982"/>
          <p:cNvSpPr txBox="1">
            <a:spLocks noChangeArrowheads="1"/>
          </p:cNvSpPr>
          <p:nvPr/>
        </p:nvSpPr>
        <p:spPr bwMode="auto">
          <a:xfrm>
            <a:off x="3111500" y="1550988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/>
              <a:t>1</a:t>
            </a:r>
            <a:r>
              <a:rPr lang="en-US" sz="1800" i="1" baseline="30000"/>
              <a:t>st</a:t>
            </a:r>
            <a:r>
              <a:rPr lang="en-US" sz="1800" i="1"/>
              <a:t> generation</a:t>
            </a:r>
          </a:p>
        </p:txBody>
      </p:sp>
      <p:grpSp>
        <p:nvGrpSpPr>
          <p:cNvPr id="3" name="Group 987"/>
          <p:cNvGrpSpPr>
            <a:grpSpLocks/>
          </p:cNvGrpSpPr>
          <p:nvPr/>
        </p:nvGrpSpPr>
        <p:grpSpPr bwMode="auto">
          <a:xfrm>
            <a:off x="4921250" y="622300"/>
            <a:ext cx="3848099" cy="4624388"/>
            <a:chOff x="2580" y="519"/>
            <a:chExt cx="2424" cy="2913"/>
          </a:xfrm>
        </p:grpSpPr>
        <p:grpSp>
          <p:nvGrpSpPr>
            <p:cNvPr id="4" name="Group 247"/>
            <p:cNvGrpSpPr>
              <a:grpSpLocks/>
            </p:cNvGrpSpPr>
            <p:nvPr/>
          </p:nvGrpSpPr>
          <p:grpSpPr bwMode="auto">
            <a:xfrm rot="-754669">
              <a:off x="2898" y="519"/>
              <a:ext cx="1796" cy="1257"/>
              <a:chOff x="768" y="568"/>
              <a:chExt cx="2782" cy="1720"/>
            </a:xfrm>
          </p:grpSpPr>
          <p:sp>
            <p:nvSpPr>
              <p:cNvPr id="79622" name="Freeform 248"/>
              <p:cNvSpPr>
                <a:spLocks/>
              </p:cNvSpPr>
              <p:nvPr/>
            </p:nvSpPr>
            <p:spPr bwMode="auto">
              <a:xfrm>
                <a:off x="2351" y="568"/>
                <a:ext cx="1148" cy="1720"/>
              </a:xfrm>
              <a:custGeom>
                <a:avLst/>
                <a:gdLst>
                  <a:gd name="T0" fmla="*/ 359 w 1148"/>
                  <a:gd name="T1" fmla="*/ 43 h 1720"/>
                  <a:gd name="T2" fmla="*/ 443 w 1148"/>
                  <a:gd name="T3" fmla="*/ 0 h 1720"/>
                  <a:gd name="T4" fmla="*/ 443 w 1148"/>
                  <a:gd name="T5" fmla="*/ 64 h 1720"/>
                  <a:gd name="T6" fmla="*/ 618 w 1148"/>
                  <a:gd name="T7" fmla="*/ 176 h 1720"/>
                  <a:gd name="T8" fmla="*/ 752 w 1148"/>
                  <a:gd name="T9" fmla="*/ 218 h 1720"/>
                  <a:gd name="T10" fmla="*/ 759 w 1148"/>
                  <a:gd name="T11" fmla="*/ 316 h 1720"/>
                  <a:gd name="T12" fmla="*/ 935 w 1148"/>
                  <a:gd name="T13" fmla="*/ 429 h 1720"/>
                  <a:gd name="T14" fmla="*/ 1089 w 1148"/>
                  <a:gd name="T15" fmla="*/ 604 h 1720"/>
                  <a:gd name="T16" fmla="*/ 1138 w 1148"/>
                  <a:gd name="T17" fmla="*/ 794 h 1720"/>
                  <a:gd name="T18" fmla="*/ 1124 w 1148"/>
                  <a:gd name="T19" fmla="*/ 822 h 1720"/>
                  <a:gd name="T20" fmla="*/ 1054 w 1148"/>
                  <a:gd name="T21" fmla="*/ 935 h 1720"/>
                  <a:gd name="T22" fmla="*/ 1117 w 1148"/>
                  <a:gd name="T23" fmla="*/ 977 h 1720"/>
                  <a:gd name="T24" fmla="*/ 1061 w 1148"/>
                  <a:gd name="T25" fmla="*/ 1138 h 1720"/>
                  <a:gd name="T26" fmla="*/ 998 w 1148"/>
                  <a:gd name="T27" fmla="*/ 1188 h 1720"/>
                  <a:gd name="T28" fmla="*/ 1068 w 1148"/>
                  <a:gd name="T29" fmla="*/ 1307 h 1720"/>
                  <a:gd name="T30" fmla="*/ 857 w 1148"/>
                  <a:gd name="T31" fmla="*/ 1419 h 1720"/>
                  <a:gd name="T32" fmla="*/ 913 w 1148"/>
                  <a:gd name="T33" fmla="*/ 1504 h 1720"/>
                  <a:gd name="T34" fmla="*/ 815 w 1148"/>
                  <a:gd name="T35" fmla="*/ 1574 h 1720"/>
                  <a:gd name="T36" fmla="*/ 555 w 1148"/>
                  <a:gd name="T37" fmla="*/ 1616 h 1720"/>
                  <a:gd name="T38" fmla="*/ 499 w 1148"/>
                  <a:gd name="T39" fmla="*/ 1679 h 1720"/>
                  <a:gd name="T40" fmla="*/ 274 w 1148"/>
                  <a:gd name="T41" fmla="*/ 1707 h 1720"/>
                  <a:gd name="T42" fmla="*/ 253 w 1148"/>
                  <a:gd name="T43" fmla="*/ 1665 h 1720"/>
                  <a:gd name="T44" fmla="*/ 190 w 1148"/>
                  <a:gd name="T45" fmla="*/ 1553 h 1720"/>
                  <a:gd name="T46" fmla="*/ 148 w 1148"/>
                  <a:gd name="T47" fmla="*/ 1461 h 1720"/>
                  <a:gd name="T48" fmla="*/ 21 w 1148"/>
                  <a:gd name="T49" fmla="*/ 1349 h 1720"/>
                  <a:gd name="T50" fmla="*/ 85 w 1148"/>
                  <a:gd name="T51" fmla="*/ 1314 h 1720"/>
                  <a:gd name="T52" fmla="*/ 120 w 1148"/>
                  <a:gd name="T53" fmla="*/ 1279 h 1720"/>
                  <a:gd name="T54" fmla="*/ 28 w 1148"/>
                  <a:gd name="T55" fmla="*/ 1124 h 1720"/>
                  <a:gd name="T56" fmla="*/ 120 w 1148"/>
                  <a:gd name="T57" fmla="*/ 956 h 1720"/>
                  <a:gd name="T58" fmla="*/ 56 w 1148"/>
                  <a:gd name="T59" fmla="*/ 604 h 1720"/>
                  <a:gd name="T60" fmla="*/ 190 w 1148"/>
                  <a:gd name="T61" fmla="*/ 401 h 1720"/>
                  <a:gd name="T62" fmla="*/ 92 w 1148"/>
                  <a:gd name="T63" fmla="*/ 190 h 1720"/>
                  <a:gd name="T64" fmla="*/ 162 w 1148"/>
                  <a:gd name="T65" fmla="*/ 155 h 17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48"/>
                  <a:gd name="T100" fmla="*/ 0 h 1720"/>
                  <a:gd name="T101" fmla="*/ 1148 w 1148"/>
                  <a:gd name="T102" fmla="*/ 1720 h 172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48" h="1720">
                    <a:moveTo>
                      <a:pt x="162" y="155"/>
                    </a:moveTo>
                    <a:cubicBezTo>
                      <a:pt x="230" y="132"/>
                      <a:pt x="297" y="80"/>
                      <a:pt x="359" y="43"/>
                    </a:cubicBezTo>
                    <a:cubicBezTo>
                      <a:pt x="377" y="32"/>
                      <a:pt x="396" y="24"/>
                      <a:pt x="415" y="14"/>
                    </a:cubicBezTo>
                    <a:cubicBezTo>
                      <a:pt x="424" y="9"/>
                      <a:pt x="443" y="0"/>
                      <a:pt x="443" y="0"/>
                    </a:cubicBezTo>
                    <a:cubicBezTo>
                      <a:pt x="448" y="7"/>
                      <a:pt x="457" y="13"/>
                      <a:pt x="457" y="21"/>
                    </a:cubicBezTo>
                    <a:cubicBezTo>
                      <a:pt x="457" y="36"/>
                      <a:pt x="443" y="64"/>
                      <a:pt x="443" y="64"/>
                    </a:cubicBezTo>
                    <a:cubicBezTo>
                      <a:pt x="509" y="86"/>
                      <a:pt x="580" y="71"/>
                      <a:pt x="647" y="92"/>
                    </a:cubicBezTo>
                    <a:cubicBezTo>
                      <a:pt x="641" y="129"/>
                      <a:pt x="638" y="146"/>
                      <a:pt x="618" y="176"/>
                    </a:cubicBezTo>
                    <a:cubicBezTo>
                      <a:pt x="654" y="187"/>
                      <a:pt x="688" y="201"/>
                      <a:pt x="724" y="211"/>
                    </a:cubicBezTo>
                    <a:cubicBezTo>
                      <a:pt x="733" y="214"/>
                      <a:pt x="743" y="215"/>
                      <a:pt x="752" y="218"/>
                    </a:cubicBezTo>
                    <a:cubicBezTo>
                      <a:pt x="766" y="222"/>
                      <a:pt x="794" y="232"/>
                      <a:pt x="794" y="232"/>
                    </a:cubicBezTo>
                    <a:cubicBezTo>
                      <a:pt x="807" y="272"/>
                      <a:pt x="780" y="284"/>
                      <a:pt x="759" y="316"/>
                    </a:cubicBezTo>
                    <a:cubicBezTo>
                      <a:pt x="787" y="345"/>
                      <a:pt x="820" y="371"/>
                      <a:pt x="857" y="387"/>
                    </a:cubicBezTo>
                    <a:cubicBezTo>
                      <a:pt x="893" y="403"/>
                      <a:pt x="906" y="402"/>
                      <a:pt x="935" y="429"/>
                    </a:cubicBezTo>
                    <a:cubicBezTo>
                      <a:pt x="927" y="453"/>
                      <a:pt x="920" y="471"/>
                      <a:pt x="906" y="492"/>
                    </a:cubicBezTo>
                    <a:cubicBezTo>
                      <a:pt x="953" y="551"/>
                      <a:pt x="1028" y="564"/>
                      <a:pt x="1089" y="604"/>
                    </a:cubicBezTo>
                    <a:cubicBezTo>
                      <a:pt x="1101" y="641"/>
                      <a:pt x="1095" y="651"/>
                      <a:pt x="1061" y="668"/>
                    </a:cubicBezTo>
                    <a:cubicBezTo>
                      <a:pt x="1024" y="723"/>
                      <a:pt x="1103" y="759"/>
                      <a:pt x="1138" y="794"/>
                    </a:cubicBezTo>
                    <a:cubicBezTo>
                      <a:pt x="1140" y="801"/>
                      <a:pt x="1148" y="808"/>
                      <a:pt x="1145" y="815"/>
                    </a:cubicBezTo>
                    <a:cubicBezTo>
                      <a:pt x="1142" y="822"/>
                      <a:pt x="1131" y="819"/>
                      <a:pt x="1124" y="822"/>
                    </a:cubicBezTo>
                    <a:cubicBezTo>
                      <a:pt x="1096" y="836"/>
                      <a:pt x="1067" y="846"/>
                      <a:pt x="1040" y="864"/>
                    </a:cubicBezTo>
                    <a:cubicBezTo>
                      <a:pt x="1020" y="893"/>
                      <a:pt x="1025" y="912"/>
                      <a:pt x="1054" y="935"/>
                    </a:cubicBezTo>
                    <a:cubicBezTo>
                      <a:pt x="1067" y="945"/>
                      <a:pt x="1082" y="954"/>
                      <a:pt x="1096" y="963"/>
                    </a:cubicBezTo>
                    <a:cubicBezTo>
                      <a:pt x="1103" y="968"/>
                      <a:pt x="1117" y="977"/>
                      <a:pt x="1117" y="977"/>
                    </a:cubicBezTo>
                    <a:cubicBezTo>
                      <a:pt x="1089" y="996"/>
                      <a:pt x="1052" y="1011"/>
                      <a:pt x="1019" y="1019"/>
                    </a:cubicBezTo>
                    <a:cubicBezTo>
                      <a:pt x="955" y="1061"/>
                      <a:pt x="1008" y="1120"/>
                      <a:pt x="1061" y="1138"/>
                    </a:cubicBezTo>
                    <a:cubicBezTo>
                      <a:pt x="1063" y="1145"/>
                      <a:pt x="1072" y="1153"/>
                      <a:pt x="1068" y="1159"/>
                    </a:cubicBezTo>
                    <a:cubicBezTo>
                      <a:pt x="1060" y="1172"/>
                      <a:pt x="1013" y="1182"/>
                      <a:pt x="998" y="1188"/>
                    </a:cubicBezTo>
                    <a:cubicBezTo>
                      <a:pt x="985" y="1228"/>
                      <a:pt x="1007" y="1232"/>
                      <a:pt x="1033" y="1258"/>
                    </a:cubicBezTo>
                    <a:cubicBezTo>
                      <a:pt x="1042" y="1267"/>
                      <a:pt x="1060" y="1295"/>
                      <a:pt x="1068" y="1307"/>
                    </a:cubicBezTo>
                    <a:cubicBezTo>
                      <a:pt x="1054" y="1348"/>
                      <a:pt x="1019" y="1345"/>
                      <a:pt x="984" y="1363"/>
                    </a:cubicBezTo>
                    <a:cubicBezTo>
                      <a:pt x="942" y="1384"/>
                      <a:pt x="896" y="1393"/>
                      <a:pt x="857" y="1419"/>
                    </a:cubicBezTo>
                    <a:cubicBezTo>
                      <a:pt x="849" y="1443"/>
                      <a:pt x="849" y="1459"/>
                      <a:pt x="871" y="1476"/>
                    </a:cubicBezTo>
                    <a:cubicBezTo>
                      <a:pt x="884" y="1486"/>
                      <a:pt x="913" y="1504"/>
                      <a:pt x="913" y="1504"/>
                    </a:cubicBezTo>
                    <a:cubicBezTo>
                      <a:pt x="915" y="1511"/>
                      <a:pt x="924" y="1519"/>
                      <a:pt x="920" y="1525"/>
                    </a:cubicBezTo>
                    <a:cubicBezTo>
                      <a:pt x="899" y="1554"/>
                      <a:pt x="846" y="1565"/>
                      <a:pt x="815" y="1574"/>
                    </a:cubicBezTo>
                    <a:cubicBezTo>
                      <a:pt x="801" y="1578"/>
                      <a:pt x="773" y="1588"/>
                      <a:pt x="773" y="1588"/>
                    </a:cubicBezTo>
                    <a:cubicBezTo>
                      <a:pt x="737" y="1697"/>
                      <a:pt x="648" y="1631"/>
                      <a:pt x="555" y="1616"/>
                    </a:cubicBezTo>
                    <a:cubicBezTo>
                      <a:pt x="569" y="1625"/>
                      <a:pt x="611" y="1635"/>
                      <a:pt x="597" y="1644"/>
                    </a:cubicBezTo>
                    <a:cubicBezTo>
                      <a:pt x="567" y="1664"/>
                      <a:pt x="533" y="1668"/>
                      <a:pt x="499" y="1679"/>
                    </a:cubicBezTo>
                    <a:cubicBezTo>
                      <a:pt x="472" y="1720"/>
                      <a:pt x="424" y="1703"/>
                      <a:pt x="380" y="1714"/>
                    </a:cubicBezTo>
                    <a:cubicBezTo>
                      <a:pt x="345" y="1712"/>
                      <a:pt x="308" y="1716"/>
                      <a:pt x="274" y="1707"/>
                    </a:cubicBezTo>
                    <a:cubicBezTo>
                      <a:pt x="267" y="1705"/>
                      <a:pt x="270" y="1693"/>
                      <a:pt x="267" y="1686"/>
                    </a:cubicBezTo>
                    <a:cubicBezTo>
                      <a:pt x="263" y="1678"/>
                      <a:pt x="258" y="1671"/>
                      <a:pt x="253" y="1665"/>
                    </a:cubicBezTo>
                    <a:cubicBezTo>
                      <a:pt x="230" y="1638"/>
                      <a:pt x="202" y="1620"/>
                      <a:pt x="169" y="1609"/>
                    </a:cubicBezTo>
                    <a:cubicBezTo>
                      <a:pt x="155" y="1567"/>
                      <a:pt x="176" y="1596"/>
                      <a:pt x="190" y="1553"/>
                    </a:cubicBezTo>
                    <a:cubicBezTo>
                      <a:pt x="188" y="1530"/>
                      <a:pt x="189" y="1506"/>
                      <a:pt x="183" y="1483"/>
                    </a:cubicBezTo>
                    <a:cubicBezTo>
                      <a:pt x="179" y="1465"/>
                      <a:pt x="160" y="1468"/>
                      <a:pt x="148" y="1461"/>
                    </a:cubicBezTo>
                    <a:cubicBezTo>
                      <a:pt x="108" y="1439"/>
                      <a:pt x="79" y="1420"/>
                      <a:pt x="35" y="1405"/>
                    </a:cubicBezTo>
                    <a:cubicBezTo>
                      <a:pt x="16" y="1386"/>
                      <a:pt x="0" y="1381"/>
                      <a:pt x="21" y="1349"/>
                    </a:cubicBezTo>
                    <a:cubicBezTo>
                      <a:pt x="25" y="1343"/>
                      <a:pt x="36" y="1346"/>
                      <a:pt x="42" y="1342"/>
                    </a:cubicBezTo>
                    <a:cubicBezTo>
                      <a:pt x="57" y="1334"/>
                      <a:pt x="85" y="1314"/>
                      <a:pt x="85" y="1314"/>
                    </a:cubicBezTo>
                    <a:cubicBezTo>
                      <a:pt x="90" y="1307"/>
                      <a:pt x="93" y="1299"/>
                      <a:pt x="99" y="1293"/>
                    </a:cubicBezTo>
                    <a:cubicBezTo>
                      <a:pt x="105" y="1287"/>
                      <a:pt x="118" y="1287"/>
                      <a:pt x="120" y="1279"/>
                    </a:cubicBezTo>
                    <a:cubicBezTo>
                      <a:pt x="133" y="1226"/>
                      <a:pt x="80" y="1218"/>
                      <a:pt x="56" y="1188"/>
                    </a:cubicBezTo>
                    <a:cubicBezTo>
                      <a:pt x="41" y="1170"/>
                      <a:pt x="28" y="1124"/>
                      <a:pt x="28" y="1124"/>
                    </a:cubicBezTo>
                    <a:cubicBezTo>
                      <a:pt x="34" y="1085"/>
                      <a:pt x="41" y="1047"/>
                      <a:pt x="71" y="1019"/>
                    </a:cubicBezTo>
                    <a:cubicBezTo>
                      <a:pt x="81" y="990"/>
                      <a:pt x="94" y="973"/>
                      <a:pt x="120" y="956"/>
                    </a:cubicBezTo>
                    <a:cubicBezTo>
                      <a:pt x="146" y="877"/>
                      <a:pt x="65" y="763"/>
                      <a:pt x="49" y="682"/>
                    </a:cubicBezTo>
                    <a:cubicBezTo>
                      <a:pt x="51" y="656"/>
                      <a:pt x="52" y="630"/>
                      <a:pt x="56" y="604"/>
                    </a:cubicBezTo>
                    <a:cubicBezTo>
                      <a:pt x="65" y="543"/>
                      <a:pt x="148" y="541"/>
                      <a:pt x="190" y="513"/>
                    </a:cubicBezTo>
                    <a:cubicBezTo>
                      <a:pt x="205" y="467"/>
                      <a:pt x="203" y="483"/>
                      <a:pt x="190" y="401"/>
                    </a:cubicBezTo>
                    <a:cubicBezTo>
                      <a:pt x="178" y="323"/>
                      <a:pt x="109" y="283"/>
                      <a:pt x="85" y="211"/>
                    </a:cubicBezTo>
                    <a:cubicBezTo>
                      <a:pt x="87" y="204"/>
                      <a:pt x="86" y="194"/>
                      <a:pt x="92" y="190"/>
                    </a:cubicBezTo>
                    <a:cubicBezTo>
                      <a:pt x="113" y="175"/>
                      <a:pt x="159" y="170"/>
                      <a:pt x="183" y="162"/>
                    </a:cubicBezTo>
                    <a:cubicBezTo>
                      <a:pt x="204" y="131"/>
                      <a:pt x="205" y="138"/>
                      <a:pt x="162" y="155"/>
                    </a:cubicBezTo>
                    <a:close/>
                  </a:path>
                </a:pathLst>
              </a:custGeom>
              <a:solidFill>
                <a:srgbClr val="F0AEE3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23" name="Oval 249"/>
              <p:cNvSpPr>
                <a:spLocks noChangeArrowheads="1"/>
              </p:cNvSpPr>
              <p:nvPr/>
            </p:nvSpPr>
            <p:spPr bwMode="auto">
              <a:xfrm>
                <a:off x="1191" y="1150"/>
                <a:ext cx="568" cy="564"/>
              </a:xfrm>
              <a:prstGeom prst="ellipse">
                <a:avLst/>
              </a:prstGeom>
              <a:solidFill>
                <a:srgbClr val="DDF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24" name="Oval 250"/>
              <p:cNvSpPr>
                <a:spLocks noChangeArrowheads="1"/>
              </p:cNvSpPr>
              <p:nvPr/>
            </p:nvSpPr>
            <p:spPr bwMode="auto">
              <a:xfrm>
                <a:off x="1274" y="1392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25" name="Oval 251"/>
              <p:cNvSpPr>
                <a:spLocks noChangeArrowheads="1"/>
              </p:cNvSpPr>
              <p:nvPr/>
            </p:nvSpPr>
            <p:spPr bwMode="auto">
              <a:xfrm>
                <a:off x="1276" y="1488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26" name="Oval 252"/>
              <p:cNvSpPr>
                <a:spLocks noChangeArrowheads="1"/>
              </p:cNvSpPr>
              <p:nvPr/>
            </p:nvSpPr>
            <p:spPr bwMode="auto">
              <a:xfrm>
                <a:off x="1400" y="1296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27" name="Oval 253"/>
              <p:cNvSpPr>
                <a:spLocks noChangeArrowheads="1"/>
              </p:cNvSpPr>
              <p:nvPr/>
            </p:nvSpPr>
            <p:spPr bwMode="auto">
              <a:xfrm>
                <a:off x="1646" y="1494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28" name="Oval 254"/>
              <p:cNvSpPr>
                <a:spLocks noChangeArrowheads="1"/>
              </p:cNvSpPr>
              <p:nvPr/>
            </p:nvSpPr>
            <p:spPr bwMode="auto">
              <a:xfrm>
                <a:off x="1375" y="1399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29" name="Oval 255"/>
              <p:cNvSpPr>
                <a:spLocks noChangeArrowheads="1"/>
              </p:cNvSpPr>
              <p:nvPr/>
            </p:nvSpPr>
            <p:spPr bwMode="auto">
              <a:xfrm>
                <a:off x="1367" y="1446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30" name="Oval 256"/>
              <p:cNvSpPr>
                <a:spLocks noChangeArrowheads="1"/>
              </p:cNvSpPr>
              <p:nvPr/>
            </p:nvSpPr>
            <p:spPr bwMode="auto">
              <a:xfrm>
                <a:off x="1424" y="155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31" name="Oval 257"/>
              <p:cNvSpPr>
                <a:spLocks noChangeArrowheads="1"/>
              </p:cNvSpPr>
              <p:nvPr/>
            </p:nvSpPr>
            <p:spPr bwMode="auto">
              <a:xfrm>
                <a:off x="1404" y="1469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32" name="Oval 258"/>
              <p:cNvSpPr>
                <a:spLocks noChangeArrowheads="1"/>
              </p:cNvSpPr>
              <p:nvPr/>
            </p:nvSpPr>
            <p:spPr bwMode="auto">
              <a:xfrm>
                <a:off x="1504" y="1550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33" name="Oval 259"/>
              <p:cNvSpPr>
                <a:spLocks noChangeArrowheads="1"/>
              </p:cNvSpPr>
              <p:nvPr/>
            </p:nvSpPr>
            <p:spPr bwMode="auto">
              <a:xfrm>
                <a:off x="1419" y="1254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34" name="Oval 260"/>
              <p:cNvSpPr>
                <a:spLocks noChangeArrowheads="1"/>
              </p:cNvSpPr>
              <p:nvPr/>
            </p:nvSpPr>
            <p:spPr bwMode="auto">
              <a:xfrm>
                <a:off x="1257" y="1250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35" name="Oval 261"/>
              <p:cNvSpPr>
                <a:spLocks noChangeArrowheads="1"/>
              </p:cNvSpPr>
              <p:nvPr/>
            </p:nvSpPr>
            <p:spPr bwMode="auto">
              <a:xfrm>
                <a:off x="1314" y="1398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36" name="Oval 262"/>
              <p:cNvSpPr>
                <a:spLocks noChangeArrowheads="1"/>
              </p:cNvSpPr>
              <p:nvPr/>
            </p:nvSpPr>
            <p:spPr bwMode="auto">
              <a:xfrm>
                <a:off x="1244" y="155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37" name="Oval 263"/>
              <p:cNvSpPr>
                <a:spLocks noChangeArrowheads="1"/>
              </p:cNvSpPr>
              <p:nvPr/>
            </p:nvSpPr>
            <p:spPr bwMode="auto">
              <a:xfrm>
                <a:off x="1218" y="1454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38" name="Oval 264"/>
              <p:cNvSpPr>
                <a:spLocks noChangeArrowheads="1"/>
              </p:cNvSpPr>
              <p:nvPr/>
            </p:nvSpPr>
            <p:spPr bwMode="auto">
              <a:xfrm>
                <a:off x="1324" y="1556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39" name="Oval 265"/>
              <p:cNvSpPr>
                <a:spLocks noChangeArrowheads="1"/>
              </p:cNvSpPr>
              <p:nvPr/>
            </p:nvSpPr>
            <p:spPr bwMode="auto">
              <a:xfrm>
                <a:off x="1550" y="1601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40" name="Oval 266"/>
              <p:cNvSpPr>
                <a:spLocks noChangeArrowheads="1"/>
              </p:cNvSpPr>
              <p:nvPr/>
            </p:nvSpPr>
            <p:spPr bwMode="auto">
              <a:xfrm>
                <a:off x="1240" y="142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41" name="Oval 267"/>
              <p:cNvSpPr>
                <a:spLocks noChangeArrowheads="1"/>
              </p:cNvSpPr>
              <p:nvPr/>
            </p:nvSpPr>
            <p:spPr bwMode="auto">
              <a:xfrm>
                <a:off x="1432" y="1611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42" name="Oval 268"/>
              <p:cNvSpPr>
                <a:spLocks noChangeArrowheads="1"/>
              </p:cNvSpPr>
              <p:nvPr/>
            </p:nvSpPr>
            <p:spPr bwMode="auto">
              <a:xfrm>
                <a:off x="1619" y="1522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43" name="Oval 269"/>
              <p:cNvSpPr>
                <a:spLocks noChangeArrowheads="1"/>
              </p:cNvSpPr>
              <p:nvPr/>
            </p:nvSpPr>
            <p:spPr bwMode="auto">
              <a:xfrm>
                <a:off x="1521" y="132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44" name="Oval 270"/>
              <p:cNvSpPr>
                <a:spLocks noChangeArrowheads="1"/>
              </p:cNvSpPr>
              <p:nvPr/>
            </p:nvSpPr>
            <p:spPr bwMode="auto">
              <a:xfrm>
                <a:off x="1526" y="1285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45" name="Oval 271"/>
              <p:cNvSpPr>
                <a:spLocks noChangeArrowheads="1"/>
              </p:cNvSpPr>
              <p:nvPr/>
            </p:nvSpPr>
            <p:spPr bwMode="auto">
              <a:xfrm>
                <a:off x="1646" y="1356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46" name="Oval 272"/>
              <p:cNvSpPr>
                <a:spLocks noChangeArrowheads="1"/>
              </p:cNvSpPr>
              <p:nvPr/>
            </p:nvSpPr>
            <p:spPr bwMode="auto">
              <a:xfrm>
                <a:off x="1495" y="1361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47" name="Oval 273"/>
              <p:cNvSpPr>
                <a:spLocks noChangeArrowheads="1"/>
              </p:cNvSpPr>
              <p:nvPr/>
            </p:nvSpPr>
            <p:spPr bwMode="auto">
              <a:xfrm>
                <a:off x="1587" y="1494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48" name="Oval 274"/>
              <p:cNvSpPr>
                <a:spLocks noChangeArrowheads="1"/>
              </p:cNvSpPr>
              <p:nvPr/>
            </p:nvSpPr>
            <p:spPr bwMode="auto">
              <a:xfrm>
                <a:off x="1333" y="1258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49" name="Oval 275"/>
              <p:cNvSpPr>
                <a:spLocks noChangeArrowheads="1"/>
              </p:cNvSpPr>
              <p:nvPr/>
            </p:nvSpPr>
            <p:spPr bwMode="auto">
              <a:xfrm>
                <a:off x="1610" y="1412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50" name="Oval 276"/>
              <p:cNvSpPr>
                <a:spLocks noChangeArrowheads="1"/>
              </p:cNvSpPr>
              <p:nvPr/>
            </p:nvSpPr>
            <p:spPr bwMode="auto">
              <a:xfrm>
                <a:off x="1673" y="1376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51" name="Oval 277"/>
              <p:cNvSpPr>
                <a:spLocks noChangeArrowheads="1"/>
              </p:cNvSpPr>
              <p:nvPr/>
            </p:nvSpPr>
            <p:spPr bwMode="auto">
              <a:xfrm>
                <a:off x="1350" y="1216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52" name="Oval 278"/>
              <p:cNvSpPr>
                <a:spLocks noChangeArrowheads="1"/>
              </p:cNvSpPr>
              <p:nvPr/>
            </p:nvSpPr>
            <p:spPr bwMode="auto">
              <a:xfrm>
                <a:off x="1422" y="1325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53" name="Oval 279"/>
              <p:cNvSpPr>
                <a:spLocks noChangeArrowheads="1"/>
              </p:cNvSpPr>
              <p:nvPr/>
            </p:nvSpPr>
            <p:spPr bwMode="auto">
              <a:xfrm>
                <a:off x="1428" y="1388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54" name="Oval 280"/>
              <p:cNvSpPr>
                <a:spLocks noChangeArrowheads="1"/>
              </p:cNvSpPr>
              <p:nvPr/>
            </p:nvSpPr>
            <p:spPr bwMode="auto">
              <a:xfrm>
                <a:off x="1439" y="1502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55" name="Oval 281"/>
              <p:cNvSpPr>
                <a:spLocks noChangeArrowheads="1"/>
              </p:cNvSpPr>
              <p:nvPr/>
            </p:nvSpPr>
            <p:spPr bwMode="auto">
              <a:xfrm>
                <a:off x="1541" y="1518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56" name="Oval 282"/>
              <p:cNvSpPr>
                <a:spLocks noChangeArrowheads="1"/>
              </p:cNvSpPr>
              <p:nvPr/>
            </p:nvSpPr>
            <p:spPr bwMode="auto">
              <a:xfrm>
                <a:off x="1498" y="1460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57" name="Oval 283"/>
              <p:cNvSpPr>
                <a:spLocks noChangeArrowheads="1"/>
              </p:cNvSpPr>
              <p:nvPr/>
            </p:nvSpPr>
            <p:spPr bwMode="auto">
              <a:xfrm>
                <a:off x="1462" y="1420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58" name="Oval 284"/>
              <p:cNvSpPr>
                <a:spLocks noChangeArrowheads="1"/>
              </p:cNvSpPr>
              <p:nvPr/>
            </p:nvSpPr>
            <p:spPr bwMode="auto">
              <a:xfrm>
                <a:off x="1540" y="1565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59" name="Oval 285"/>
              <p:cNvSpPr>
                <a:spLocks noChangeArrowheads="1"/>
              </p:cNvSpPr>
              <p:nvPr/>
            </p:nvSpPr>
            <p:spPr bwMode="auto">
              <a:xfrm>
                <a:off x="1538" y="1430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60" name="Oval 286"/>
              <p:cNvSpPr>
                <a:spLocks noChangeArrowheads="1"/>
              </p:cNvSpPr>
              <p:nvPr/>
            </p:nvSpPr>
            <p:spPr bwMode="auto">
              <a:xfrm>
                <a:off x="1647" y="1316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61" name="Oval 287"/>
              <p:cNvSpPr>
                <a:spLocks noChangeArrowheads="1"/>
              </p:cNvSpPr>
              <p:nvPr/>
            </p:nvSpPr>
            <p:spPr bwMode="auto">
              <a:xfrm>
                <a:off x="1675" y="1462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62" name="Oval 288"/>
              <p:cNvSpPr>
                <a:spLocks noChangeArrowheads="1"/>
              </p:cNvSpPr>
              <p:nvPr/>
            </p:nvSpPr>
            <p:spPr bwMode="auto">
              <a:xfrm>
                <a:off x="1315" y="1462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63" name="Oval 289"/>
              <p:cNvSpPr>
                <a:spLocks noChangeArrowheads="1"/>
              </p:cNvSpPr>
              <p:nvPr/>
            </p:nvSpPr>
            <p:spPr bwMode="auto">
              <a:xfrm>
                <a:off x="1370" y="1534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64" name="Oval 290"/>
              <p:cNvSpPr>
                <a:spLocks noChangeArrowheads="1"/>
              </p:cNvSpPr>
              <p:nvPr/>
            </p:nvSpPr>
            <p:spPr bwMode="auto">
              <a:xfrm>
                <a:off x="1354" y="161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65" name="Oval 291"/>
              <p:cNvSpPr>
                <a:spLocks noChangeArrowheads="1"/>
              </p:cNvSpPr>
              <p:nvPr/>
            </p:nvSpPr>
            <p:spPr bwMode="auto">
              <a:xfrm>
                <a:off x="1256" y="1331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66" name="Oval 292"/>
              <p:cNvSpPr>
                <a:spLocks noChangeArrowheads="1"/>
              </p:cNvSpPr>
              <p:nvPr/>
            </p:nvSpPr>
            <p:spPr bwMode="auto">
              <a:xfrm>
                <a:off x="1471" y="1628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67" name="Oval 293"/>
              <p:cNvSpPr>
                <a:spLocks noChangeArrowheads="1"/>
              </p:cNvSpPr>
              <p:nvPr/>
            </p:nvSpPr>
            <p:spPr bwMode="auto">
              <a:xfrm>
                <a:off x="1318" y="1598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68" name="Oval 294"/>
              <p:cNvSpPr>
                <a:spLocks noChangeArrowheads="1"/>
              </p:cNvSpPr>
              <p:nvPr/>
            </p:nvSpPr>
            <p:spPr bwMode="auto">
              <a:xfrm>
                <a:off x="1317" y="1296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69" name="Oval 295"/>
              <p:cNvSpPr>
                <a:spLocks noChangeArrowheads="1"/>
              </p:cNvSpPr>
              <p:nvPr/>
            </p:nvSpPr>
            <p:spPr bwMode="auto">
              <a:xfrm>
                <a:off x="1582" y="157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70" name="Oval 296"/>
              <p:cNvSpPr>
                <a:spLocks noChangeArrowheads="1"/>
              </p:cNvSpPr>
              <p:nvPr/>
            </p:nvSpPr>
            <p:spPr bwMode="auto">
              <a:xfrm>
                <a:off x="1513" y="1235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71" name="Oval 297"/>
              <p:cNvSpPr>
                <a:spLocks noChangeArrowheads="1"/>
              </p:cNvSpPr>
              <p:nvPr/>
            </p:nvSpPr>
            <p:spPr bwMode="auto">
              <a:xfrm>
                <a:off x="1598" y="1324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72" name="Oval 298"/>
              <p:cNvSpPr>
                <a:spLocks noChangeArrowheads="1"/>
              </p:cNvSpPr>
              <p:nvPr/>
            </p:nvSpPr>
            <p:spPr bwMode="auto">
              <a:xfrm>
                <a:off x="1570" y="1395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73" name="Oval 299"/>
              <p:cNvSpPr>
                <a:spLocks noChangeArrowheads="1"/>
              </p:cNvSpPr>
              <p:nvPr/>
            </p:nvSpPr>
            <p:spPr bwMode="auto">
              <a:xfrm>
                <a:off x="1490" y="1201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74" name="Oval 300"/>
              <p:cNvSpPr>
                <a:spLocks noChangeArrowheads="1"/>
              </p:cNvSpPr>
              <p:nvPr/>
            </p:nvSpPr>
            <p:spPr bwMode="auto">
              <a:xfrm>
                <a:off x="1582" y="123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75" name="Oval 301"/>
              <p:cNvSpPr>
                <a:spLocks noChangeArrowheads="1"/>
              </p:cNvSpPr>
              <p:nvPr/>
            </p:nvSpPr>
            <p:spPr bwMode="auto">
              <a:xfrm>
                <a:off x="1250" y="130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76" name="Oval 302"/>
              <p:cNvSpPr>
                <a:spLocks noChangeArrowheads="1"/>
              </p:cNvSpPr>
              <p:nvPr/>
            </p:nvSpPr>
            <p:spPr bwMode="auto">
              <a:xfrm>
                <a:off x="1658" y="1531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77" name="Oval 303"/>
              <p:cNvSpPr>
                <a:spLocks noChangeArrowheads="1"/>
              </p:cNvSpPr>
              <p:nvPr/>
            </p:nvSpPr>
            <p:spPr bwMode="auto">
              <a:xfrm>
                <a:off x="1406" y="1198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78" name="Oval 304"/>
              <p:cNvSpPr>
                <a:spLocks noChangeArrowheads="1"/>
              </p:cNvSpPr>
              <p:nvPr/>
            </p:nvSpPr>
            <p:spPr bwMode="auto">
              <a:xfrm>
                <a:off x="1611" y="1232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79" name="Oval 305"/>
              <p:cNvSpPr>
                <a:spLocks noChangeArrowheads="1"/>
              </p:cNvSpPr>
              <p:nvPr/>
            </p:nvSpPr>
            <p:spPr bwMode="auto">
              <a:xfrm>
                <a:off x="1449" y="1179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80" name="Oval 306"/>
              <p:cNvSpPr>
                <a:spLocks noChangeArrowheads="1"/>
              </p:cNvSpPr>
              <p:nvPr/>
            </p:nvSpPr>
            <p:spPr bwMode="auto">
              <a:xfrm>
                <a:off x="2786" y="1126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81" name="Oval 307"/>
              <p:cNvSpPr>
                <a:spLocks noChangeArrowheads="1"/>
              </p:cNvSpPr>
              <p:nvPr/>
            </p:nvSpPr>
            <p:spPr bwMode="auto">
              <a:xfrm>
                <a:off x="2692" y="1174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82" name="Oval 308"/>
              <p:cNvSpPr>
                <a:spLocks noChangeArrowheads="1"/>
              </p:cNvSpPr>
              <p:nvPr/>
            </p:nvSpPr>
            <p:spPr bwMode="auto">
              <a:xfrm>
                <a:off x="2879" y="1195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83" name="Oval 309"/>
              <p:cNvSpPr>
                <a:spLocks noChangeArrowheads="1"/>
              </p:cNvSpPr>
              <p:nvPr/>
            </p:nvSpPr>
            <p:spPr bwMode="auto">
              <a:xfrm>
                <a:off x="2927" y="1186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84" name="Oval 310"/>
              <p:cNvSpPr>
                <a:spLocks noChangeArrowheads="1"/>
              </p:cNvSpPr>
              <p:nvPr/>
            </p:nvSpPr>
            <p:spPr bwMode="auto">
              <a:xfrm>
                <a:off x="2830" y="1202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85" name="Oval 311"/>
              <p:cNvSpPr>
                <a:spLocks noChangeArrowheads="1"/>
              </p:cNvSpPr>
              <p:nvPr/>
            </p:nvSpPr>
            <p:spPr bwMode="auto">
              <a:xfrm>
                <a:off x="2927" y="1186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86" name="Oval 312"/>
              <p:cNvSpPr>
                <a:spLocks noChangeArrowheads="1"/>
              </p:cNvSpPr>
              <p:nvPr/>
            </p:nvSpPr>
            <p:spPr bwMode="auto">
              <a:xfrm>
                <a:off x="2900" y="1228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87" name="Oval 313"/>
              <p:cNvSpPr>
                <a:spLocks noChangeArrowheads="1"/>
              </p:cNvSpPr>
              <p:nvPr/>
            </p:nvSpPr>
            <p:spPr bwMode="auto">
              <a:xfrm>
                <a:off x="2919" y="1110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88" name="Oval 314"/>
              <p:cNvSpPr>
                <a:spLocks noChangeArrowheads="1"/>
              </p:cNvSpPr>
              <p:nvPr/>
            </p:nvSpPr>
            <p:spPr bwMode="auto">
              <a:xfrm>
                <a:off x="2938" y="1230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89" name="Oval 315"/>
              <p:cNvSpPr>
                <a:spLocks noChangeArrowheads="1"/>
              </p:cNvSpPr>
              <p:nvPr/>
            </p:nvSpPr>
            <p:spPr bwMode="auto">
              <a:xfrm>
                <a:off x="2844" y="1189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90" name="Oval 316"/>
              <p:cNvSpPr>
                <a:spLocks noChangeArrowheads="1"/>
              </p:cNvSpPr>
              <p:nvPr/>
            </p:nvSpPr>
            <p:spPr bwMode="auto">
              <a:xfrm>
                <a:off x="2880" y="1068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91" name="Oval 317"/>
              <p:cNvSpPr>
                <a:spLocks noChangeArrowheads="1"/>
              </p:cNvSpPr>
              <p:nvPr/>
            </p:nvSpPr>
            <p:spPr bwMode="auto">
              <a:xfrm>
                <a:off x="2694" y="1222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92" name="Oval 318"/>
              <p:cNvSpPr>
                <a:spLocks noChangeArrowheads="1"/>
              </p:cNvSpPr>
              <p:nvPr/>
            </p:nvSpPr>
            <p:spPr bwMode="auto">
              <a:xfrm>
                <a:off x="2777" y="1335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93" name="Oval 319"/>
              <p:cNvSpPr>
                <a:spLocks noChangeArrowheads="1"/>
              </p:cNvSpPr>
              <p:nvPr/>
            </p:nvSpPr>
            <p:spPr bwMode="auto">
              <a:xfrm>
                <a:off x="2733" y="1248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94" name="Oval 320"/>
              <p:cNvSpPr>
                <a:spLocks noChangeArrowheads="1"/>
              </p:cNvSpPr>
              <p:nvPr/>
            </p:nvSpPr>
            <p:spPr bwMode="auto">
              <a:xfrm>
                <a:off x="2809" y="129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95" name="Oval 321"/>
              <p:cNvSpPr>
                <a:spLocks noChangeArrowheads="1"/>
              </p:cNvSpPr>
              <p:nvPr/>
            </p:nvSpPr>
            <p:spPr bwMode="auto">
              <a:xfrm>
                <a:off x="2921" y="1065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96" name="Oval 322"/>
              <p:cNvSpPr>
                <a:spLocks noChangeArrowheads="1"/>
              </p:cNvSpPr>
              <p:nvPr/>
            </p:nvSpPr>
            <p:spPr bwMode="auto">
              <a:xfrm>
                <a:off x="2998" y="1124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97" name="Oval 323"/>
              <p:cNvSpPr>
                <a:spLocks noChangeArrowheads="1"/>
              </p:cNvSpPr>
              <p:nvPr/>
            </p:nvSpPr>
            <p:spPr bwMode="auto">
              <a:xfrm>
                <a:off x="2905" y="1336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98" name="Oval 324"/>
              <p:cNvSpPr>
                <a:spLocks noChangeArrowheads="1"/>
              </p:cNvSpPr>
              <p:nvPr/>
            </p:nvSpPr>
            <p:spPr bwMode="auto">
              <a:xfrm>
                <a:off x="2772" y="117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99" name="Oval 325"/>
              <p:cNvSpPr>
                <a:spLocks noChangeArrowheads="1"/>
              </p:cNvSpPr>
              <p:nvPr/>
            </p:nvSpPr>
            <p:spPr bwMode="auto">
              <a:xfrm>
                <a:off x="2843" y="1070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00" name="Oval 326"/>
              <p:cNvSpPr>
                <a:spLocks noChangeArrowheads="1"/>
              </p:cNvSpPr>
              <p:nvPr/>
            </p:nvSpPr>
            <p:spPr bwMode="auto">
              <a:xfrm>
                <a:off x="2891" y="1147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01" name="Oval 327"/>
              <p:cNvSpPr>
                <a:spLocks noChangeArrowheads="1"/>
              </p:cNvSpPr>
              <p:nvPr/>
            </p:nvSpPr>
            <p:spPr bwMode="auto">
              <a:xfrm>
                <a:off x="2728" y="1194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02" name="Oval 328"/>
              <p:cNvSpPr>
                <a:spLocks noChangeArrowheads="1"/>
              </p:cNvSpPr>
              <p:nvPr/>
            </p:nvSpPr>
            <p:spPr bwMode="auto">
              <a:xfrm>
                <a:off x="2859" y="113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03" name="Oval 329"/>
              <p:cNvSpPr>
                <a:spLocks noChangeArrowheads="1"/>
              </p:cNvSpPr>
              <p:nvPr/>
            </p:nvSpPr>
            <p:spPr bwMode="auto">
              <a:xfrm>
                <a:off x="2914" y="1262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04" name="Oval 330"/>
              <p:cNvSpPr>
                <a:spLocks noChangeArrowheads="1"/>
              </p:cNvSpPr>
              <p:nvPr/>
            </p:nvSpPr>
            <p:spPr bwMode="auto">
              <a:xfrm>
                <a:off x="2750" y="1110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05" name="Oval 331"/>
              <p:cNvSpPr>
                <a:spLocks noChangeArrowheads="1"/>
              </p:cNvSpPr>
              <p:nvPr/>
            </p:nvSpPr>
            <p:spPr bwMode="auto">
              <a:xfrm>
                <a:off x="2792" y="1077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06" name="Oval 332"/>
              <p:cNvSpPr>
                <a:spLocks noChangeArrowheads="1"/>
              </p:cNvSpPr>
              <p:nvPr/>
            </p:nvSpPr>
            <p:spPr bwMode="auto">
              <a:xfrm>
                <a:off x="2958" y="108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07" name="Oval 333"/>
              <p:cNvSpPr>
                <a:spLocks noChangeArrowheads="1"/>
              </p:cNvSpPr>
              <p:nvPr/>
            </p:nvSpPr>
            <p:spPr bwMode="auto">
              <a:xfrm>
                <a:off x="2820" y="1152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08" name="Oval 334"/>
              <p:cNvSpPr>
                <a:spLocks noChangeArrowheads="1"/>
              </p:cNvSpPr>
              <p:nvPr/>
            </p:nvSpPr>
            <p:spPr bwMode="auto">
              <a:xfrm>
                <a:off x="2745" y="1152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09" name="Oval 335"/>
              <p:cNvSpPr>
                <a:spLocks noChangeArrowheads="1"/>
              </p:cNvSpPr>
              <p:nvPr/>
            </p:nvSpPr>
            <p:spPr bwMode="auto">
              <a:xfrm>
                <a:off x="2870" y="1095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10" name="Oval 336"/>
              <p:cNvSpPr>
                <a:spLocks noChangeArrowheads="1"/>
              </p:cNvSpPr>
              <p:nvPr/>
            </p:nvSpPr>
            <p:spPr bwMode="auto">
              <a:xfrm>
                <a:off x="2957" y="1171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11" name="Oval 337"/>
              <p:cNvSpPr>
                <a:spLocks noChangeArrowheads="1"/>
              </p:cNvSpPr>
              <p:nvPr/>
            </p:nvSpPr>
            <p:spPr bwMode="auto">
              <a:xfrm>
                <a:off x="2800" y="1200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12" name="Oval 338"/>
              <p:cNvSpPr>
                <a:spLocks noChangeArrowheads="1"/>
              </p:cNvSpPr>
              <p:nvPr/>
            </p:nvSpPr>
            <p:spPr bwMode="auto">
              <a:xfrm>
                <a:off x="2818" y="1106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13" name="Oval 339"/>
              <p:cNvSpPr>
                <a:spLocks noChangeArrowheads="1"/>
              </p:cNvSpPr>
              <p:nvPr/>
            </p:nvSpPr>
            <p:spPr bwMode="auto">
              <a:xfrm>
                <a:off x="2860" y="1242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14" name="Oval 340"/>
              <p:cNvSpPr>
                <a:spLocks noChangeArrowheads="1"/>
              </p:cNvSpPr>
              <p:nvPr/>
            </p:nvSpPr>
            <p:spPr bwMode="auto">
              <a:xfrm>
                <a:off x="2771" y="1254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15" name="Oval 341"/>
              <p:cNvSpPr>
                <a:spLocks noChangeArrowheads="1"/>
              </p:cNvSpPr>
              <p:nvPr/>
            </p:nvSpPr>
            <p:spPr bwMode="auto">
              <a:xfrm>
                <a:off x="2979" y="1206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16" name="Oval 342"/>
              <p:cNvSpPr>
                <a:spLocks noChangeArrowheads="1"/>
              </p:cNvSpPr>
              <p:nvPr/>
            </p:nvSpPr>
            <p:spPr bwMode="auto">
              <a:xfrm>
                <a:off x="2902" y="1289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17" name="Oval 343"/>
              <p:cNvSpPr>
                <a:spLocks noChangeArrowheads="1"/>
              </p:cNvSpPr>
              <p:nvPr/>
            </p:nvSpPr>
            <p:spPr bwMode="auto">
              <a:xfrm>
                <a:off x="2767" y="1214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18" name="Oval 344"/>
              <p:cNvSpPr>
                <a:spLocks noChangeArrowheads="1"/>
              </p:cNvSpPr>
              <p:nvPr/>
            </p:nvSpPr>
            <p:spPr bwMode="auto">
              <a:xfrm>
                <a:off x="2819" y="1244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19" name="Oval 345"/>
              <p:cNvSpPr>
                <a:spLocks noChangeArrowheads="1"/>
              </p:cNvSpPr>
              <p:nvPr/>
            </p:nvSpPr>
            <p:spPr bwMode="auto">
              <a:xfrm>
                <a:off x="2998" y="117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20" name="Oval 346"/>
              <p:cNvSpPr>
                <a:spLocks noChangeArrowheads="1"/>
              </p:cNvSpPr>
              <p:nvPr/>
            </p:nvSpPr>
            <p:spPr bwMode="auto">
              <a:xfrm>
                <a:off x="2951" y="1326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21" name="Oval 347"/>
              <p:cNvSpPr>
                <a:spLocks noChangeArrowheads="1"/>
              </p:cNvSpPr>
              <p:nvPr/>
            </p:nvSpPr>
            <p:spPr bwMode="auto">
              <a:xfrm>
                <a:off x="2977" y="1245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22" name="Oval 348"/>
              <p:cNvSpPr>
                <a:spLocks noChangeArrowheads="1"/>
              </p:cNvSpPr>
              <p:nvPr/>
            </p:nvSpPr>
            <p:spPr bwMode="auto">
              <a:xfrm>
                <a:off x="2995" y="123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23" name="Oval 349"/>
              <p:cNvSpPr>
                <a:spLocks noChangeArrowheads="1"/>
              </p:cNvSpPr>
              <p:nvPr/>
            </p:nvSpPr>
            <p:spPr bwMode="auto">
              <a:xfrm>
                <a:off x="2856" y="1282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24" name="Oval 350"/>
              <p:cNvSpPr>
                <a:spLocks noChangeArrowheads="1"/>
              </p:cNvSpPr>
              <p:nvPr/>
            </p:nvSpPr>
            <p:spPr bwMode="auto">
              <a:xfrm>
                <a:off x="2971" y="1128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25" name="Oval 351"/>
              <p:cNvSpPr>
                <a:spLocks noChangeArrowheads="1"/>
              </p:cNvSpPr>
              <p:nvPr/>
            </p:nvSpPr>
            <p:spPr bwMode="auto">
              <a:xfrm>
                <a:off x="2953" y="127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26" name="Oval 352"/>
              <p:cNvSpPr>
                <a:spLocks noChangeArrowheads="1"/>
              </p:cNvSpPr>
              <p:nvPr/>
            </p:nvSpPr>
            <p:spPr bwMode="auto">
              <a:xfrm>
                <a:off x="2723" y="1292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27" name="Oval 353"/>
              <p:cNvSpPr>
                <a:spLocks noChangeArrowheads="1"/>
              </p:cNvSpPr>
              <p:nvPr/>
            </p:nvSpPr>
            <p:spPr bwMode="auto">
              <a:xfrm>
                <a:off x="2938" y="1141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28" name="Oval 354"/>
              <p:cNvSpPr>
                <a:spLocks noChangeArrowheads="1"/>
              </p:cNvSpPr>
              <p:nvPr/>
            </p:nvSpPr>
            <p:spPr bwMode="auto">
              <a:xfrm>
                <a:off x="2822" y="1334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29" name="Oval 355"/>
              <p:cNvSpPr>
                <a:spLocks noChangeArrowheads="1"/>
              </p:cNvSpPr>
              <p:nvPr/>
            </p:nvSpPr>
            <p:spPr bwMode="auto">
              <a:xfrm>
                <a:off x="2698" y="1270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30" name="Oval 356"/>
              <p:cNvSpPr>
                <a:spLocks noChangeArrowheads="1"/>
              </p:cNvSpPr>
              <p:nvPr/>
            </p:nvSpPr>
            <p:spPr bwMode="auto">
              <a:xfrm>
                <a:off x="2762" y="1301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31" name="Oval 357"/>
              <p:cNvSpPr>
                <a:spLocks noChangeArrowheads="1"/>
              </p:cNvSpPr>
              <p:nvPr/>
            </p:nvSpPr>
            <p:spPr bwMode="auto">
              <a:xfrm>
                <a:off x="3023" y="1205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32" name="Oval 358"/>
              <p:cNvSpPr>
                <a:spLocks noChangeArrowheads="1"/>
              </p:cNvSpPr>
              <p:nvPr/>
            </p:nvSpPr>
            <p:spPr bwMode="auto">
              <a:xfrm>
                <a:off x="2720" y="1130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33" name="Oval 359"/>
              <p:cNvSpPr>
                <a:spLocks noChangeArrowheads="1"/>
              </p:cNvSpPr>
              <p:nvPr/>
            </p:nvSpPr>
            <p:spPr bwMode="auto">
              <a:xfrm>
                <a:off x="2988" y="1284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34" name="Oval 360"/>
              <p:cNvSpPr>
                <a:spLocks noChangeArrowheads="1"/>
              </p:cNvSpPr>
              <p:nvPr/>
            </p:nvSpPr>
            <p:spPr bwMode="auto">
              <a:xfrm>
                <a:off x="2865" y="1324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35" name="Oval 361"/>
              <p:cNvSpPr>
                <a:spLocks noChangeArrowheads="1"/>
              </p:cNvSpPr>
              <p:nvPr/>
            </p:nvSpPr>
            <p:spPr bwMode="auto">
              <a:xfrm>
                <a:off x="3020" y="125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36" name="Oval 362"/>
              <p:cNvSpPr>
                <a:spLocks noChangeArrowheads="1"/>
              </p:cNvSpPr>
              <p:nvPr/>
            </p:nvSpPr>
            <p:spPr bwMode="auto">
              <a:xfrm>
                <a:off x="1300" y="1340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37" name="Oval 363"/>
              <p:cNvSpPr>
                <a:spLocks noChangeArrowheads="1"/>
              </p:cNvSpPr>
              <p:nvPr/>
            </p:nvSpPr>
            <p:spPr bwMode="auto">
              <a:xfrm>
                <a:off x="1284" y="143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38" name="Oval 364"/>
              <p:cNvSpPr>
                <a:spLocks noChangeArrowheads="1"/>
              </p:cNvSpPr>
              <p:nvPr/>
            </p:nvSpPr>
            <p:spPr bwMode="auto">
              <a:xfrm>
                <a:off x="1378" y="1349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39" name="Oval 365"/>
              <p:cNvSpPr>
                <a:spLocks noChangeArrowheads="1"/>
              </p:cNvSpPr>
              <p:nvPr/>
            </p:nvSpPr>
            <p:spPr bwMode="auto">
              <a:xfrm>
                <a:off x="1357" y="1487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40" name="Oval 366"/>
              <p:cNvSpPr>
                <a:spLocks noChangeArrowheads="1"/>
              </p:cNvSpPr>
              <p:nvPr/>
            </p:nvSpPr>
            <p:spPr bwMode="auto">
              <a:xfrm>
                <a:off x="1452" y="1287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41" name="Oval 367"/>
              <p:cNvSpPr>
                <a:spLocks noChangeArrowheads="1"/>
              </p:cNvSpPr>
              <p:nvPr/>
            </p:nvSpPr>
            <p:spPr bwMode="auto">
              <a:xfrm>
                <a:off x="1339" y="1415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42" name="Oval 368"/>
              <p:cNvSpPr>
                <a:spLocks noChangeArrowheads="1"/>
              </p:cNvSpPr>
              <p:nvPr/>
            </p:nvSpPr>
            <p:spPr bwMode="auto">
              <a:xfrm>
                <a:off x="1402" y="1517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43" name="Oval 369"/>
              <p:cNvSpPr>
                <a:spLocks noChangeArrowheads="1"/>
              </p:cNvSpPr>
              <p:nvPr/>
            </p:nvSpPr>
            <p:spPr bwMode="auto">
              <a:xfrm>
                <a:off x="1415" y="136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44" name="Oval 370"/>
              <p:cNvSpPr>
                <a:spLocks noChangeArrowheads="1"/>
              </p:cNvSpPr>
              <p:nvPr/>
            </p:nvSpPr>
            <p:spPr bwMode="auto">
              <a:xfrm>
                <a:off x="1479" y="1510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45" name="Oval 371"/>
              <p:cNvSpPr>
                <a:spLocks noChangeArrowheads="1"/>
              </p:cNvSpPr>
              <p:nvPr/>
            </p:nvSpPr>
            <p:spPr bwMode="auto">
              <a:xfrm>
                <a:off x="1550" y="1256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46" name="Oval 372"/>
              <p:cNvSpPr>
                <a:spLocks noChangeArrowheads="1"/>
              </p:cNvSpPr>
              <p:nvPr/>
            </p:nvSpPr>
            <p:spPr bwMode="auto">
              <a:xfrm>
                <a:off x="1211" y="1324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47" name="Oval 373"/>
              <p:cNvSpPr>
                <a:spLocks noChangeArrowheads="1"/>
              </p:cNvSpPr>
              <p:nvPr/>
            </p:nvSpPr>
            <p:spPr bwMode="auto">
              <a:xfrm>
                <a:off x="1355" y="1316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48" name="Oval 374"/>
              <p:cNvSpPr>
                <a:spLocks noChangeArrowheads="1"/>
              </p:cNvSpPr>
              <p:nvPr/>
            </p:nvSpPr>
            <p:spPr bwMode="auto">
              <a:xfrm>
                <a:off x="1228" y="1507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49" name="Oval 375"/>
              <p:cNvSpPr>
                <a:spLocks noChangeArrowheads="1"/>
              </p:cNvSpPr>
              <p:nvPr/>
            </p:nvSpPr>
            <p:spPr bwMode="auto">
              <a:xfrm>
                <a:off x="1241" y="1465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50" name="Oval 376"/>
              <p:cNvSpPr>
                <a:spLocks noChangeArrowheads="1"/>
              </p:cNvSpPr>
              <p:nvPr/>
            </p:nvSpPr>
            <p:spPr bwMode="auto">
              <a:xfrm>
                <a:off x="1284" y="1531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51" name="Oval 377"/>
              <p:cNvSpPr>
                <a:spLocks noChangeArrowheads="1"/>
              </p:cNvSpPr>
              <p:nvPr/>
            </p:nvSpPr>
            <p:spPr bwMode="auto">
              <a:xfrm>
                <a:off x="1279" y="157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52" name="Oval 378"/>
              <p:cNvSpPr>
                <a:spLocks noChangeArrowheads="1"/>
              </p:cNvSpPr>
              <p:nvPr/>
            </p:nvSpPr>
            <p:spPr bwMode="auto">
              <a:xfrm>
                <a:off x="1242" y="1371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53" name="Oval 379"/>
              <p:cNvSpPr>
                <a:spLocks noChangeArrowheads="1"/>
              </p:cNvSpPr>
              <p:nvPr/>
            </p:nvSpPr>
            <p:spPr bwMode="auto">
              <a:xfrm>
                <a:off x="1395" y="1622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54" name="Oval 380"/>
              <p:cNvSpPr>
                <a:spLocks noChangeArrowheads="1"/>
              </p:cNvSpPr>
              <p:nvPr/>
            </p:nvSpPr>
            <p:spPr bwMode="auto">
              <a:xfrm>
                <a:off x="1627" y="156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55" name="Oval 381"/>
              <p:cNvSpPr>
                <a:spLocks noChangeArrowheads="1"/>
              </p:cNvSpPr>
              <p:nvPr/>
            </p:nvSpPr>
            <p:spPr bwMode="auto">
              <a:xfrm>
                <a:off x="1493" y="1290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56" name="Oval 382"/>
              <p:cNvSpPr>
                <a:spLocks noChangeArrowheads="1"/>
              </p:cNvSpPr>
              <p:nvPr/>
            </p:nvSpPr>
            <p:spPr bwMode="auto">
              <a:xfrm>
                <a:off x="1561" y="1296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57" name="Oval 383"/>
              <p:cNvSpPr>
                <a:spLocks noChangeArrowheads="1"/>
              </p:cNvSpPr>
              <p:nvPr/>
            </p:nvSpPr>
            <p:spPr bwMode="auto">
              <a:xfrm>
                <a:off x="1618" y="1370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58" name="Oval 384"/>
              <p:cNvSpPr>
                <a:spLocks noChangeArrowheads="1"/>
              </p:cNvSpPr>
              <p:nvPr/>
            </p:nvSpPr>
            <p:spPr bwMode="auto">
              <a:xfrm>
                <a:off x="1464" y="1327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59" name="Oval 385"/>
              <p:cNvSpPr>
                <a:spLocks noChangeArrowheads="1"/>
              </p:cNvSpPr>
              <p:nvPr/>
            </p:nvSpPr>
            <p:spPr bwMode="auto">
              <a:xfrm>
                <a:off x="1574" y="1451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60" name="Oval 386"/>
              <p:cNvSpPr>
                <a:spLocks noChangeArrowheads="1"/>
              </p:cNvSpPr>
              <p:nvPr/>
            </p:nvSpPr>
            <p:spPr bwMode="auto">
              <a:xfrm>
                <a:off x="1689" y="1422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61" name="Oval 387"/>
              <p:cNvSpPr>
                <a:spLocks noChangeArrowheads="1"/>
              </p:cNvSpPr>
              <p:nvPr/>
            </p:nvSpPr>
            <p:spPr bwMode="auto">
              <a:xfrm>
                <a:off x="1570" y="1351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62" name="Oval 388"/>
              <p:cNvSpPr>
                <a:spLocks noChangeArrowheads="1"/>
              </p:cNvSpPr>
              <p:nvPr/>
            </p:nvSpPr>
            <p:spPr bwMode="auto">
              <a:xfrm>
                <a:off x="1651" y="1399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63" name="Oval 389"/>
              <p:cNvSpPr>
                <a:spLocks noChangeArrowheads="1"/>
              </p:cNvSpPr>
              <p:nvPr/>
            </p:nvSpPr>
            <p:spPr bwMode="auto">
              <a:xfrm>
                <a:off x="1391" y="123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64" name="Oval 390"/>
              <p:cNvSpPr>
                <a:spLocks noChangeArrowheads="1"/>
              </p:cNvSpPr>
              <p:nvPr/>
            </p:nvSpPr>
            <p:spPr bwMode="auto">
              <a:xfrm>
                <a:off x="1475" y="1240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65" name="Oval 391"/>
              <p:cNvSpPr>
                <a:spLocks noChangeArrowheads="1"/>
              </p:cNvSpPr>
              <p:nvPr/>
            </p:nvSpPr>
            <p:spPr bwMode="auto">
              <a:xfrm>
                <a:off x="1457" y="1372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66" name="Oval 392"/>
              <p:cNvSpPr>
                <a:spLocks noChangeArrowheads="1"/>
              </p:cNvSpPr>
              <p:nvPr/>
            </p:nvSpPr>
            <p:spPr bwMode="auto">
              <a:xfrm>
                <a:off x="1411" y="1426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67" name="Oval 393"/>
              <p:cNvSpPr>
                <a:spLocks noChangeArrowheads="1"/>
              </p:cNvSpPr>
              <p:nvPr/>
            </p:nvSpPr>
            <p:spPr bwMode="auto">
              <a:xfrm>
                <a:off x="1537" y="1472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68" name="Oval 394"/>
              <p:cNvSpPr>
                <a:spLocks noChangeArrowheads="1"/>
              </p:cNvSpPr>
              <p:nvPr/>
            </p:nvSpPr>
            <p:spPr bwMode="auto">
              <a:xfrm>
                <a:off x="1503" y="1414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69" name="Oval 395"/>
              <p:cNvSpPr>
                <a:spLocks noChangeArrowheads="1"/>
              </p:cNvSpPr>
              <p:nvPr/>
            </p:nvSpPr>
            <p:spPr bwMode="auto">
              <a:xfrm>
                <a:off x="1449" y="1455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70" name="Oval 396"/>
              <p:cNvSpPr>
                <a:spLocks noChangeArrowheads="1"/>
              </p:cNvSpPr>
              <p:nvPr/>
            </p:nvSpPr>
            <p:spPr bwMode="auto">
              <a:xfrm>
                <a:off x="1509" y="1510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71" name="Oval 397"/>
              <p:cNvSpPr>
                <a:spLocks noChangeArrowheads="1"/>
              </p:cNvSpPr>
              <p:nvPr/>
            </p:nvSpPr>
            <p:spPr bwMode="auto">
              <a:xfrm>
                <a:off x="1534" y="137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72" name="Oval 398"/>
              <p:cNvSpPr>
                <a:spLocks noChangeArrowheads="1"/>
              </p:cNvSpPr>
              <p:nvPr/>
            </p:nvSpPr>
            <p:spPr bwMode="auto">
              <a:xfrm>
                <a:off x="1601" y="146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73" name="Oval 399"/>
              <p:cNvSpPr>
                <a:spLocks noChangeArrowheads="1"/>
              </p:cNvSpPr>
              <p:nvPr/>
            </p:nvSpPr>
            <p:spPr bwMode="auto">
              <a:xfrm>
                <a:off x="1281" y="129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74" name="Oval 400"/>
              <p:cNvSpPr>
                <a:spLocks noChangeArrowheads="1"/>
              </p:cNvSpPr>
              <p:nvPr/>
            </p:nvSpPr>
            <p:spPr bwMode="auto">
              <a:xfrm>
                <a:off x="1338" y="1365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75" name="Oval 401"/>
              <p:cNvSpPr>
                <a:spLocks noChangeArrowheads="1"/>
              </p:cNvSpPr>
              <p:nvPr/>
            </p:nvSpPr>
            <p:spPr bwMode="auto">
              <a:xfrm>
                <a:off x="1324" y="1512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76" name="Oval 402"/>
              <p:cNvSpPr>
                <a:spLocks noChangeArrowheads="1"/>
              </p:cNvSpPr>
              <p:nvPr/>
            </p:nvSpPr>
            <p:spPr bwMode="auto">
              <a:xfrm>
                <a:off x="1395" y="1582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77" name="Oval 403"/>
              <p:cNvSpPr>
                <a:spLocks noChangeArrowheads="1"/>
              </p:cNvSpPr>
              <p:nvPr/>
            </p:nvSpPr>
            <p:spPr bwMode="auto">
              <a:xfrm>
                <a:off x="1354" y="157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78" name="Oval 404"/>
              <p:cNvSpPr>
                <a:spLocks noChangeArrowheads="1"/>
              </p:cNvSpPr>
              <p:nvPr/>
            </p:nvSpPr>
            <p:spPr bwMode="auto">
              <a:xfrm>
                <a:off x="1461" y="1585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79" name="Oval 405"/>
              <p:cNvSpPr>
                <a:spLocks noChangeArrowheads="1"/>
              </p:cNvSpPr>
              <p:nvPr/>
            </p:nvSpPr>
            <p:spPr bwMode="auto">
              <a:xfrm>
                <a:off x="1506" y="160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80" name="Oval 406"/>
              <p:cNvSpPr>
                <a:spLocks noChangeArrowheads="1"/>
              </p:cNvSpPr>
              <p:nvPr/>
            </p:nvSpPr>
            <p:spPr bwMode="auto">
              <a:xfrm>
                <a:off x="1451" y="1532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81" name="Oval 407"/>
              <p:cNvSpPr>
                <a:spLocks noChangeArrowheads="1"/>
              </p:cNvSpPr>
              <p:nvPr/>
            </p:nvSpPr>
            <p:spPr bwMode="auto">
              <a:xfrm>
                <a:off x="1368" y="1276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82" name="Oval 408"/>
              <p:cNvSpPr>
                <a:spLocks noChangeArrowheads="1"/>
              </p:cNvSpPr>
              <p:nvPr/>
            </p:nvSpPr>
            <p:spPr bwMode="auto">
              <a:xfrm>
                <a:off x="1587" y="1537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83" name="Oval 409"/>
              <p:cNvSpPr>
                <a:spLocks noChangeArrowheads="1"/>
              </p:cNvSpPr>
              <p:nvPr/>
            </p:nvSpPr>
            <p:spPr bwMode="auto">
              <a:xfrm>
                <a:off x="1597" y="1275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84" name="Oval 410"/>
              <p:cNvSpPr>
                <a:spLocks noChangeArrowheads="1"/>
              </p:cNvSpPr>
              <p:nvPr/>
            </p:nvSpPr>
            <p:spPr bwMode="auto">
              <a:xfrm>
                <a:off x="1641" y="1445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85" name="Oval 411"/>
              <p:cNvSpPr>
                <a:spLocks noChangeArrowheads="1"/>
              </p:cNvSpPr>
              <p:nvPr/>
            </p:nvSpPr>
            <p:spPr bwMode="auto">
              <a:xfrm>
                <a:off x="1288" y="1254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86" name="Oval 412"/>
              <p:cNvSpPr>
                <a:spLocks noChangeArrowheads="1"/>
              </p:cNvSpPr>
              <p:nvPr/>
            </p:nvSpPr>
            <p:spPr bwMode="auto">
              <a:xfrm>
                <a:off x="1632" y="1271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87" name="Oval 413"/>
              <p:cNvSpPr>
                <a:spLocks noChangeArrowheads="1"/>
              </p:cNvSpPr>
              <p:nvPr/>
            </p:nvSpPr>
            <p:spPr bwMode="auto">
              <a:xfrm>
                <a:off x="1447" y="121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88" name="Oval 414"/>
              <p:cNvSpPr>
                <a:spLocks noChangeArrowheads="1"/>
              </p:cNvSpPr>
              <p:nvPr/>
            </p:nvSpPr>
            <p:spPr bwMode="auto">
              <a:xfrm>
                <a:off x="1690" y="148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89" name="Oval 415"/>
              <p:cNvSpPr>
                <a:spLocks noChangeArrowheads="1"/>
              </p:cNvSpPr>
              <p:nvPr/>
            </p:nvSpPr>
            <p:spPr bwMode="auto">
              <a:xfrm>
                <a:off x="1540" y="1209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90" name="Oval 416"/>
              <p:cNvSpPr>
                <a:spLocks noChangeArrowheads="1"/>
              </p:cNvSpPr>
              <p:nvPr/>
            </p:nvSpPr>
            <p:spPr bwMode="auto">
              <a:xfrm>
                <a:off x="1685" y="1339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91" name="Oval 417"/>
              <p:cNvSpPr>
                <a:spLocks noChangeArrowheads="1"/>
              </p:cNvSpPr>
              <p:nvPr/>
            </p:nvSpPr>
            <p:spPr bwMode="auto">
              <a:xfrm>
                <a:off x="1214" y="1400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92" name="Oval 418"/>
              <p:cNvSpPr>
                <a:spLocks noChangeArrowheads="1"/>
              </p:cNvSpPr>
              <p:nvPr/>
            </p:nvSpPr>
            <p:spPr bwMode="auto">
              <a:xfrm>
                <a:off x="2819" y="156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93" name="Oval 419"/>
              <p:cNvSpPr>
                <a:spLocks noChangeArrowheads="1"/>
              </p:cNvSpPr>
              <p:nvPr/>
            </p:nvSpPr>
            <p:spPr bwMode="auto">
              <a:xfrm>
                <a:off x="2725" y="1615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94" name="Oval 420"/>
              <p:cNvSpPr>
                <a:spLocks noChangeArrowheads="1"/>
              </p:cNvSpPr>
              <p:nvPr/>
            </p:nvSpPr>
            <p:spPr bwMode="auto">
              <a:xfrm>
                <a:off x="2912" y="1636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95" name="Oval 421"/>
              <p:cNvSpPr>
                <a:spLocks noChangeArrowheads="1"/>
              </p:cNvSpPr>
              <p:nvPr/>
            </p:nvSpPr>
            <p:spPr bwMode="auto">
              <a:xfrm>
                <a:off x="2960" y="162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96" name="Oval 422"/>
              <p:cNvSpPr>
                <a:spLocks noChangeArrowheads="1"/>
              </p:cNvSpPr>
              <p:nvPr/>
            </p:nvSpPr>
            <p:spPr bwMode="auto">
              <a:xfrm>
                <a:off x="2863" y="164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97" name="Oval 423"/>
              <p:cNvSpPr>
                <a:spLocks noChangeArrowheads="1"/>
              </p:cNvSpPr>
              <p:nvPr/>
            </p:nvSpPr>
            <p:spPr bwMode="auto">
              <a:xfrm>
                <a:off x="2960" y="162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98" name="Oval 424"/>
              <p:cNvSpPr>
                <a:spLocks noChangeArrowheads="1"/>
              </p:cNvSpPr>
              <p:nvPr/>
            </p:nvSpPr>
            <p:spPr bwMode="auto">
              <a:xfrm>
                <a:off x="2933" y="1669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99" name="Oval 425"/>
              <p:cNvSpPr>
                <a:spLocks noChangeArrowheads="1"/>
              </p:cNvSpPr>
              <p:nvPr/>
            </p:nvSpPr>
            <p:spPr bwMode="auto">
              <a:xfrm>
                <a:off x="2952" y="1551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00" name="Oval 426"/>
              <p:cNvSpPr>
                <a:spLocks noChangeArrowheads="1"/>
              </p:cNvSpPr>
              <p:nvPr/>
            </p:nvSpPr>
            <p:spPr bwMode="auto">
              <a:xfrm>
                <a:off x="2971" y="1671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01" name="Oval 427"/>
              <p:cNvSpPr>
                <a:spLocks noChangeArrowheads="1"/>
              </p:cNvSpPr>
              <p:nvPr/>
            </p:nvSpPr>
            <p:spPr bwMode="auto">
              <a:xfrm>
                <a:off x="2877" y="1630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02" name="Oval 428"/>
              <p:cNvSpPr>
                <a:spLocks noChangeArrowheads="1"/>
              </p:cNvSpPr>
              <p:nvPr/>
            </p:nvSpPr>
            <p:spPr bwMode="auto">
              <a:xfrm>
                <a:off x="2913" y="1509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03" name="Oval 429"/>
              <p:cNvSpPr>
                <a:spLocks noChangeArrowheads="1"/>
              </p:cNvSpPr>
              <p:nvPr/>
            </p:nvSpPr>
            <p:spPr bwMode="auto">
              <a:xfrm>
                <a:off x="2727" y="166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04" name="Oval 430"/>
              <p:cNvSpPr>
                <a:spLocks noChangeArrowheads="1"/>
              </p:cNvSpPr>
              <p:nvPr/>
            </p:nvSpPr>
            <p:spPr bwMode="auto">
              <a:xfrm>
                <a:off x="2810" y="1776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05" name="Oval 431"/>
              <p:cNvSpPr>
                <a:spLocks noChangeArrowheads="1"/>
              </p:cNvSpPr>
              <p:nvPr/>
            </p:nvSpPr>
            <p:spPr bwMode="auto">
              <a:xfrm>
                <a:off x="2766" y="1689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06" name="Oval 432"/>
              <p:cNvSpPr>
                <a:spLocks noChangeArrowheads="1"/>
              </p:cNvSpPr>
              <p:nvPr/>
            </p:nvSpPr>
            <p:spPr bwMode="auto">
              <a:xfrm>
                <a:off x="2842" y="1734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07" name="Oval 433"/>
              <p:cNvSpPr>
                <a:spLocks noChangeArrowheads="1"/>
              </p:cNvSpPr>
              <p:nvPr/>
            </p:nvSpPr>
            <p:spPr bwMode="auto">
              <a:xfrm>
                <a:off x="2954" y="1506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08" name="Oval 434"/>
              <p:cNvSpPr>
                <a:spLocks noChangeArrowheads="1"/>
              </p:cNvSpPr>
              <p:nvPr/>
            </p:nvSpPr>
            <p:spPr bwMode="auto">
              <a:xfrm>
                <a:off x="3031" y="1565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09" name="Oval 435"/>
              <p:cNvSpPr>
                <a:spLocks noChangeArrowheads="1"/>
              </p:cNvSpPr>
              <p:nvPr/>
            </p:nvSpPr>
            <p:spPr bwMode="auto">
              <a:xfrm>
                <a:off x="2938" y="177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10" name="Oval 436"/>
              <p:cNvSpPr>
                <a:spLocks noChangeArrowheads="1"/>
              </p:cNvSpPr>
              <p:nvPr/>
            </p:nvSpPr>
            <p:spPr bwMode="auto">
              <a:xfrm>
                <a:off x="2805" y="1619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11" name="Oval 437"/>
              <p:cNvSpPr>
                <a:spLocks noChangeArrowheads="1"/>
              </p:cNvSpPr>
              <p:nvPr/>
            </p:nvSpPr>
            <p:spPr bwMode="auto">
              <a:xfrm>
                <a:off x="2876" y="1511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12" name="Oval 438"/>
              <p:cNvSpPr>
                <a:spLocks noChangeArrowheads="1"/>
              </p:cNvSpPr>
              <p:nvPr/>
            </p:nvSpPr>
            <p:spPr bwMode="auto">
              <a:xfrm>
                <a:off x="2924" y="158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13" name="Oval 439"/>
              <p:cNvSpPr>
                <a:spLocks noChangeArrowheads="1"/>
              </p:cNvSpPr>
              <p:nvPr/>
            </p:nvSpPr>
            <p:spPr bwMode="auto">
              <a:xfrm>
                <a:off x="2761" y="1635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14" name="Oval 440"/>
              <p:cNvSpPr>
                <a:spLocks noChangeArrowheads="1"/>
              </p:cNvSpPr>
              <p:nvPr/>
            </p:nvSpPr>
            <p:spPr bwMode="auto">
              <a:xfrm>
                <a:off x="2892" y="1579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15" name="Oval 441"/>
              <p:cNvSpPr>
                <a:spLocks noChangeArrowheads="1"/>
              </p:cNvSpPr>
              <p:nvPr/>
            </p:nvSpPr>
            <p:spPr bwMode="auto">
              <a:xfrm>
                <a:off x="2947" y="170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16" name="Oval 442"/>
              <p:cNvSpPr>
                <a:spLocks noChangeArrowheads="1"/>
              </p:cNvSpPr>
              <p:nvPr/>
            </p:nvSpPr>
            <p:spPr bwMode="auto">
              <a:xfrm>
                <a:off x="2783" y="1551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17" name="Oval 443"/>
              <p:cNvSpPr>
                <a:spLocks noChangeArrowheads="1"/>
              </p:cNvSpPr>
              <p:nvPr/>
            </p:nvSpPr>
            <p:spPr bwMode="auto">
              <a:xfrm>
                <a:off x="2825" y="151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18" name="Oval 444"/>
              <p:cNvSpPr>
                <a:spLocks noChangeArrowheads="1"/>
              </p:cNvSpPr>
              <p:nvPr/>
            </p:nvSpPr>
            <p:spPr bwMode="auto">
              <a:xfrm>
                <a:off x="2991" y="1529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19" name="Oval 445"/>
              <p:cNvSpPr>
                <a:spLocks noChangeArrowheads="1"/>
              </p:cNvSpPr>
              <p:nvPr/>
            </p:nvSpPr>
            <p:spPr bwMode="auto">
              <a:xfrm>
                <a:off x="2853" y="159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20" name="Oval 446"/>
              <p:cNvSpPr>
                <a:spLocks noChangeArrowheads="1"/>
              </p:cNvSpPr>
              <p:nvPr/>
            </p:nvSpPr>
            <p:spPr bwMode="auto">
              <a:xfrm>
                <a:off x="2778" y="159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21" name="Oval 447"/>
              <p:cNvSpPr>
                <a:spLocks noChangeArrowheads="1"/>
              </p:cNvSpPr>
              <p:nvPr/>
            </p:nvSpPr>
            <p:spPr bwMode="auto">
              <a:xfrm>
                <a:off x="2903" y="1536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22" name="Oval 448"/>
              <p:cNvSpPr>
                <a:spLocks noChangeArrowheads="1"/>
              </p:cNvSpPr>
              <p:nvPr/>
            </p:nvSpPr>
            <p:spPr bwMode="auto">
              <a:xfrm>
                <a:off x="2990" y="1612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23" name="Oval 449"/>
              <p:cNvSpPr>
                <a:spLocks noChangeArrowheads="1"/>
              </p:cNvSpPr>
              <p:nvPr/>
            </p:nvSpPr>
            <p:spPr bwMode="auto">
              <a:xfrm>
                <a:off x="2833" y="1641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24" name="Oval 450"/>
              <p:cNvSpPr>
                <a:spLocks noChangeArrowheads="1"/>
              </p:cNvSpPr>
              <p:nvPr/>
            </p:nvSpPr>
            <p:spPr bwMode="auto">
              <a:xfrm>
                <a:off x="2851" y="154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25" name="Oval 451"/>
              <p:cNvSpPr>
                <a:spLocks noChangeArrowheads="1"/>
              </p:cNvSpPr>
              <p:nvPr/>
            </p:nvSpPr>
            <p:spPr bwMode="auto">
              <a:xfrm>
                <a:off x="2893" y="168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26" name="Oval 452"/>
              <p:cNvSpPr>
                <a:spLocks noChangeArrowheads="1"/>
              </p:cNvSpPr>
              <p:nvPr/>
            </p:nvSpPr>
            <p:spPr bwMode="auto">
              <a:xfrm>
                <a:off x="2804" y="1695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27" name="Oval 453"/>
              <p:cNvSpPr>
                <a:spLocks noChangeArrowheads="1"/>
              </p:cNvSpPr>
              <p:nvPr/>
            </p:nvSpPr>
            <p:spPr bwMode="auto">
              <a:xfrm>
                <a:off x="3012" y="1647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28" name="Oval 454"/>
              <p:cNvSpPr>
                <a:spLocks noChangeArrowheads="1"/>
              </p:cNvSpPr>
              <p:nvPr/>
            </p:nvSpPr>
            <p:spPr bwMode="auto">
              <a:xfrm>
                <a:off x="2935" y="1730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29" name="Oval 455"/>
              <p:cNvSpPr>
                <a:spLocks noChangeArrowheads="1"/>
              </p:cNvSpPr>
              <p:nvPr/>
            </p:nvSpPr>
            <p:spPr bwMode="auto">
              <a:xfrm>
                <a:off x="2800" y="1655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30" name="Oval 456"/>
              <p:cNvSpPr>
                <a:spLocks noChangeArrowheads="1"/>
              </p:cNvSpPr>
              <p:nvPr/>
            </p:nvSpPr>
            <p:spPr bwMode="auto">
              <a:xfrm>
                <a:off x="2852" y="1685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31" name="Oval 457"/>
              <p:cNvSpPr>
                <a:spLocks noChangeArrowheads="1"/>
              </p:cNvSpPr>
              <p:nvPr/>
            </p:nvSpPr>
            <p:spPr bwMode="auto">
              <a:xfrm>
                <a:off x="3031" y="1614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32" name="Oval 458"/>
              <p:cNvSpPr>
                <a:spLocks noChangeArrowheads="1"/>
              </p:cNvSpPr>
              <p:nvPr/>
            </p:nvSpPr>
            <p:spPr bwMode="auto">
              <a:xfrm>
                <a:off x="2984" y="176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33" name="Oval 459"/>
              <p:cNvSpPr>
                <a:spLocks noChangeArrowheads="1"/>
              </p:cNvSpPr>
              <p:nvPr/>
            </p:nvSpPr>
            <p:spPr bwMode="auto">
              <a:xfrm>
                <a:off x="3010" y="1686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34" name="Oval 460"/>
              <p:cNvSpPr>
                <a:spLocks noChangeArrowheads="1"/>
              </p:cNvSpPr>
              <p:nvPr/>
            </p:nvSpPr>
            <p:spPr bwMode="auto">
              <a:xfrm>
                <a:off x="3028" y="1674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35" name="Oval 461"/>
              <p:cNvSpPr>
                <a:spLocks noChangeArrowheads="1"/>
              </p:cNvSpPr>
              <p:nvPr/>
            </p:nvSpPr>
            <p:spPr bwMode="auto">
              <a:xfrm>
                <a:off x="2889" y="172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36" name="Oval 462"/>
              <p:cNvSpPr>
                <a:spLocks noChangeArrowheads="1"/>
              </p:cNvSpPr>
              <p:nvPr/>
            </p:nvSpPr>
            <p:spPr bwMode="auto">
              <a:xfrm>
                <a:off x="3004" y="1569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37" name="Oval 463"/>
              <p:cNvSpPr>
                <a:spLocks noChangeArrowheads="1"/>
              </p:cNvSpPr>
              <p:nvPr/>
            </p:nvSpPr>
            <p:spPr bwMode="auto">
              <a:xfrm>
                <a:off x="2986" y="1719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38" name="Oval 464"/>
              <p:cNvSpPr>
                <a:spLocks noChangeArrowheads="1"/>
              </p:cNvSpPr>
              <p:nvPr/>
            </p:nvSpPr>
            <p:spPr bwMode="auto">
              <a:xfrm>
                <a:off x="2756" y="173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39" name="Oval 465"/>
              <p:cNvSpPr>
                <a:spLocks noChangeArrowheads="1"/>
              </p:cNvSpPr>
              <p:nvPr/>
            </p:nvSpPr>
            <p:spPr bwMode="auto">
              <a:xfrm>
                <a:off x="2971" y="1582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40" name="Oval 466"/>
              <p:cNvSpPr>
                <a:spLocks noChangeArrowheads="1"/>
              </p:cNvSpPr>
              <p:nvPr/>
            </p:nvSpPr>
            <p:spPr bwMode="auto">
              <a:xfrm>
                <a:off x="2855" y="1775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41" name="Oval 467"/>
              <p:cNvSpPr>
                <a:spLocks noChangeArrowheads="1"/>
              </p:cNvSpPr>
              <p:nvPr/>
            </p:nvSpPr>
            <p:spPr bwMode="auto">
              <a:xfrm>
                <a:off x="2731" y="1711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42" name="Oval 468"/>
              <p:cNvSpPr>
                <a:spLocks noChangeArrowheads="1"/>
              </p:cNvSpPr>
              <p:nvPr/>
            </p:nvSpPr>
            <p:spPr bwMode="auto">
              <a:xfrm>
                <a:off x="2795" y="1742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43" name="Oval 469"/>
              <p:cNvSpPr>
                <a:spLocks noChangeArrowheads="1"/>
              </p:cNvSpPr>
              <p:nvPr/>
            </p:nvSpPr>
            <p:spPr bwMode="auto">
              <a:xfrm>
                <a:off x="3056" y="1646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44" name="Oval 470"/>
              <p:cNvSpPr>
                <a:spLocks noChangeArrowheads="1"/>
              </p:cNvSpPr>
              <p:nvPr/>
            </p:nvSpPr>
            <p:spPr bwMode="auto">
              <a:xfrm>
                <a:off x="2753" y="1571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45" name="Oval 471"/>
              <p:cNvSpPr>
                <a:spLocks noChangeArrowheads="1"/>
              </p:cNvSpPr>
              <p:nvPr/>
            </p:nvSpPr>
            <p:spPr bwMode="auto">
              <a:xfrm>
                <a:off x="3021" y="1725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46" name="Oval 472"/>
              <p:cNvSpPr>
                <a:spLocks noChangeArrowheads="1"/>
              </p:cNvSpPr>
              <p:nvPr/>
            </p:nvSpPr>
            <p:spPr bwMode="auto">
              <a:xfrm>
                <a:off x="2898" y="1765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47" name="Oval 473"/>
              <p:cNvSpPr>
                <a:spLocks noChangeArrowheads="1"/>
              </p:cNvSpPr>
              <p:nvPr/>
            </p:nvSpPr>
            <p:spPr bwMode="auto">
              <a:xfrm>
                <a:off x="1521" y="164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48" name="Oval 474"/>
              <p:cNvSpPr>
                <a:spLocks noChangeArrowheads="1"/>
              </p:cNvSpPr>
              <p:nvPr/>
            </p:nvSpPr>
            <p:spPr bwMode="auto">
              <a:xfrm>
                <a:off x="1698" y="1526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49" name="Oval 475"/>
              <p:cNvSpPr>
                <a:spLocks noChangeArrowheads="1"/>
              </p:cNvSpPr>
              <p:nvPr/>
            </p:nvSpPr>
            <p:spPr bwMode="auto">
              <a:xfrm>
                <a:off x="1590" y="1622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50" name="Oval 476"/>
              <p:cNvSpPr>
                <a:spLocks noChangeArrowheads="1"/>
              </p:cNvSpPr>
              <p:nvPr/>
            </p:nvSpPr>
            <p:spPr bwMode="auto">
              <a:xfrm>
                <a:off x="1431" y="1652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51" name="Oval 477"/>
              <p:cNvSpPr>
                <a:spLocks noChangeArrowheads="1"/>
              </p:cNvSpPr>
              <p:nvPr/>
            </p:nvSpPr>
            <p:spPr bwMode="auto">
              <a:xfrm>
                <a:off x="1314" y="1205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52" name="Oval 478"/>
              <p:cNvSpPr>
                <a:spLocks noChangeArrowheads="1"/>
              </p:cNvSpPr>
              <p:nvPr/>
            </p:nvSpPr>
            <p:spPr bwMode="auto">
              <a:xfrm>
                <a:off x="1476" y="1157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53" name="Oval 479"/>
              <p:cNvSpPr>
                <a:spLocks noChangeArrowheads="1"/>
              </p:cNvSpPr>
              <p:nvPr/>
            </p:nvSpPr>
            <p:spPr bwMode="auto">
              <a:xfrm>
                <a:off x="3273" y="126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54" name="Oval 480"/>
              <p:cNvSpPr>
                <a:spLocks noChangeArrowheads="1"/>
              </p:cNvSpPr>
              <p:nvPr/>
            </p:nvSpPr>
            <p:spPr bwMode="auto">
              <a:xfrm>
                <a:off x="2898" y="1982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55" name="Oval 481"/>
              <p:cNvSpPr>
                <a:spLocks noChangeArrowheads="1"/>
              </p:cNvSpPr>
              <p:nvPr/>
            </p:nvSpPr>
            <p:spPr bwMode="auto">
              <a:xfrm>
                <a:off x="2811" y="1037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56" name="Oval 482"/>
              <p:cNvSpPr>
                <a:spLocks noChangeArrowheads="1"/>
              </p:cNvSpPr>
              <p:nvPr/>
            </p:nvSpPr>
            <p:spPr bwMode="auto">
              <a:xfrm>
                <a:off x="3033" y="1142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57" name="Oval 483"/>
              <p:cNvSpPr>
                <a:spLocks noChangeArrowheads="1"/>
              </p:cNvSpPr>
              <p:nvPr/>
            </p:nvSpPr>
            <p:spPr bwMode="auto">
              <a:xfrm>
                <a:off x="3054" y="159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58" name="Oval 484"/>
              <p:cNvSpPr>
                <a:spLocks noChangeArrowheads="1"/>
              </p:cNvSpPr>
              <p:nvPr/>
            </p:nvSpPr>
            <p:spPr bwMode="auto">
              <a:xfrm>
                <a:off x="2838" y="776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59" name="Line 485"/>
              <p:cNvSpPr>
                <a:spLocks noChangeShapeType="1"/>
              </p:cNvSpPr>
              <p:nvPr/>
            </p:nvSpPr>
            <p:spPr bwMode="auto">
              <a:xfrm flipV="1">
                <a:off x="1860" y="1257"/>
                <a:ext cx="716" cy="1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60" name="Line 486"/>
              <p:cNvSpPr>
                <a:spLocks noChangeShapeType="1"/>
              </p:cNvSpPr>
              <p:nvPr/>
            </p:nvSpPr>
            <p:spPr bwMode="auto">
              <a:xfrm>
                <a:off x="1853" y="1390"/>
                <a:ext cx="730" cy="2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61" name="Oval 487"/>
              <p:cNvSpPr>
                <a:spLocks noChangeArrowheads="1"/>
              </p:cNvSpPr>
              <p:nvPr/>
            </p:nvSpPr>
            <p:spPr bwMode="auto">
              <a:xfrm>
                <a:off x="768" y="141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62" name="Line 488"/>
              <p:cNvSpPr>
                <a:spLocks noChangeShapeType="1"/>
              </p:cNvSpPr>
              <p:nvPr/>
            </p:nvSpPr>
            <p:spPr bwMode="auto">
              <a:xfrm>
                <a:off x="843" y="1447"/>
                <a:ext cx="3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63" name="Line 489"/>
              <p:cNvSpPr>
                <a:spLocks noChangeShapeType="1"/>
              </p:cNvSpPr>
              <p:nvPr/>
            </p:nvSpPr>
            <p:spPr bwMode="auto">
              <a:xfrm flipV="1">
                <a:off x="2880" y="691"/>
                <a:ext cx="151" cy="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64" name="Line 490"/>
              <p:cNvSpPr>
                <a:spLocks noChangeShapeType="1"/>
              </p:cNvSpPr>
              <p:nvPr/>
            </p:nvSpPr>
            <p:spPr bwMode="auto">
              <a:xfrm>
                <a:off x="3341" y="1296"/>
                <a:ext cx="2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65" name="Line 491"/>
              <p:cNvSpPr>
                <a:spLocks noChangeShapeType="1"/>
              </p:cNvSpPr>
              <p:nvPr/>
            </p:nvSpPr>
            <p:spPr bwMode="auto">
              <a:xfrm>
                <a:off x="2952" y="2030"/>
                <a:ext cx="16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492"/>
            <p:cNvGrpSpPr>
              <a:grpSpLocks/>
            </p:cNvGrpSpPr>
            <p:nvPr/>
          </p:nvGrpSpPr>
          <p:grpSpPr bwMode="auto">
            <a:xfrm>
              <a:off x="3208" y="1250"/>
              <a:ext cx="1796" cy="1257"/>
              <a:chOff x="768" y="568"/>
              <a:chExt cx="2782" cy="1720"/>
            </a:xfrm>
          </p:grpSpPr>
          <p:sp>
            <p:nvSpPr>
              <p:cNvPr id="79378" name="Freeform 493"/>
              <p:cNvSpPr>
                <a:spLocks/>
              </p:cNvSpPr>
              <p:nvPr/>
            </p:nvSpPr>
            <p:spPr bwMode="auto">
              <a:xfrm>
                <a:off x="2351" y="568"/>
                <a:ext cx="1148" cy="1720"/>
              </a:xfrm>
              <a:custGeom>
                <a:avLst/>
                <a:gdLst>
                  <a:gd name="T0" fmla="*/ 359 w 1148"/>
                  <a:gd name="T1" fmla="*/ 43 h 1720"/>
                  <a:gd name="T2" fmla="*/ 443 w 1148"/>
                  <a:gd name="T3" fmla="*/ 0 h 1720"/>
                  <a:gd name="T4" fmla="*/ 443 w 1148"/>
                  <a:gd name="T5" fmla="*/ 64 h 1720"/>
                  <a:gd name="T6" fmla="*/ 618 w 1148"/>
                  <a:gd name="T7" fmla="*/ 176 h 1720"/>
                  <a:gd name="T8" fmla="*/ 752 w 1148"/>
                  <a:gd name="T9" fmla="*/ 218 h 1720"/>
                  <a:gd name="T10" fmla="*/ 759 w 1148"/>
                  <a:gd name="T11" fmla="*/ 316 h 1720"/>
                  <a:gd name="T12" fmla="*/ 935 w 1148"/>
                  <a:gd name="T13" fmla="*/ 429 h 1720"/>
                  <a:gd name="T14" fmla="*/ 1089 w 1148"/>
                  <a:gd name="T15" fmla="*/ 604 h 1720"/>
                  <a:gd name="T16" fmla="*/ 1138 w 1148"/>
                  <a:gd name="T17" fmla="*/ 794 h 1720"/>
                  <a:gd name="T18" fmla="*/ 1124 w 1148"/>
                  <a:gd name="T19" fmla="*/ 822 h 1720"/>
                  <a:gd name="T20" fmla="*/ 1054 w 1148"/>
                  <a:gd name="T21" fmla="*/ 935 h 1720"/>
                  <a:gd name="T22" fmla="*/ 1117 w 1148"/>
                  <a:gd name="T23" fmla="*/ 977 h 1720"/>
                  <a:gd name="T24" fmla="*/ 1061 w 1148"/>
                  <a:gd name="T25" fmla="*/ 1138 h 1720"/>
                  <a:gd name="T26" fmla="*/ 998 w 1148"/>
                  <a:gd name="T27" fmla="*/ 1188 h 1720"/>
                  <a:gd name="T28" fmla="*/ 1068 w 1148"/>
                  <a:gd name="T29" fmla="*/ 1307 h 1720"/>
                  <a:gd name="T30" fmla="*/ 857 w 1148"/>
                  <a:gd name="T31" fmla="*/ 1419 h 1720"/>
                  <a:gd name="T32" fmla="*/ 913 w 1148"/>
                  <a:gd name="T33" fmla="*/ 1504 h 1720"/>
                  <a:gd name="T34" fmla="*/ 815 w 1148"/>
                  <a:gd name="T35" fmla="*/ 1574 h 1720"/>
                  <a:gd name="T36" fmla="*/ 555 w 1148"/>
                  <a:gd name="T37" fmla="*/ 1616 h 1720"/>
                  <a:gd name="T38" fmla="*/ 499 w 1148"/>
                  <a:gd name="T39" fmla="*/ 1679 h 1720"/>
                  <a:gd name="T40" fmla="*/ 274 w 1148"/>
                  <a:gd name="T41" fmla="*/ 1707 h 1720"/>
                  <a:gd name="T42" fmla="*/ 253 w 1148"/>
                  <a:gd name="T43" fmla="*/ 1665 h 1720"/>
                  <a:gd name="T44" fmla="*/ 190 w 1148"/>
                  <a:gd name="T45" fmla="*/ 1553 h 1720"/>
                  <a:gd name="T46" fmla="*/ 148 w 1148"/>
                  <a:gd name="T47" fmla="*/ 1461 h 1720"/>
                  <a:gd name="T48" fmla="*/ 21 w 1148"/>
                  <a:gd name="T49" fmla="*/ 1349 h 1720"/>
                  <a:gd name="T50" fmla="*/ 85 w 1148"/>
                  <a:gd name="T51" fmla="*/ 1314 h 1720"/>
                  <a:gd name="T52" fmla="*/ 120 w 1148"/>
                  <a:gd name="T53" fmla="*/ 1279 h 1720"/>
                  <a:gd name="T54" fmla="*/ 28 w 1148"/>
                  <a:gd name="T55" fmla="*/ 1124 h 1720"/>
                  <a:gd name="T56" fmla="*/ 120 w 1148"/>
                  <a:gd name="T57" fmla="*/ 956 h 1720"/>
                  <a:gd name="T58" fmla="*/ 56 w 1148"/>
                  <a:gd name="T59" fmla="*/ 604 h 1720"/>
                  <a:gd name="T60" fmla="*/ 190 w 1148"/>
                  <a:gd name="T61" fmla="*/ 401 h 1720"/>
                  <a:gd name="T62" fmla="*/ 92 w 1148"/>
                  <a:gd name="T63" fmla="*/ 190 h 1720"/>
                  <a:gd name="T64" fmla="*/ 162 w 1148"/>
                  <a:gd name="T65" fmla="*/ 155 h 17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48"/>
                  <a:gd name="T100" fmla="*/ 0 h 1720"/>
                  <a:gd name="T101" fmla="*/ 1148 w 1148"/>
                  <a:gd name="T102" fmla="*/ 1720 h 172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48" h="1720">
                    <a:moveTo>
                      <a:pt x="162" y="155"/>
                    </a:moveTo>
                    <a:cubicBezTo>
                      <a:pt x="230" y="132"/>
                      <a:pt x="297" y="80"/>
                      <a:pt x="359" y="43"/>
                    </a:cubicBezTo>
                    <a:cubicBezTo>
                      <a:pt x="377" y="32"/>
                      <a:pt x="396" y="24"/>
                      <a:pt x="415" y="14"/>
                    </a:cubicBezTo>
                    <a:cubicBezTo>
                      <a:pt x="424" y="9"/>
                      <a:pt x="443" y="0"/>
                      <a:pt x="443" y="0"/>
                    </a:cubicBezTo>
                    <a:cubicBezTo>
                      <a:pt x="448" y="7"/>
                      <a:pt x="457" y="13"/>
                      <a:pt x="457" y="21"/>
                    </a:cubicBezTo>
                    <a:cubicBezTo>
                      <a:pt x="457" y="36"/>
                      <a:pt x="443" y="64"/>
                      <a:pt x="443" y="64"/>
                    </a:cubicBezTo>
                    <a:cubicBezTo>
                      <a:pt x="509" y="86"/>
                      <a:pt x="580" y="71"/>
                      <a:pt x="647" y="92"/>
                    </a:cubicBezTo>
                    <a:cubicBezTo>
                      <a:pt x="641" y="129"/>
                      <a:pt x="638" y="146"/>
                      <a:pt x="618" y="176"/>
                    </a:cubicBezTo>
                    <a:cubicBezTo>
                      <a:pt x="654" y="187"/>
                      <a:pt x="688" y="201"/>
                      <a:pt x="724" y="211"/>
                    </a:cubicBezTo>
                    <a:cubicBezTo>
                      <a:pt x="733" y="214"/>
                      <a:pt x="743" y="215"/>
                      <a:pt x="752" y="218"/>
                    </a:cubicBezTo>
                    <a:cubicBezTo>
                      <a:pt x="766" y="222"/>
                      <a:pt x="794" y="232"/>
                      <a:pt x="794" y="232"/>
                    </a:cubicBezTo>
                    <a:cubicBezTo>
                      <a:pt x="807" y="272"/>
                      <a:pt x="780" y="284"/>
                      <a:pt x="759" y="316"/>
                    </a:cubicBezTo>
                    <a:cubicBezTo>
                      <a:pt x="787" y="345"/>
                      <a:pt x="820" y="371"/>
                      <a:pt x="857" y="387"/>
                    </a:cubicBezTo>
                    <a:cubicBezTo>
                      <a:pt x="893" y="403"/>
                      <a:pt x="906" y="402"/>
                      <a:pt x="935" y="429"/>
                    </a:cubicBezTo>
                    <a:cubicBezTo>
                      <a:pt x="927" y="453"/>
                      <a:pt x="920" y="471"/>
                      <a:pt x="906" y="492"/>
                    </a:cubicBezTo>
                    <a:cubicBezTo>
                      <a:pt x="953" y="551"/>
                      <a:pt x="1028" y="564"/>
                      <a:pt x="1089" y="604"/>
                    </a:cubicBezTo>
                    <a:cubicBezTo>
                      <a:pt x="1101" y="641"/>
                      <a:pt x="1095" y="651"/>
                      <a:pt x="1061" y="668"/>
                    </a:cubicBezTo>
                    <a:cubicBezTo>
                      <a:pt x="1024" y="723"/>
                      <a:pt x="1103" y="759"/>
                      <a:pt x="1138" y="794"/>
                    </a:cubicBezTo>
                    <a:cubicBezTo>
                      <a:pt x="1140" y="801"/>
                      <a:pt x="1148" y="808"/>
                      <a:pt x="1145" y="815"/>
                    </a:cubicBezTo>
                    <a:cubicBezTo>
                      <a:pt x="1142" y="822"/>
                      <a:pt x="1131" y="819"/>
                      <a:pt x="1124" y="822"/>
                    </a:cubicBezTo>
                    <a:cubicBezTo>
                      <a:pt x="1096" y="836"/>
                      <a:pt x="1067" y="846"/>
                      <a:pt x="1040" y="864"/>
                    </a:cubicBezTo>
                    <a:cubicBezTo>
                      <a:pt x="1020" y="893"/>
                      <a:pt x="1025" y="912"/>
                      <a:pt x="1054" y="935"/>
                    </a:cubicBezTo>
                    <a:cubicBezTo>
                      <a:pt x="1067" y="945"/>
                      <a:pt x="1082" y="954"/>
                      <a:pt x="1096" y="963"/>
                    </a:cubicBezTo>
                    <a:cubicBezTo>
                      <a:pt x="1103" y="968"/>
                      <a:pt x="1117" y="977"/>
                      <a:pt x="1117" y="977"/>
                    </a:cubicBezTo>
                    <a:cubicBezTo>
                      <a:pt x="1089" y="996"/>
                      <a:pt x="1052" y="1011"/>
                      <a:pt x="1019" y="1019"/>
                    </a:cubicBezTo>
                    <a:cubicBezTo>
                      <a:pt x="955" y="1061"/>
                      <a:pt x="1008" y="1120"/>
                      <a:pt x="1061" y="1138"/>
                    </a:cubicBezTo>
                    <a:cubicBezTo>
                      <a:pt x="1063" y="1145"/>
                      <a:pt x="1072" y="1153"/>
                      <a:pt x="1068" y="1159"/>
                    </a:cubicBezTo>
                    <a:cubicBezTo>
                      <a:pt x="1060" y="1172"/>
                      <a:pt x="1013" y="1182"/>
                      <a:pt x="998" y="1188"/>
                    </a:cubicBezTo>
                    <a:cubicBezTo>
                      <a:pt x="985" y="1228"/>
                      <a:pt x="1007" y="1232"/>
                      <a:pt x="1033" y="1258"/>
                    </a:cubicBezTo>
                    <a:cubicBezTo>
                      <a:pt x="1042" y="1267"/>
                      <a:pt x="1060" y="1295"/>
                      <a:pt x="1068" y="1307"/>
                    </a:cubicBezTo>
                    <a:cubicBezTo>
                      <a:pt x="1054" y="1348"/>
                      <a:pt x="1019" y="1345"/>
                      <a:pt x="984" y="1363"/>
                    </a:cubicBezTo>
                    <a:cubicBezTo>
                      <a:pt x="942" y="1384"/>
                      <a:pt x="896" y="1393"/>
                      <a:pt x="857" y="1419"/>
                    </a:cubicBezTo>
                    <a:cubicBezTo>
                      <a:pt x="849" y="1443"/>
                      <a:pt x="849" y="1459"/>
                      <a:pt x="871" y="1476"/>
                    </a:cubicBezTo>
                    <a:cubicBezTo>
                      <a:pt x="884" y="1486"/>
                      <a:pt x="913" y="1504"/>
                      <a:pt x="913" y="1504"/>
                    </a:cubicBezTo>
                    <a:cubicBezTo>
                      <a:pt x="915" y="1511"/>
                      <a:pt x="924" y="1519"/>
                      <a:pt x="920" y="1525"/>
                    </a:cubicBezTo>
                    <a:cubicBezTo>
                      <a:pt x="899" y="1554"/>
                      <a:pt x="846" y="1565"/>
                      <a:pt x="815" y="1574"/>
                    </a:cubicBezTo>
                    <a:cubicBezTo>
                      <a:pt x="801" y="1578"/>
                      <a:pt x="773" y="1588"/>
                      <a:pt x="773" y="1588"/>
                    </a:cubicBezTo>
                    <a:cubicBezTo>
                      <a:pt x="737" y="1697"/>
                      <a:pt x="648" y="1631"/>
                      <a:pt x="555" y="1616"/>
                    </a:cubicBezTo>
                    <a:cubicBezTo>
                      <a:pt x="569" y="1625"/>
                      <a:pt x="611" y="1635"/>
                      <a:pt x="597" y="1644"/>
                    </a:cubicBezTo>
                    <a:cubicBezTo>
                      <a:pt x="567" y="1664"/>
                      <a:pt x="533" y="1668"/>
                      <a:pt x="499" y="1679"/>
                    </a:cubicBezTo>
                    <a:cubicBezTo>
                      <a:pt x="472" y="1720"/>
                      <a:pt x="424" y="1703"/>
                      <a:pt x="380" y="1714"/>
                    </a:cubicBezTo>
                    <a:cubicBezTo>
                      <a:pt x="345" y="1712"/>
                      <a:pt x="308" y="1716"/>
                      <a:pt x="274" y="1707"/>
                    </a:cubicBezTo>
                    <a:cubicBezTo>
                      <a:pt x="267" y="1705"/>
                      <a:pt x="270" y="1693"/>
                      <a:pt x="267" y="1686"/>
                    </a:cubicBezTo>
                    <a:cubicBezTo>
                      <a:pt x="263" y="1678"/>
                      <a:pt x="258" y="1671"/>
                      <a:pt x="253" y="1665"/>
                    </a:cubicBezTo>
                    <a:cubicBezTo>
                      <a:pt x="230" y="1638"/>
                      <a:pt x="202" y="1620"/>
                      <a:pt x="169" y="1609"/>
                    </a:cubicBezTo>
                    <a:cubicBezTo>
                      <a:pt x="155" y="1567"/>
                      <a:pt x="176" y="1596"/>
                      <a:pt x="190" y="1553"/>
                    </a:cubicBezTo>
                    <a:cubicBezTo>
                      <a:pt x="188" y="1530"/>
                      <a:pt x="189" y="1506"/>
                      <a:pt x="183" y="1483"/>
                    </a:cubicBezTo>
                    <a:cubicBezTo>
                      <a:pt x="179" y="1465"/>
                      <a:pt x="160" y="1468"/>
                      <a:pt x="148" y="1461"/>
                    </a:cubicBezTo>
                    <a:cubicBezTo>
                      <a:pt x="108" y="1439"/>
                      <a:pt x="79" y="1420"/>
                      <a:pt x="35" y="1405"/>
                    </a:cubicBezTo>
                    <a:cubicBezTo>
                      <a:pt x="16" y="1386"/>
                      <a:pt x="0" y="1381"/>
                      <a:pt x="21" y="1349"/>
                    </a:cubicBezTo>
                    <a:cubicBezTo>
                      <a:pt x="25" y="1343"/>
                      <a:pt x="36" y="1346"/>
                      <a:pt x="42" y="1342"/>
                    </a:cubicBezTo>
                    <a:cubicBezTo>
                      <a:pt x="57" y="1334"/>
                      <a:pt x="85" y="1314"/>
                      <a:pt x="85" y="1314"/>
                    </a:cubicBezTo>
                    <a:cubicBezTo>
                      <a:pt x="90" y="1307"/>
                      <a:pt x="93" y="1299"/>
                      <a:pt x="99" y="1293"/>
                    </a:cubicBezTo>
                    <a:cubicBezTo>
                      <a:pt x="105" y="1287"/>
                      <a:pt x="118" y="1287"/>
                      <a:pt x="120" y="1279"/>
                    </a:cubicBezTo>
                    <a:cubicBezTo>
                      <a:pt x="133" y="1226"/>
                      <a:pt x="80" y="1218"/>
                      <a:pt x="56" y="1188"/>
                    </a:cubicBezTo>
                    <a:cubicBezTo>
                      <a:pt x="41" y="1170"/>
                      <a:pt x="28" y="1124"/>
                      <a:pt x="28" y="1124"/>
                    </a:cubicBezTo>
                    <a:cubicBezTo>
                      <a:pt x="34" y="1085"/>
                      <a:pt x="41" y="1047"/>
                      <a:pt x="71" y="1019"/>
                    </a:cubicBezTo>
                    <a:cubicBezTo>
                      <a:pt x="81" y="990"/>
                      <a:pt x="94" y="973"/>
                      <a:pt x="120" y="956"/>
                    </a:cubicBezTo>
                    <a:cubicBezTo>
                      <a:pt x="146" y="877"/>
                      <a:pt x="65" y="763"/>
                      <a:pt x="49" y="682"/>
                    </a:cubicBezTo>
                    <a:cubicBezTo>
                      <a:pt x="51" y="656"/>
                      <a:pt x="52" y="630"/>
                      <a:pt x="56" y="604"/>
                    </a:cubicBezTo>
                    <a:cubicBezTo>
                      <a:pt x="65" y="543"/>
                      <a:pt x="148" y="541"/>
                      <a:pt x="190" y="513"/>
                    </a:cubicBezTo>
                    <a:cubicBezTo>
                      <a:pt x="205" y="467"/>
                      <a:pt x="203" y="483"/>
                      <a:pt x="190" y="401"/>
                    </a:cubicBezTo>
                    <a:cubicBezTo>
                      <a:pt x="178" y="323"/>
                      <a:pt x="109" y="283"/>
                      <a:pt x="85" y="211"/>
                    </a:cubicBezTo>
                    <a:cubicBezTo>
                      <a:pt x="87" y="204"/>
                      <a:pt x="86" y="194"/>
                      <a:pt x="92" y="190"/>
                    </a:cubicBezTo>
                    <a:cubicBezTo>
                      <a:pt x="113" y="175"/>
                      <a:pt x="159" y="170"/>
                      <a:pt x="183" y="162"/>
                    </a:cubicBezTo>
                    <a:cubicBezTo>
                      <a:pt x="204" y="131"/>
                      <a:pt x="205" y="138"/>
                      <a:pt x="162" y="155"/>
                    </a:cubicBezTo>
                    <a:close/>
                  </a:path>
                </a:pathLst>
              </a:custGeom>
              <a:solidFill>
                <a:srgbClr val="F0AEE3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79" name="Oval 494"/>
              <p:cNvSpPr>
                <a:spLocks noChangeArrowheads="1"/>
              </p:cNvSpPr>
              <p:nvPr/>
            </p:nvSpPr>
            <p:spPr bwMode="auto">
              <a:xfrm>
                <a:off x="1191" y="1150"/>
                <a:ext cx="568" cy="564"/>
              </a:xfrm>
              <a:prstGeom prst="ellipse">
                <a:avLst/>
              </a:prstGeom>
              <a:solidFill>
                <a:srgbClr val="DDF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80" name="Oval 495"/>
              <p:cNvSpPr>
                <a:spLocks noChangeArrowheads="1"/>
              </p:cNvSpPr>
              <p:nvPr/>
            </p:nvSpPr>
            <p:spPr bwMode="auto">
              <a:xfrm>
                <a:off x="1274" y="1392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81" name="Oval 496"/>
              <p:cNvSpPr>
                <a:spLocks noChangeArrowheads="1"/>
              </p:cNvSpPr>
              <p:nvPr/>
            </p:nvSpPr>
            <p:spPr bwMode="auto">
              <a:xfrm>
                <a:off x="1276" y="1488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82" name="Oval 497"/>
              <p:cNvSpPr>
                <a:spLocks noChangeArrowheads="1"/>
              </p:cNvSpPr>
              <p:nvPr/>
            </p:nvSpPr>
            <p:spPr bwMode="auto">
              <a:xfrm>
                <a:off x="1400" y="1296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83" name="Oval 498"/>
              <p:cNvSpPr>
                <a:spLocks noChangeArrowheads="1"/>
              </p:cNvSpPr>
              <p:nvPr/>
            </p:nvSpPr>
            <p:spPr bwMode="auto">
              <a:xfrm>
                <a:off x="1646" y="1494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84" name="Oval 499"/>
              <p:cNvSpPr>
                <a:spLocks noChangeArrowheads="1"/>
              </p:cNvSpPr>
              <p:nvPr/>
            </p:nvSpPr>
            <p:spPr bwMode="auto">
              <a:xfrm>
                <a:off x="1375" y="1399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85" name="Oval 500"/>
              <p:cNvSpPr>
                <a:spLocks noChangeArrowheads="1"/>
              </p:cNvSpPr>
              <p:nvPr/>
            </p:nvSpPr>
            <p:spPr bwMode="auto">
              <a:xfrm>
                <a:off x="1367" y="1446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86" name="Oval 501"/>
              <p:cNvSpPr>
                <a:spLocks noChangeArrowheads="1"/>
              </p:cNvSpPr>
              <p:nvPr/>
            </p:nvSpPr>
            <p:spPr bwMode="auto">
              <a:xfrm>
                <a:off x="1424" y="155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87" name="Oval 502"/>
              <p:cNvSpPr>
                <a:spLocks noChangeArrowheads="1"/>
              </p:cNvSpPr>
              <p:nvPr/>
            </p:nvSpPr>
            <p:spPr bwMode="auto">
              <a:xfrm>
                <a:off x="1404" y="1469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88" name="Oval 503"/>
              <p:cNvSpPr>
                <a:spLocks noChangeArrowheads="1"/>
              </p:cNvSpPr>
              <p:nvPr/>
            </p:nvSpPr>
            <p:spPr bwMode="auto">
              <a:xfrm>
                <a:off x="1504" y="1550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89" name="Oval 504"/>
              <p:cNvSpPr>
                <a:spLocks noChangeArrowheads="1"/>
              </p:cNvSpPr>
              <p:nvPr/>
            </p:nvSpPr>
            <p:spPr bwMode="auto">
              <a:xfrm>
                <a:off x="1419" y="1254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90" name="Oval 505"/>
              <p:cNvSpPr>
                <a:spLocks noChangeArrowheads="1"/>
              </p:cNvSpPr>
              <p:nvPr/>
            </p:nvSpPr>
            <p:spPr bwMode="auto">
              <a:xfrm>
                <a:off x="1257" y="1250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91" name="Oval 506"/>
              <p:cNvSpPr>
                <a:spLocks noChangeArrowheads="1"/>
              </p:cNvSpPr>
              <p:nvPr/>
            </p:nvSpPr>
            <p:spPr bwMode="auto">
              <a:xfrm>
                <a:off x="1314" y="1398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92" name="Oval 507"/>
              <p:cNvSpPr>
                <a:spLocks noChangeArrowheads="1"/>
              </p:cNvSpPr>
              <p:nvPr/>
            </p:nvSpPr>
            <p:spPr bwMode="auto">
              <a:xfrm>
                <a:off x="1244" y="155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93" name="Oval 508"/>
              <p:cNvSpPr>
                <a:spLocks noChangeArrowheads="1"/>
              </p:cNvSpPr>
              <p:nvPr/>
            </p:nvSpPr>
            <p:spPr bwMode="auto">
              <a:xfrm>
                <a:off x="1218" y="1454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94" name="Oval 509"/>
              <p:cNvSpPr>
                <a:spLocks noChangeArrowheads="1"/>
              </p:cNvSpPr>
              <p:nvPr/>
            </p:nvSpPr>
            <p:spPr bwMode="auto">
              <a:xfrm>
                <a:off x="1324" y="1556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95" name="Oval 510"/>
              <p:cNvSpPr>
                <a:spLocks noChangeArrowheads="1"/>
              </p:cNvSpPr>
              <p:nvPr/>
            </p:nvSpPr>
            <p:spPr bwMode="auto">
              <a:xfrm>
                <a:off x="1550" y="1601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96" name="Oval 511"/>
              <p:cNvSpPr>
                <a:spLocks noChangeArrowheads="1"/>
              </p:cNvSpPr>
              <p:nvPr/>
            </p:nvSpPr>
            <p:spPr bwMode="auto">
              <a:xfrm>
                <a:off x="1240" y="142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97" name="Oval 512"/>
              <p:cNvSpPr>
                <a:spLocks noChangeArrowheads="1"/>
              </p:cNvSpPr>
              <p:nvPr/>
            </p:nvSpPr>
            <p:spPr bwMode="auto">
              <a:xfrm>
                <a:off x="1432" y="1611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98" name="Oval 513"/>
              <p:cNvSpPr>
                <a:spLocks noChangeArrowheads="1"/>
              </p:cNvSpPr>
              <p:nvPr/>
            </p:nvSpPr>
            <p:spPr bwMode="auto">
              <a:xfrm>
                <a:off x="1619" y="1522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99" name="Oval 514"/>
              <p:cNvSpPr>
                <a:spLocks noChangeArrowheads="1"/>
              </p:cNvSpPr>
              <p:nvPr/>
            </p:nvSpPr>
            <p:spPr bwMode="auto">
              <a:xfrm>
                <a:off x="1521" y="132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00" name="Oval 515"/>
              <p:cNvSpPr>
                <a:spLocks noChangeArrowheads="1"/>
              </p:cNvSpPr>
              <p:nvPr/>
            </p:nvSpPr>
            <p:spPr bwMode="auto">
              <a:xfrm>
                <a:off x="1526" y="1285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01" name="Oval 516"/>
              <p:cNvSpPr>
                <a:spLocks noChangeArrowheads="1"/>
              </p:cNvSpPr>
              <p:nvPr/>
            </p:nvSpPr>
            <p:spPr bwMode="auto">
              <a:xfrm>
                <a:off x="1646" y="1356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02" name="Oval 517"/>
              <p:cNvSpPr>
                <a:spLocks noChangeArrowheads="1"/>
              </p:cNvSpPr>
              <p:nvPr/>
            </p:nvSpPr>
            <p:spPr bwMode="auto">
              <a:xfrm>
                <a:off x="1495" y="1361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03" name="Oval 518"/>
              <p:cNvSpPr>
                <a:spLocks noChangeArrowheads="1"/>
              </p:cNvSpPr>
              <p:nvPr/>
            </p:nvSpPr>
            <p:spPr bwMode="auto">
              <a:xfrm>
                <a:off x="1587" y="1494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04" name="Oval 519"/>
              <p:cNvSpPr>
                <a:spLocks noChangeArrowheads="1"/>
              </p:cNvSpPr>
              <p:nvPr/>
            </p:nvSpPr>
            <p:spPr bwMode="auto">
              <a:xfrm>
                <a:off x="1333" y="1258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05" name="Oval 520"/>
              <p:cNvSpPr>
                <a:spLocks noChangeArrowheads="1"/>
              </p:cNvSpPr>
              <p:nvPr/>
            </p:nvSpPr>
            <p:spPr bwMode="auto">
              <a:xfrm>
                <a:off x="1610" y="1412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06" name="Oval 521"/>
              <p:cNvSpPr>
                <a:spLocks noChangeArrowheads="1"/>
              </p:cNvSpPr>
              <p:nvPr/>
            </p:nvSpPr>
            <p:spPr bwMode="auto">
              <a:xfrm>
                <a:off x="1673" y="1376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07" name="Oval 522"/>
              <p:cNvSpPr>
                <a:spLocks noChangeArrowheads="1"/>
              </p:cNvSpPr>
              <p:nvPr/>
            </p:nvSpPr>
            <p:spPr bwMode="auto">
              <a:xfrm>
                <a:off x="1350" y="1216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08" name="Oval 523"/>
              <p:cNvSpPr>
                <a:spLocks noChangeArrowheads="1"/>
              </p:cNvSpPr>
              <p:nvPr/>
            </p:nvSpPr>
            <p:spPr bwMode="auto">
              <a:xfrm>
                <a:off x="1422" y="1325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09" name="Oval 524"/>
              <p:cNvSpPr>
                <a:spLocks noChangeArrowheads="1"/>
              </p:cNvSpPr>
              <p:nvPr/>
            </p:nvSpPr>
            <p:spPr bwMode="auto">
              <a:xfrm>
                <a:off x="1428" y="1388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10" name="Oval 525"/>
              <p:cNvSpPr>
                <a:spLocks noChangeArrowheads="1"/>
              </p:cNvSpPr>
              <p:nvPr/>
            </p:nvSpPr>
            <p:spPr bwMode="auto">
              <a:xfrm>
                <a:off x="1439" y="1502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11" name="Oval 526"/>
              <p:cNvSpPr>
                <a:spLocks noChangeArrowheads="1"/>
              </p:cNvSpPr>
              <p:nvPr/>
            </p:nvSpPr>
            <p:spPr bwMode="auto">
              <a:xfrm>
                <a:off x="1541" y="1518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12" name="Oval 527"/>
              <p:cNvSpPr>
                <a:spLocks noChangeArrowheads="1"/>
              </p:cNvSpPr>
              <p:nvPr/>
            </p:nvSpPr>
            <p:spPr bwMode="auto">
              <a:xfrm>
                <a:off x="1498" y="1460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13" name="Oval 528"/>
              <p:cNvSpPr>
                <a:spLocks noChangeArrowheads="1"/>
              </p:cNvSpPr>
              <p:nvPr/>
            </p:nvSpPr>
            <p:spPr bwMode="auto">
              <a:xfrm>
                <a:off x="1462" y="1420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14" name="Oval 529"/>
              <p:cNvSpPr>
                <a:spLocks noChangeArrowheads="1"/>
              </p:cNvSpPr>
              <p:nvPr/>
            </p:nvSpPr>
            <p:spPr bwMode="auto">
              <a:xfrm>
                <a:off x="1540" y="1565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15" name="Oval 530"/>
              <p:cNvSpPr>
                <a:spLocks noChangeArrowheads="1"/>
              </p:cNvSpPr>
              <p:nvPr/>
            </p:nvSpPr>
            <p:spPr bwMode="auto">
              <a:xfrm>
                <a:off x="1538" y="1430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16" name="Oval 531"/>
              <p:cNvSpPr>
                <a:spLocks noChangeArrowheads="1"/>
              </p:cNvSpPr>
              <p:nvPr/>
            </p:nvSpPr>
            <p:spPr bwMode="auto">
              <a:xfrm>
                <a:off x="1647" y="1316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17" name="Oval 532"/>
              <p:cNvSpPr>
                <a:spLocks noChangeArrowheads="1"/>
              </p:cNvSpPr>
              <p:nvPr/>
            </p:nvSpPr>
            <p:spPr bwMode="auto">
              <a:xfrm>
                <a:off x="1675" y="1462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18" name="Oval 533"/>
              <p:cNvSpPr>
                <a:spLocks noChangeArrowheads="1"/>
              </p:cNvSpPr>
              <p:nvPr/>
            </p:nvSpPr>
            <p:spPr bwMode="auto">
              <a:xfrm>
                <a:off x="1315" y="1462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19" name="Oval 534"/>
              <p:cNvSpPr>
                <a:spLocks noChangeArrowheads="1"/>
              </p:cNvSpPr>
              <p:nvPr/>
            </p:nvSpPr>
            <p:spPr bwMode="auto">
              <a:xfrm>
                <a:off x="1370" y="1534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20" name="Oval 535"/>
              <p:cNvSpPr>
                <a:spLocks noChangeArrowheads="1"/>
              </p:cNvSpPr>
              <p:nvPr/>
            </p:nvSpPr>
            <p:spPr bwMode="auto">
              <a:xfrm>
                <a:off x="1354" y="161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21" name="Oval 536"/>
              <p:cNvSpPr>
                <a:spLocks noChangeArrowheads="1"/>
              </p:cNvSpPr>
              <p:nvPr/>
            </p:nvSpPr>
            <p:spPr bwMode="auto">
              <a:xfrm>
                <a:off x="1256" y="1331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22" name="Oval 537"/>
              <p:cNvSpPr>
                <a:spLocks noChangeArrowheads="1"/>
              </p:cNvSpPr>
              <p:nvPr/>
            </p:nvSpPr>
            <p:spPr bwMode="auto">
              <a:xfrm>
                <a:off x="1471" y="1628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23" name="Oval 538"/>
              <p:cNvSpPr>
                <a:spLocks noChangeArrowheads="1"/>
              </p:cNvSpPr>
              <p:nvPr/>
            </p:nvSpPr>
            <p:spPr bwMode="auto">
              <a:xfrm>
                <a:off x="1318" y="1598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24" name="Oval 539"/>
              <p:cNvSpPr>
                <a:spLocks noChangeArrowheads="1"/>
              </p:cNvSpPr>
              <p:nvPr/>
            </p:nvSpPr>
            <p:spPr bwMode="auto">
              <a:xfrm>
                <a:off x="1317" y="1296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25" name="Oval 540"/>
              <p:cNvSpPr>
                <a:spLocks noChangeArrowheads="1"/>
              </p:cNvSpPr>
              <p:nvPr/>
            </p:nvSpPr>
            <p:spPr bwMode="auto">
              <a:xfrm>
                <a:off x="1582" y="157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26" name="Oval 541"/>
              <p:cNvSpPr>
                <a:spLocks noChangeArrowheads="1"/>
              </p:cNvSpPr>
              <p:nvPr/>
            </p:nvSpPr>
            <p:spPr bwMode="auto">
              <a:xfrm>
                <a:off x="1513" y="1235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27" name="Oval 542"/>
              <p:cNvSpPr>
                <a:spLocks noChangeArrowheads="1"/>
              </p:cNvSpPr>
              <p:nvPr/>
            </p:nvSpPr>
            <p:spPr bwMode="auto">
              <a:xfrm>
                <a:off x="1598" y="1324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28" name="Oval 543"/>
              <p:cNvSpPr>
                <a:spLocks noChangeArrowheads="1"/>
              </p:cNvSpPr>
              <p:nvPr/>
            </p:nvSpPr>
            <p:spPr bwMode="auto">
              <a:xfrm>
                <a:off x="1570" y="1395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29" name="Oval 544"/>
              <p:cNvSpPr>
                <a:spLocks noChangeArrowheads="1"/>
              </p:cNvSpPr>
              <p:nvPr/>
            </p:nvSpPr>
            <p:spPr bwMode="auto">
              <a:xfrm>
                <a:off x="1490" y="1201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30" name="Oval 545"/>
              <p:cNvSpPr>
                <a:spLocks noChangeArrowheads="1"/>
              </p:cNvSpPr>
              <p:nvPr/>
            </p:nvSpPr>
            <p:spPr bwMode="auto">
              <a:xfrm>
                <a:off x="1582" y="123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31" name="Oval 546"/>
              <p:cNvSpPr>
                <a:spLocks noChangeArrowheads="1"/>
              </p:cNvSpPr>
              <p:nvPr/>
            </p:nvSpPr>
            <p:spPr bwMode="auto">
              <a:xfrm>
                <a:off x="1250" y="130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32" name="Oval 547"/>
              <p:cNvSpPr>
                <a:spLocks noChangeArrowheads="1"/>
              </p:cNvSpPr>
              <p:nvPr/>
            </p:nvSpPr>
            <p:spPr bwMode="auto">
              <a:xfrm>
                <a:off x="1658" y="1531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33" name="Oval 548"/>
              <p:cNvSpPr>
                <a:spLocks noChangeArrowheads="1"/>
              </p:cNvSpPr>
              <p:nvPr/>
            </p:nvSpPr>
            <p:spPr bwMode="auto">
              <a:xfrm>
                <a:off x="1406" y="1198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34" name="Oval 549"/>
              <p:cNvSpPr>
                <a:spLocks noChangeArrowheads="1"/>
              </p:cNvSpPr>
              <p:nvPr/>
            </p:nvSpPr>
            <p:spPr bwMode="auto">
              <a:xfrm>
                <a:off x="1611" y="1232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35" name="Oval 550"/>
              <p:cNvSpPr>
                <a:spLocks noChangeArrowheads="1"/>
              </p:cNvSpPr>
              <p:nvPr/>
            </p:nvSpPr>
            <p:spPr bwMode="auto">
              <a:xfrm>
                <a:off x="1449" y="1179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36" name="Oval 551"/>
              <p:cNvSpPr>
                <a:spLocks noChangeArrowheads="1"/>
              </p:cNvSpPr>
              <p:nvPr/>
            </p:nvSpPr>
            <p:spPr bwMode="auto">
              <a:xfrm>
                <a:off x="2786" y="1126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37" name="Oval 552"/>
              <p:cNvSpPr>
                <a:spLocks noChangeArrowheads="1"/>
              </p:cNvSpPr>
              <p:nvPr/>
            </p:nvSpPr>
            <p:spPr bwMode="auto">
              <a:xfrm>
                <a:off x="2692" y="1174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38" name="Oval 553"/>
              <p:cNvSpPr>
                <a:spLocks noChangeArrowheads="1"/>
              </p:cNvSpPr>
              <p:nvPr/>
            </p:nvSpPr>
            <p:spPr bwMode="auto">
              <a:xfrm>
                <a:off x="2879" y="1195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39" name="Oval 554"/>
              <p:cNvSpPr>
                <a:spLocks noChangeArrowheads="1"/>
              </p:cNvSpPr>
              <p:nvPr/>
            </p:nvSpPr>
            <p:spPr bwMode="auto">
              <a:xfrm>
                <a:off x="2927" y="1186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40" name="Oval 555"/>
              <p:cNvSpPr>
                <a:spLocks noChangeArrowheads="1"/>
              </p:cNvSpPr>
              <p:nvPr/>
            </p:nvSpPr>
            <p:spPr bwMode="auto">
              <a:xfrm>
                <a:off x="2830" y="1202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41" name="Oval 556"/>
              <p:cNvSpPr>
                <a:spLocks noChangeArrowheads="1"/>
              </p:cNvSpPr>
              <p:nvPr/>
            </p:nvSpPr>
            <p:spPr bwMode="auto">
              <a:xfrm>
                <a:off x="2927" y="1186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42" name="Oval 557"/>
              <p:cNvSpPr>
                <a:spLocks noChangeArrowheads="1"/>
              </p:cNvSpPr>
              <p:nvPr/>
            </p:nvSpPr>
            <p:spPr bwMode="auto">
              <a:xfrm>
                <a:off x="2900" y="1228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43" name="Oval 558"/>
              <p:cNvSpPr>
                <a:spLocks noChangeArrowheads="1"/>
              </p:cNvSpPr>
              <p:nvPr/>
            </p:nvSpPr>
            <p:spPr bwMode="auto">
              <a:xfrm>
                <a:off x="2919" y="1110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44" name="Oval 559"/>
              <p:cNvSpPr>
                <a:spLocks noChangeArrowheads="1"/>
              </p:cNvSpPr>
              <p:nvPr/>
            </p:nvSpPr>
            <p:spPr bwMode="auto">
              <a:xfrm>
                <a:off x="2938" y="1230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45" name="Oval 560"/>
              <p:cNvSpPr>
                <a:spLocks noChangeArrowheads="1"/>
              </p:cNvSpPr>
              <p:nvPr/>
            </p:nvSpPr>
            <p:spPr bwMode="auto">
              <a:xfrm>
                <a:off x="2844" y="1189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46" name="Oval 561"/>
              <p:cNvSpPr>
                <a:spLocks noChangeArrowheads="1"/>
              </p:cNvSpPr>
              <p:nvPr/>
            </p:nvSpPr>
            <p:spPr bwMode="auto">
              <a:xfrm>
                <a:off x="2880" y="1068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47" name="Oval 562"/>
              <p:cNvSpPr>
                <a:spLocks noChangeArrowheads="1"/>
              </p:cNvSpPr>
              <p:nvPr/>
            </p:nvSpPr>
            <p:spPr bwMode="auto">
              <a:xfrm>
                <a:off x="2694" y="1222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48" name="Oval 563"/>
              <p:cNvSpPr>
                <a:spLocks noChangeArrowheads="1"/>
              </p:cNvSpPr>
              <p:nvPr/>
            </p:nvSpPr>
            <p:spPr bwMode="auto">
              <a:xfrm>
                <a:off x="2777" y="1335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49" name="Oval 564"/>
              <p:cNvSpPr>
                <a:spLocks noChangeArrowheads="1"/>
              </p:cNvSpPr>
              <p:nvPr/>
            </p:nvSpPr>
            <p:spPr bwMode="auto">
              <a:xfrm>
                <a:off x="2733" y="1248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50" name="Oval 565"/>
              <p:cNvSpPr>
                <a:spLocks noChangeArrowheads="1"/>
              </p:cNvSpPr>
              <p:nvPr/>
            </p:nvSpPr>
            <p:spPr bwMode="auto">
              <a:xfrm>
                <a:off x="2809" y="129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51" name="Oval 566"/>
              <p:cNvSpPr>
                <a:spLocks noChangeArrowheads="1"/>
              </p:cNvSpPr>
              <p:nvPr/>
            </p:nvSpPr>
            <p:spPr bwMode="auto">
              <a:xfrm>
                <a:off x="2921" y="1065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52" name="Oval 567"/>
              <p:cNvSpPr>
                <a:spLocks noChangeArrowheads="1"/>
              </p:cNvSpPr>
              <p:nvPr/>
            </p:nvSpPr>
            <p:spPr bwMode="auto">
              <a:xfrm>
                <a:off x="2998" y="1124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53" name="Oval 568"/>
              <p:cNvSpPr>
                <a:spLocks noChangeArrowheads="1"/>
              </p:cNvSpPr>
              <p:nvPr/>
            </p:nvSpPr>
            <p:spPr bwMode="auto">
              <a:xfrm>
                <a:off x="2905" y="1336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54" name="Oval 569"/>
              <p:cNvSpPr>
                <a:spLocks noChangeArrowheads="1"/>
              </p:cNvSpPr>
              <p:nvPr/>
            </p:nvSpPr>
            <p:spPr bwMode="auto">
              <a:xfrm>
                <a:off x="2772" y="117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55" name="Oval 570"/>
              <p:cNvSpPr>
                <a:spLocks noChangeArrowheads="1"/>
              </p:cNvSpPr>
              <p:nvPr/>
            </p:nvSpPr>
            <p:spPr bwMode="auto">
              <a:xfrm>
                <a:off x="2843" y="1070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56" name="Oval 571"/>
              <p:cNvSpPr>
                <a:spLocks noChangeArrowheads="1"/>
              </p:cNvSpPr>
              <p:nvPr/>
            </p:nvSpPr>
            <p:spPr bwMode="auto">
              <a:xfrm>
                <a:off x="2891" y="1147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57" name="Oval 572"/>
              <p:cNvSpPr>
                <a:spLocks noChangeArrowheads="1"/>
              </p:cNvSpPr>
              <p:nvPr/>
            </p:nvSpPr>
            <p:spPr bwMode="auto">
              <a:xfrm>
                <a:off x="2728" y="1194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58" name="Oval 573"/>
              <p:cNvSpPr>
                <a:spLocks noChangeArrowheads="1"/>
              </p:cNvSpPr>
              <p:nvPr/>
            </p:nvSpPr>
            <p:spPr bwMode="auto">
              <a:xfrm>
                <a:off x="2859" y="113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59" name="Oval 574"/>
              <p:cNvSpPr>
                <a:spLocks noChangeArrowheads="1"/>
              </p:cNvSpPr>
              <p:nvPr/>
            </p:nvSpPr>
            <p:spPr bwMode="auto">
              <a:xfrm>
                <a:off x="2914" y="1262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60" name="Oval 575"/>
              <p:cNvSpPr>
                <a:spLocks noChangeArrowheads="1"/>
              </p:cNvSpPr>
              <p:nvPr/>
            </p:nvSpPr>
            <p:spPr bwMode="auto">
              <a:xfrm>
                <a:off x="2750" y="1110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61" name="Oval 576"/>
              <p:cNvSpPr>
                <a:spLocks noChangeArrowheads="1"/>
              </p:cNvSpPr>
              <p:nvPr/>
            </p:nvSpPr>
            <p:spPr bwMode="auto">
              <a:xfrm>
                <a:off x="2792" y="1077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62" name="Oval 577"/>
              <p:cNvSpPr>
                <a:spLocks noChangeArrowheads="1"/>
              </p:cNvSpPr>
              <p:nvPr/>
            </p:nvSpPr>
            <p:spPr bwMode="auto">
              <a:xfrm>
                <a:off x="2958" y="108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63" name="Oval 578"/>
              <p:cNvSpPr>
                <a:spLocks noChangeArrowheads="1"/>
              </p:cNvSpPr>
              <p:nvPr/>
            </p:nvSpPr>
            <p:spPr bwMode="auto">
              <a:xfrm>
                <a:off x="2820" y="1152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64" name="Oval 579"/>
              <p:cNvSpPr>
                <a:spLocks noChangeArrowheads="1"/>
              </p:cNvSpPr>
              <p:nvPr/>
            </p:nvSpPr>
            <p:spPr bwMode="auto">
              <a:xfrm>
                <a:off x="2745" y="1152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65" name="Oval 580"/>
              <p:cNvSpPr>
                <a:spLocks noChangeArrowheads="1"/>
              </p:cNvSpPr>
              <p:nvPr/>
            </p:nvSpPr>
            <p:spPr bwMode="auto">
              <a:xfrm>
                <a:off x="2870" y="1095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66" name="Oval 581"/>
              <p:cNvSpPr>
                <a:spLocks noChangeArrowheads="1"/>
              </p:cNvSpPr>
              <p:nvPr/>
            </p:nvSpPr>
            <p:spPr bwMode="auto">
              <a:xfrm>
                <a:off x="2957" y="1171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67" name="Oval 582"/>
              <p:cNvSpPr>
                <a:spLocks noChangeArrowheads="1"/>
              </p:cNvSpPr>
              <p:nvPr/>
            </p:nvSpPr>
            <p:spPr bwMode="auto">
              <a:xfrm>
                <a:off x="2800" y="1200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68" name="Oval 583"/>
              <p:cNvSpPr>
                <a:spLocks noChangeArrowheads="1"/>
              </p:cNvSpPr>
              <p:nvPr/>
            </p:nvSpPr>
            <p:spPr bwMode="auto">
              <a:xfrm>
                <a:off x="2818" y="1106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69" name="Oval 584"/>
              <p:cNvSpPr>
                <a:spLocks noChangeArrowheads="1"/>
              </p:cNvSpPr>
              <p:nvPr/>
            </p:nvSpPr>
            <p:spPr bwMode="auto">
              <a:xfrm>
                <a:off x="2860" y="1242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70" name="Oval 585"/>
              <p:cNvSpPr>
                <a:spLocks noChangeArrowheads="1"/>
              </p:cNvSpPr>
              <p:nvPr/>
            </p:nvSpPr>
            <p:spPr bwMode="auto">
              <a:xfrm>
                <a:off x="2771" y="1254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71" name="Oval 586"/>
              <p:cNvSpPr>
                <a:spLocks noChangeArrowheads="1"/>
              </p:cNvSpPr>
              <p:nvPr/>
            </p:nvSpPr>
            <p:spPr bwMode="auto">
              <a:xfrm>
                <a:off x="2979" y="1206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72" name="Oval 587"/>
              <p:cNvSpPr>
                <a:spLocks noChangeArrowheads="1"/>
              </p:cNvSpPr>
              <p:nvPr/>
            </p:nvSpPr>
            <p:spPr bwMode="auto">
              <a:xfrm>
                <a:off x="2902" y="1289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73" name="Oval 588"/>
              <p:cNvSpPr>
                <a:spLocks noChangeArrowheads="1"/>
              </p:cNvSpPr>
              <p:nvPr/>
            </p:nvSpPr>
            <p:spPr bwMode="auto">
              <a:xfrm>
                <a:off x="2767" y="1214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74" name="Oval 589"/>
              <p:cNvSpPr>
                <a:spLocks noChangeArrowheads="1"/>
              </p:cNvSpPr>
              <p:nvPr/>
            </p:nvSpPr>
            <p:spPr bwMode="auto">
              <a:xfrm>
                <a:off x="2819" y="1244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75" name="Oval 590"/>
              <p:cNvSpPr>
                <a:spLocks noChangeArrowheads="1"/>
              </p:cNvSpPr>
              <p:nvPr/>
            </p:nvSpPr>
            <p:spPr bwMode="auto">
              <a:xfrm>
                <a:off x="2998" y="117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76" name="Oval 591"/>
              <p:cNvSpPr>
                <a:spLocks noChangeArrowheads="1"/>
              </p:cNvSpPr>
              <p:nvPr/>
            </p:nvSpPr>
            <p:spPr bwMode="auto">
              <a:xfrm>
                <a:off x="2951" y="1326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77" name="Oval 592"/>
              <p:cNvSpPr>
                <a:spLocks noChangeArrowheads="1"/>
              </p:cNvSpPr>
              <p:nvPr/>
            </p:nvSpPr>
            <p:spPr bwMode="auto">
              <a:xfrm>
                <a:off x="2977" y="1245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78" name="Oval 593"/>
              <p:cNvSpPr>
                <a:spLocks noChangeArrowheads="1"/>
              </p:cNvSpPr>
              <p:nvPr/>
            </p:nvSpPr>
            <p:spPr bwMode="auto">
              <a:xfrm>
                <a:off x="2995" y="123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79" name="Oval 594"/>
              <p:cNvSpPr>
                <a:spLocks noChangeArrowheads="1"/>
              </p:cNvSpPr>
              <p:nvPr/>
            </p:nvSpPr>
            <p:spPr bwMode="auto">
              <a:xfrm>
                <a:off x="2856" y="1282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80" name="Oval 595"/>
              <p:cNvSpPr>
                <a:spLocks noChangeArrowheads="1"/>
              </p:cNvSpPr>
              <p:nvPr/>
            </p:nvSpPr>
            <p:spPr bwMode="auto">
              <a:xfrm>
                <a:off x="2971" y="1128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81" name="Oval 596"/>
              <p:cNvSpPr>
                <a:spLocks noChangeArrowheads="1"/>
              </p:cNvSpPr>
              <p:nvPr/>
            </p:nvSpPr>
            <p:spPr bwMode="auto">
              <a:xfrm>
                <a:off x="2953" y="127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82" name="Oval 597"/>
              <p:cNvSpPr>
                <a:spLocks noChangeArrowheads="1"/>
              </p:cNvSpPr>
              <p:nvPr/>
            </p:nvSpPr>
            <p:spPr bwMode="auto">
              <a:xfrm>
                <a:off x="2723" y="1292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83" name="Oval 598"/>
              <p:cNvSpPr>
                <a:spLocks noChangeArrowheads="1"/>
              </p:cNvSpPr>
              <p:nvPr/>
            </p:nvSpPr>
            <p:spPr bwMode="auto">
              <a:xfrm>
                <a:off x="2938" y="1141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84" name="Oval 599"/>
              <p:cNvSpPr>
                <a:spLocks noChangeArrowheads="1"/>
              </p:cNvSpPr>
              <p:nvPr/>
            </p:nvSpPr>
            <p:spPr bwMode="auto">
              <a:xfrm>
                <a:off x="2822" y="1334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85" name="Oval 600"/>
              <p:cNvSpPr>
                <a:spLocks noChangeArrowheads="1"/>
              </p:cNvSpPr>
              <p:nvPr/>
            </p:nvSpPr>
            <p:spPr bwMode="auto">
              <a:xfrm>
                <a:off x="2698" y="1270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86" name="Oval 601"/>
              <p:cNvSpPr>
                <a:spLocks noChangeArrowheads="1"/>
              </p:cNvSpPr>
              <p:nvPr/>
            </p:nvSpPr>
            <p:spPr bwMode="auto">
              <a:xfrm>
                <a:off x="2762" y="1301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87" name="Oval 602"/>
              <p:cNvSpPr>
                <a:spLocks noChangeArrowheads="1"/>
              </p:cNvSpPr>
              <p:nvPr/>
            </p:nvSpPr>
            <p:spPr bwMode="auto">
              <a:xfrm>
                <a:off x="3023" y="1205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88" name="Oval 603"/>
              <p:cNvSpPr>
                <a:spLocks noChangeArrowheads="1"/>
              </p:cNvSpPr>
              <p:nvPr/>
            </p:nvSpPr>
            <p:spPr bwMode="auto">
              <a:xfrm>
                <a:off x="2720" y="1130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89" name="Oval 604"/>
              <p:cNvSpPr>
                <a:spLocks noChangeArrowheads="1"/>
              </p:cNvSpPr>
              <p:nvPr/>
            </p:nvSpPr>
            <p:spPr bwMode="auto">
              <a:xfrm>
                <a:off x="2988" y="1284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90" name="Oval 605"/>
              <p:cNvSpPr>
                <a:spLocks noChangeArrowheads="1"/>
              </p:cNvSpPr>
              <p:nvPr/>
            </p:nvSpPr>
            <p:spPr bwMode="auto">
              <a:xfrm>
                <a:off x="2865" y="1324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91" name="Oval 606"/>
              <p:cNvSpPr>
                <a:spLocks noChangeArrowheads="1"/>
              </p:cNvSpPr>
              <p:nvPr/>
            </p:nvSpPr>
            <p:spPr bwMode="auto">
              <a:xfrm>
                <a:off x="3020" y="125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92" name="Oval 607"/>
              <p:cNvSpPr>
                <a:spLocks noChangeArrowheads="1"/>
              </p:cNvSpPr>
              <p:nvPr/>
            </p:nvSpPr>
            <p:spPr bwMode="auto">
              <a:xfrm>
                <a:off x="1300" y="1340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93" name="Oval 608"/>
              <p:cNvSpPr>
                <a:spLocks noChangeArrowheads="1"/>
              </p:cNvSpPr>
              <p:nvPr/>
            </p:nvSpPr>
            <p:spPr bwMode="auto">
              <a:xfrm>
                <a:off x="1284" y="143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94" name="Oval 609"/>
              <p:cNvSpPr>
                <a:spLocks noChangeArrowheads="1"/>
              </p:cNvSpPr>
              <p:nvPr/>
            </p:nvSpPr>
            <p:spPr bwMode="auto">
              <a:xfrm>
                <a:off x="1378" y="1349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95" name="Oval 610"/>
              <p:cNvSpPr>
                <a:spLocks noChangeArrowheads="1"/>
              </p:cNvSpPr>
              <p:nvPr/>
            </p:nvSpPr>
            <p:spPr bwMode="auto">
              <a:xfrm>
                <a:off x="1357" y="1487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96" name="Oval 611"/>
              <p:cNvSpPr>
                <a:spLocks noChangeArrowheads="1"/>
              </p:cNvSpPr>
              <p:nvPr/>
            </p:nvSpPr>
            <p:spPr bwMode="auto">
              <a:xfrm>
                <a:off x="1452" y="1287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97" name="Oval 612"/>
              <p:cNvSpPr>
                <a:spLocks noChangeArrowheads="1"/>
              </p:cNvSpPr>
              <p:nvPr/>
            </p:nvSpPr>
            <p:spPr bwMode="auto">
              <a:xfrm>
                <a:off x="1339" y="1415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98" name="Oval 613"/>
              <p:cNvSpPr>
                <a:spLocks noChangeArrowheads="1"/>
              </p:cNvSpPr>
              <p:nvPr/>
            </p:nvSpPr>
            <p:spPr bwMode="auto">
              <a:xfrm>
                <a:off x="1402" y="1517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99" name="Oval 614"/>
              <p:cNvSpPr>
                <a:spLocks noChangeArrowheads="1"/>
              </p:cNvSpPr>
              <p:nvPr/>
            </p:nvSpPr>
            <p:spPr bwMode="auto">
              <a:xfrm>
                <a:off x="1415" y="136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00" name="Oval 615"/>
              <p:cNvSpPr>
                <a:spLocks noChangeArrowheads="1"/>
              </p:cNvSpPr>
              <p:nvPr/>
            </p:nvSpPr>
            <p:spPr bwMode="auto">
              <a:xfrm>
                <a:off x="1479" y="1510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01" name="Oval 616"/>
              <p:cNvSpPr>
                <a:spLocks noChangeArrowheads="1"/>
              </p:cNvSpPr>
              <p:nvPr/>
            </p:nvSpPr>
            <p:spPr bwMode="auto">
              <a:xfrm>
                <a:off x="1550" y="1256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02" name="Oval 617"/>
              <p:cNvSpPr>
                <a:spLocks noChangeArrowheads="1"/>
              </p:cNvSpPr>
              <p:nvPr/>
            </p:nvSpPr>
            <p:spPr bwMode="auto">
              <a:xfrm>
                <a:off x="1211" y="1324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03" name="Oval 618"/>
              <p:cNvSpPr>
                <a:spLocks noChangeArrowheads="1"/>
              </p:cNvSpPr>
              <p:nvPr/>
            </p:nvSpPr>
            <p:spPr bwMode="auto">
              <a:xfrm>
                <a:off x="1355" y="1316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04" name="Oval 619"/>
              <p:cNvSpPr>
                <a:spLocks noChangeArrowheads="1"/>
              </p:cNvSpPr>
              <p:nvPr/>
            </p:nvSpPr>
            <p:spPr bwMode="auto">
              <a:xfrm>
                <a:off x="1228" y="1507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05" name="Oval 620"/>
              <p:cNvSpPr>
                <a:spLocks noChangeArrowheads="1"/>
              </p:cNvSpPr>
              <p:nvPr/>
            </p:nvSpPr>
            <p:spPr bwMode="auto">
              <a:xfrm>
                <a:off x="1241" y="1465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06" name="Oval 621"/>
              <p:cNvSpPr>
                <a:spLocks noChangeArrowheads="1"/>
              </p:cNvSpPr>
              <p:nvPr/>
            </p:nvSpPr>
            <p:spPr bwMode="auto">
              <a:xfrm>
                <a:off x="1284" y="1531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07" name="Oval 622"/>
              <p:cNvSpPr>
                <a:spLocks noChangeArrowheads="1"/>
              </p:cNvSpPr>
              <p:nvPr/>
            </p:nvSpPr>
            <p:spPr bwMode="auto">
              <a:xfrm>
                <a:off x="1279" y="157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08" name="Oval 623"/>
              <p:cNvSpPr>
                <a:spLocks noChangeArrowheads="1"/>
              </p:cNvSpPr>
              <p:nvPr/>
            </p:nvSpPr>
            <p:spPr bwMode="auto">
              <a:xfrm>
                <a:off x="1242" y="1371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09" name="Oval 624"/>
              <p:cNvSpPr>
                <a:spLocks noChangeArrowheads="1"/>
              </p:cNvSpPr>
              <p:nvPr/>
            </p:nvSpPr>
            <p:spPr bwMode="auto">
              <a:xfrm>
                <a:off x="1395" y="1622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10" name="Oval 625"/>
              <p:cNvSpPr>
                <a:spLocks noChangeArrowheads="1"/>
              </p:cNvSpPr>
              <p:nvPr/>
            </p:nvSpPr>
            <p:spPr bwMode="auto">
              <a:xfrm>
                <a:off x="1627" y="156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11" name="Oval 626"/>
              <p:cNvSpPr>
                <a:spLocks noChangeArrowheads="1"/>
              </p:cNvSpPr>
              <p:nvPr/>
            </p:nvSpPr>
            <p:spPr bwMode="auto">
              <a:xfrm>
                <a:off x="1493" y="1290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12" name="Oval 627"/>
              <p:cNvSpPr>
                <a:spLocks noChangeArrowheads="1"/>
              </p:cNvSpPr>
              <p:nvPr/>
            </p:nvSpPr>
            <p:spPr bwMode="auto">
              <a:xfrm>
                <a:off x="1561" y="1296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13" name="Oval 628"/>
              <p:cNvSpPr>
                <a:spLocks noChangeArrowheads="1"/>
              </p:cNvSpPr>
              <p:nvPr/>
            </p:nvSpPr>
            <p:spPr bwMode="auto">
              <a:xfrm>
                <a:off x="1618" y="1370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14" name="Oval 629"/>
              <p:cNvSpPr>
                <a:spLocks noChangeArrowheads="1"/>
              </p:cNvSpPr>
              <p:nvPr/>
            </p:nvSpPr>
            <p:spPr bwMode="auto">
              <a:xfrm>
                <a:off x="1464" y="1327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15" name="Oval 630"/>
              <p:cNvSpPr>
                <a:spLocks noChangeArrowheads="1"/>
              </p:cNvSpPr>
              <p:nvPr/>
            </p:nvSpPr>
            <p:spPr bwMode="auto">
              <a:xfrm>
                <a:off x="1574" y="1451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16" name="Oval 631"/>
              <p:cNvSpPr>
                <a:spLocks noChangeArrowheads="1"/>
              </p:cNvSpPr>
              <p:nvPr/>
            </p:nvSpPr>
            <p:spPr bwMode="auto">
              <a:xfrm>
                <a:off x="1689" y="1422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17" name="Oval 632"/>
              <p:cNvSpPr>
                <a:spLocks noChangeArrowheads="1"/>
              </p:cNvSpPr>
              <p:nvPr/>
            </p:nvSpPr>
            <p:spPr bwMode="auto">
              <a:xfrm>
                <a:off x="1570" y="1351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18" name="Oval 633"/>
              <p:cNvSpPr>
                <a:spLocks noChangeArrowheads="1"/>
              </p:cNvSpPr>
              <p:nvPr/>
            </p:nvSpPr>
            <p:spPr bwMode="auto">
              <a:xfrm>
                <a:off x="1651" y="1399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19" name="Oval 634"/>
              <p:cNvSpPr>
                <a:spLocks noChangeArrowheads="1"/>
              </p:cNvSpPr>
              <p:nvPr/>
            </p:nvSpPr>
            <p:spPr bwMode="auto">
              <a:xfrm>
                <a:off x="1391" y="123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20" name="Oval 635"/>
              <p:cNvSpPr>
                <a:spLocks noChangeArrowheads="1"/>
              </p:cNvSpPr>
              <p:nvPr/>
            </p:nvSpPr>
            <p:spPr bwMode="auto">
              <a:xfrm>
                <a:off x="1475" y="1240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21" name="Oval 636"/>
              <p:cNvSpPr>
                <a:spLocks noChangeArrowheads="1"/>
              </p:cNvSpPr>
              <p:nvPr/>
            </p:nvSpPr>
            <p:spPr bwMode="auto">
              <a:xfrm>
                <a:off x="1457" y="1372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22" name="Oval 637"/>
              <p:cNvSpPr>
                <a:spLocks noChangeArrowheads="1"/>
              </p:cNvSpPr>
              <p:nvPr/>
            </p:nvSpPr>
            <p:spPr bwMode="auto">
              <a:xfrm>
                <a:off x="1411" y="1426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23" name="Oval 638"/>
              <p:cNvSpPr>
                <a:spLocks noChangeArrowheads="1"/>
              </p:cNvSpPr>
              <p:nvPr/>
            </p:nvSpPr>
            <p:spPr bwMode="auto">
              <a:xfrm>
                <a:off x="1537" y="1472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24" name="Oval 639"/>
              <p:cNvSpPr>
                <a:spLocks noChangeArrowheads="1"/>
              </p:cNvSpPr>
              <p:nvPr/>
            </p:nvSpPr>
            <p:spPr bwMode="auto">
              <a:xfrm>
                <a:off x="1503" y="1414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25" name="Oval 640"/>
              <p:cNvSpPr>
                <a:spLocks noChangeArrowheads="1"/>
              </p:cNvSpPr>
              <p:nvPr/>
            </p:nvSpPr>
            <p:spPr bwMode="auto">
              <a:xfrm>
                <a:off x="1449" y="1455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26" name="Oval 641"/>
              <p:cNvSpPr>
                <a:spLocks noChangeArrowheads="1"/>
              </p:cNvSpPr>
              <p:nvPr/>
            </p:nvSpPr>
            <p:spPr bwMode="auto">
              <a:xfrm>
                <a:off x="1509" y="1510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27" name="Oval 642"/>
              <p:cNvSpPr>
                <a:spLocks noChangeArrowheads="1"/>
              </p:cNvSpPr>
              <p:nvPr/>
            </p:nvSpPr>
            <p:spPr bwMode="auto">
              <a:xfrm>
                <a:off x="1534" y="137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28" name="Oval 643"/>
              <p:cNvSpPr>
                <a:spLocks noChangeArrowheads="1"/>
              </p:cNvSpPr>
              <p:nvPr/>
            </p:nvSpPr>
            <p:spPr bwMode="auto">
              <a:xfrm>
                <a:off x="1601" y="146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29" name="Oval 644"/>
              <p:cNvSpPr>
                <a:spLocks noChangeArrowheads="1"/>
              </p:cNvSpPr>
              <p:nvPr/>
            </p:nvSpPr>
            <p:spPr bwMode="auto">
              <a:xfrm>
                <a:off x="1281" y="129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30" name="Oval 645"/>
              <p:cNvSpPr>
                <a:spLocks noChangeArrowheads="1"/>
              </p:cNvSpPr>
              <p:nvPr/>
            </p:nvSpPr>
            <p:spPr bwMode="auto">
              <a:xfrm>
                <a:off x="1338" y="1365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31" name="Oval 646"/>
              <p:cNvSpPr>
                <a:spLocks noChangeArrowheads="1"/>
              </p:cNvSpPr>
              <p:nvPr/>
            </p:nvSpPr>
            <p:spPr bwMode="auto">
              <a:xfrm>
                <a:off x="1324" y="1512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32" name="Oval 647"/>
              <p:cNvSpPr>
                <a:spLocks noChangeArrowheads="1"/>
              </p:cNvSpPr>
              <p:nvPr/>
            </p:nvSpPr>
            <p:spPr bwMode="auto">
              <a:xfrm>
                <a:off x="1395" y="1582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33" name="Oval 648"/>
              <p:cNvSpPr>
                <a:spLocks noChangeArrowheads="1"/>
              </p:cNvSpPr>
              <p:nvPr/>
            </p:nvSpPr>
            <p:spPr bwMode="auto">
              <a:xfrm>
                <a:off x="1354" y="157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34" name="Oval 649"/>
              <p:cNvSpPr>
                <a:spLocks noChangeArrowheads="1"/>
              </p:cNvSpPr>
              <p:nvPr/>
            </p:nvSpPr>
            <p:spPr bwMode="auto">
              <a:xfrm>
                <a:off x="1461" y="1585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35" name="Oval 650"/>
              <p:cNvSpPr>
                <a:spLocks noChangeArrowheads="1"/>
              </p:cNvSpPr>
              <p:nvPr/>
            </p:nvSpPr>
            <p:spPr bwMode="auto">
              <a:xfrm>
                <a:off x="1506" y="160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36" name="Oval 651"/>
              <p:cNvSpPr>
                <a:spLocks noChangeArrowheads="1"/>
              </p:cNvSpPr>
              <p:nvPr/>
            </p:nvSpPr>
            <p:spPr bwMode="auto">
              <a:xfrm>
                <a:off x="1451" y="1532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37" name="Oval 652"/>
              <p:cNvSpPr>
                <a:spLocks noChangeArrowheads="1"/>
              </p:cNvSpPr>
              <p:nvPr/>
            </p:nvSpPr>
            <p:spPr bwMode="auto">
              <a:xfrm>
                <a:off x="1368" y="1276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38" name="Oval 653"/>
              <p:cNvSpPr>
                <a:spLocks noChangeArrowheads="1"/>
              </p:cNvSpPr>
              <p:nvPr/>
            </p:nvSpPr>
            <p:spPr bwMode="auto">
              <a:xfrm>
                <a:off x="1587" y="1537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39" name="Oval 654"/>
              <p:cNvSpPr>
                <a:spLocks noChangeArrowheads="1"/>
              </p:cNvSpPr>
              <p:nvPr/>
            </p:nvSpPr>
            <p:spPr bwMode="auto">
              <a:xfrm>
                <a:off x="1597" y="1275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40" name="Oval 655"/>
              <p:cNvSpPr>
                <a:spLocks noChangeArrowheads="1"/>
              </p:cNvSpPr>
              <p:nvPr/>
            </p:nvSpPr>
            <p:spPr bwMode="auto">
              <a:xfrm>
                <a:off x="1641" y="1445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41" name="Oval 656"/>
              <p:cNvSpPr>
                <a:spLocks noChangeArrowheads="1"/>
              </p:cNvSpPr>
              <p:nvPr/>
            </p:nvSpPr>
            <p:spPr bwMode="auto">
              <a:xfrm>
                <a:off x="1288" y="1254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42" name="Oval 657"/>
              <p:cNvSpPr>
                <a:spLocks noChangeArrowheads="1"/>
              </p:cNvSpPr>
              <p:nvPr/>
            </p:nvSpPr>
            <p:spPr bwMode="auto">
              <a:xfrm>
                <a:off x="1632" y="1271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43" name="Oval 658"/>
              <p:cNvSpPr>
                <a:spLocks noChangeArrowheads="1"/>
              </p:cNvSpPr>
              <p:nvPr/>
            </p:nvSpPr>
            <p:spPr bwMode="auto">
              <a:xfrm>
                <a:off x="1447" y="121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44" name="Oval 659"/>
              <p:cNvSpPr>
                <a:spLocks noChangeArrowheads="1"/>
              </p:cNvSpPr>
              <p:nvPr/>
            </p:nvSpPr>
            <p:spPr bwMode="auto">
              <a:xfrm>
                <a:off x="1690" y="148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45" name="Oval 660"/>
              <p:cNvSpPr>
                <a:spLocks noChangeArrowheads="1"/>
              </p:cNvSpPr>
              <p:nvPr/>
            </p:nvSpPr>
            <p:spPr bwMode="auto">
              <a:xfrm>
                <a:off x="1540" y="1209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46" name="Oval 661"/>
              <p:cNvSpPr>
                <a:spLocks noChangeArrowheads="1"/>
              </p:cNvSpPr>
              <p:nvPr/>
            </p:nvSpPr>
            <p:spPr bwMode="auto">
              <a:xfrm>
                <a:off x="1685" y="1339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47" name="Oval 662"/>
              <p:cNvSpPr>
                <a:spLocks noChangeArrowheads="1"/>
              </p:cNvSpPr>
              <p:nvPr/>
            </p:nvSpPr>
            <p:spPr bwMode="auto">
              <a:xfrm>
                <a:off x="1214" y="1400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48" name="Oval 663"/>
              <p:cNvSpPr>
                <a:spLocks noChangeArrowheads="1"/>
              </p:cNvSpPr>
              <p:nvPr/>
            </p:nvSpPr>
            <p:spPr bwMode="auto">
              <a:xfrm>
                <a:off x="2819" y="156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49" name="Oval 664"/>
              <p:cNvSpPr>
                <a:spLocks noChangeArrowheads="1"/>
              </p:cNvSpPr>
              <p:nvPr/>
            </p:nvSpPr>
            <p:spPr bwMode="auto">
              <a:xfrm>
                <a:off x="2725" y="1615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50" name="Oval 665"/>
              <p:cNvSpPr>
                <a:spLocks noChangeArrowheads="1"/>
              </p:cNvSpPr>
              <p:nvPr/>
            </p:nvSpPr>
            <p:spPr bwMode="auto">
              <a:xfrm>
                <a:off x="2912" y="1636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51" name="Oval 666"/>
              <p:cNvSpPr>
                <a:spLocks noChangeArrowheads="1"/>
              </p:cNvSpPr>
              <p:nvPr/>
            </p:nvSpPr>
            <p:spPr bwMode="auto">
              <a:xfrm>
                <a:off x="2960" y="162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52" name="Oval 667"/>
              <p:cNvSpPr>
                <a:spLocks noChangeArrowheads="1"/>
              </p:cNvSpPr>
              <p:nvPr/>
            </p:nvSpPr>
            <p:spPr bwMode="auto">
              <a:xfrm>
                <a:off x="2863" y="164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53" name="Oval 668"/>
              <p:cNvSpPr>
                <a:spLocks noChangeArrowheads="1"/>
              </p:cNvSpPr>
              <p:nvPr/>
            </p:nvSpPr>
            <p:spPr bwMode="auto">
              <a:xfrm>
                <a:off x="2960" y="162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54" name="Oval 669"/>
              <p:cNvSpPr>
                <a:spLocks noChangeArrowheads="1"/>
              </p:cNvSpPr>
              <p:nvPr/>
            </p:nvSpPr>
            <p:spPr bwMode="auto">
              <a:xfrm>
                <a:off x="2933" y="1669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55" name="Oval 670"/>
              <p:cNvSpPr>
                <a:spLocks noChangeArrowheads="1"/>
              </p:cNvSpPr>
              <p:nvPr/>
            </p:nvSpPr>
            <p:spPr bwMode="auto">
              <a:xfrm>
                <a:off x="2952" y="1551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56" name="Oval 671"/>
              <p:cNvSpPr>
                <a:spLocks noChangeArrowheads="1"/>
              </p:cNvSpPr>
              <p:nvPr/>
            </p:nvSpPr>
            <p:spPr bwMode="auto">
              <a:xfrm>
                <a:off x="2971" y="1671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57" name="Oval 672"/>
              <p:cNvSpPr>
                <a:spLocks noChangeArrowheads="1"/>
              </p:cNvSpPr>
              <p:nvPr/>
            </p:nvSpPr>
            <p:spPr bwMode="auto">
              <a:xfrm>
                <a:off x="2877" y="1630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58" name="Oval 673"/>
              <p:cNvSpPr>
                <a:spLocks noChangeArrowheads="1"/>
              </p:cNvSpPr>
              <p:nvPr/>
            </p:nvSpPr>
            <p:spPr bwMode="auto">
              <a:xfrm>
                <a:off x="2913" y="1509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59" name="Oval 674"/>
              <p:cNvSpPr>
                <a:spLocks noChangeArrowheads="1"/>
              </p:cNvSpPr>
              <p:nvPr/>
            </p:nvSpPr>
            <p:spPr bwMode="auto">
              <a:xfrm>
                <a:off x="2727" y="166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60" name="Oval 675"/>
              <p:cNvSpPr>
                <a:spLocks noChangeArrowheads="1"/>
              </p:cNvSpPr>
              <p:nvPr/>
            </p:nvSpPr>
            <p:spPr bwMode="auto">
              <a:xfrm>
                <a:off x="2810" y="1776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61" name="Oval 676"/>
              <p:cNvSpPr>
                <a:spLocks noChangeArrowheads="1"/>
              </p:cNvSpPr>
              <p:nvPr/>
            </p:nvSpPr>
            <p:spPr bwMode="auto">
              <a:xfrm>
                <a:off x="2766" y="1689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62" name="Oval 677"/>
              <p:cNvSpPr>
                <a:spLocks noChangeArrowheads="1"/>
              </p:cNvSpPr>
              <p:nvPr/>
            </p:nvSpPr>
            <p:spPr bwMode="auto">
              <a:xfrm>
                <a:off x="2842" y="1734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63" name="Oval 678"/>
              <p:cNvSpPr>
                <a:spLocks noChangeArrowheads="1"/>
              </p:cNvSpPr>
              <p:nvPr/>
            </p:nvSpPr>
            <p:spPr bwMode="auto">
              <a:xfrm>
                <a:off x="2954" y="1506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64" name="Oval 679"/>
              <p:cNvSpPr>
                <a:spLocks noChangeArrowheads="1"/>
              </p:cNvSpPr>
              <p:nvPr/>
            </p:nvSpPr>
            <p:spPr bwMode="auto">
              <a:xfrm>
                <a:off x="3031" y="1565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65" name="Oval 680"/>
              <p:cNvSpPr>
                <a:spLocks noChangeArrowheads="1"/>
              </p:cNvSpPr>
              <p:nvPr/>
            </p:nvSpPr>
            <p:spPr bwMode="auto">
              <a:xfrm>
                <a:off x="2938" y="177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66" name="Oval 681"/>
              <p:cNvSpPr>
                <a:spLocks noChangeArrowheads="1"/>
              </p:cNvSpPr>
              <p:nvPr/>
            </p:nvSpPr>
            <p:spPr bwMode="auto">
              <a:xfrm>
                <a:off x="2805" y="1619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67" name="Oval 682"/>
              <p:cNvSpPr>
                <a:spLocks noChangeArrowheads="1"/>
              </p:cNvSpPr>
              <p:nvPr/>
            </p:nvSpPr>
            <p:spPr bwMode="auto">
              <a:xfrm>
                <a:off x="2876" y="1511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68" name="Oval 683"/>
              <p:cNvSpPr>
                <a:spLocks noChangeArrowheads="1"/>
              </p:cNvSpPr>
              <p:nvPr/>
            </p:nvSpPr>
            <p:spPr bwMode="auto">
              <a:xfrm>
                <a:off x="2924" y="158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69" name="Oval 684"/>
              <p:cNvSpPr>
                <a:spLocks noChangeArrowheads="1"/>
              </p:cNvSpPr>
              <p:nvPr/>
            </p:nvSpPr>
            <p:spPr bwMode="auto">
              <a:xfrm>
                <a:off x="2761" y="1635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70" name="Oval 685"/>
              <p:cNvSpPr>
                <a:spLocks noChangeArrowheads="1"/>
              </p:cNvSpPr>
              <p:nvPr/>
            </p:nvSpPr>
            <p:spPr bwMode="auto">
              <a:xfrm>
                <a:off x="2892" y="1579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71" name="Oval 686"/>
              <p:cNvSpPr>
                <a:spLocks noChangeArrowheads="1"/>
              </p:cNvSpPr>
              <p:nvPr/>
            </p:nvSpPr>
            <p:spPr bwMode="auto">
              <a:xfrm>
                <a:off x="2947" y="170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72" name="Oval 687"/>
              <p:cNvSpPr>
                <a:spLocks noChangeArrowheads="1"/>
              </p:cNvSpPr>
              <p:nvPr/>
            </p:nvSpPr>
            <p:spPr bwMode="auto">
              <a:xfrm>
                <a:off x="2783" y="1551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73" name="Oval 688"/>
              <p:cNvSpPr>
                <a:spLocks noChangeArrowheads="1"/>
              </p:cNvSpPr>
              <p:nvPr/>
            </p:nvSpPr>
            <p:spPr bwMode="auto">
              <a:xfrm>
                <a:off x="2825" y="151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74" name="Oval 689"/>
              <p:cNvSpPr>
                <a:spLocks noChangeArrowheads="1"/>
              </p:cNvSpPr>
              <p:nvPr/>
            </p:nvSpPr>
            <p:spPr bwMode="auto">
              <a:xfrm>
                <a:off x="2991" y="1529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75" name="Oval 690"/>
              <p:cNvSpPr>
                <a:spLocks noChangeArrowheads="1"/>
              </p:cNvSpPr>
              <p:nvPr/>
            </p:nvSpPr>
            <p:spPr bwMode="auto">
              <a:xfrm>
                <a:off x="2853" y="159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76" name="Oval 691"/>
              <p:cNvSpPr>
                <a:spLocks noChangeArrowheads="1"/>
              </p:cNvSpPr>
              <p:nvPr/>
            </p:nvSpPr>
            <p:spPr bwMode="auto">
              <a:xfrm>
                <a:off x="2778" y="159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77" name="Oval 692"/>
              <p:cNvSpPr>
                <a:spLocks noChangeArrowheads="1"/>
              </p:cNvSpPr>
              <p:nvPr/>
            </p:nvSpPr>
            <p:spPr bwMode="auto">
              <a:xfrm>
                <a:off x="2903" y="1536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78" name="Oval 693"/>
              <p:cNvSpPr>
                <a:spLocks noChangeArrowheads="1"/>
              </p:cNvSpPr>
              <p:nvPr/>
            </p:nvSpPr>
            <p:spPr bwMode="auto">
              <a:xfrm>
                <a:off x="2990" y="1612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79" name="Oval 694"/>
              <p:cNvSpPr>
                <a:spLocks noChangeArrowheads="1"/>
              </p:cNvSpPr>
              <p:nvPr/>
            </p:nvSpPr>
            <p:spPr bwMode="auto">
              <a:xfrm>
                <a:off x="2833" y="1641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80" name="Oval 695"/>
              <p:cNvSpPr>
                <a:spLocks noChangeArrowheads="1"/>
              </p:cNvSpPr>
              <p:nvPr/>
            </p:nvSpPr>
            <p:spPr bwMode="auto">
              <a:xfrm>
                <a:off x="2851" y="154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81" name="Oval 696"/>
              <p:cNvSpPr>
                <a:spLocks noChangeArrowheads="1"/>
              </p:cNvSpPr>
              <p:nvPr/>
            </p:nvSpPr>
            <p:spPr bwMode="auto">
              <a:xfrm>
                <a:off x="2893" y="168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82" name="Oval 697"/>
              <p:cNvSpPr>
                <a:spLocks noChangeArrowheads="1"/>
              </p:cNvSpPr>
              <p:nvPr/>
            </p:nvSpPr>
            <p:spPr bwMode="auto">
              <a:xfrm>
                <a:off x="2804" y="1695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83" name="Oval 698"/>
              <p:cNvSpPr>
                <a:spLocks noChangeArrowheads="1"/>
              </p:cNvSpPr>
              <p:nvPr/>
            </p:nvSpPr>
            <p:spPr bwMode="auto">
              <a:xfrm>
                <a:off x="3012" y="1647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84" name="Oval 699"/>
              <p:cNvSpPr>
                <a:spLocks noChangeArrowheads="1"/>
              </p:cNvSpPr>
              <p:nvPr/>
            </p:nvSpPr>
            <p:spPr bwMode="auto">
              <a:xfrm>
                <a:off x="2935" y="1730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85" name="Oval 700"/>
              <p:cNvSpPr>
                <a:spLocks noChangeArrowheads="1"/>
              </p:cNvSpPr>
              <p:nvPr/>
            </p:nvSpPr>
            <p:spPr bwMode="auto">
              <a:xfrm>
                <a:off x="2800" y="1655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86" name="Oval 701"/>
              <p:cNvSpPr>
                <a:spLocks noChangeArrowheads="1"/>
              </p:cNvSpPr>
              <p:nvPr/>
            </p:nvSpPr>
            <p:spPr bwMode="auto">
              <a:xfrm>
                <a:off x="2852" y="1685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87" name="Oval 702"/>
              <p:cNvSpPr>
                <a:spLocks noChangeArrowheads="1"/>
              </p:cNvSpPr>
              <p:nvPr/>
            </p:nvSpPr>
            <p:spPr bwMode="auto">
              <a:xfrm>
                <a:off x="3031" y="1614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88" name="Oval 703"/>
              <p:cNvSpPr>
                <a:spLocks noChangeArrowheads="1"/>
              </p:cNvSpPr>
              <p:nvPr/>
            </p:nvSpPr>
            <p:spPr bwMode="auto">
              <a:xfrm>
                <a:off x="2984" y="176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89" name="Oval 704"/>
              <p:cNvSpPr>
                <a:spLocks noChangeArrowheads="1"/>
              </p:cNvSpPr>
              <p:nvPr/>
            </p:nvSpPr>
            <p:spPr bwMode="auto">
              <a:xfrm>
                <a:off x="3010" y="1686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90" name="Oval 705"/>
              <p:cNvSpPr>
                <a:spLocks noChangeArrowheads="1"/>
              </p:cNvSpPr>
              <p:nvPr/>
            </p:nvSpPr>
            <p:spPr bwMode="auto">
              <a:xfrm>
                <a:off x="3028" y="1674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91" name="Oval 706"/>
              <p:cNvSpPr>
                <a:spLocks noChangeArrowheads="1"/>
              </p:cNvSpPr>
              <p:nvPr/>
            </p:nvSpPr>
            <p:spPr bwMode="auto">
              <a:xfrm>
                <a:off x="2889" y="172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92" name="Oval 707"/>
              <p:cNvSpPr>
                <a:spLocks noChangeArrowheads="1"/>
              </p:cNvSpPr>
              <p:nvPr/>
            </p:nvSpPr>
            <p:spPr bwMode="auto">
              <a:xfrm>
                <a:off x="3004" y="1569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93" name="Oval 708"/>
              <p:cNvSpPr>
                <a:spLocks noChangeArrowheads="1"/>
              </p:cNvSpPr>
              <p:nvPr/>
            </p:nvSpPr>
            <p:spPr bwMode="auto">
              <a:xfrm>
                <a:off x="2986" y="1719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94" name="Oval 709"/>
              <p:cNvSpPr>
                <a:spLocks noChangeArrowheads="1"/>
              </p:cNvSpPr>
              <p:nvPr/>
            </p:nvSpPr>
            <p:spPr bwMode="auto">
              <a:xfrm>
                <a:off x="2756" y="173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95" name="Oval 710"/>
              <p:cNvSpPr>
                <a:spLocks noChangeArrowheads="1"/>
              </p:cNvSpPr>
              <p:nvPr/>
            </p:nvSpPr>
            <p:spPr bwMode="auto">
              <a:xfrm>
                <a:off x="2971" y="1582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96" name="Oval 711"/>
              <p:cNvSpPr>
                <a:spLocks noChangeArrowheads="1"/>
              </p:cNvSpPr>
              <p:nvPr/>
            </p:nvSpPr>
            <p:spPr bwMode="auto">
              <a:xfrm>
                <a:off x="2855" y="1775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97" name="Oval 712"/>
              <p:cNvSpPr>
                <a:spLocks noChangeArrowheads="1"/>
              </p:cNvSpPr>
              <p:nvPr/>
            </p:nvSpPr>
            <p:spPr bwMode="auto">
              <a:xfrm>
                <a:off x="2731" y="1711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98" name="Oval 713"/>
              <p:cNvSpPr>
                <a:spLocks noChangeArrowheads="1"/>
              </p:cNvSpPr>
              <p:nvPr/>
            </p:nvSpPr>
            <p:spPr bwMode="auto">
              <a:xfrm>
                <a:off x="2795" y="1742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99" name="Oval 714"/>
              <p:cNvSpPr>
                <a:spLocks noChangeArrowheads="1"/>
              </p:cNvSpPr>
              <p:nvPr/>
            </p:nvSpPr>
            <p:spPr bwMode="auto">
              <a:xfrm>
                <a:off x="3056" y="1646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00" name="Oval 715"/>
              <p:cNvSpPr>
                <a:spLocks noChangeArrowheads="1"/>
              </p:cNvSpPr>
              <p:nvPr/>
            </p:nvSpPr>
            <p:spPr bwMode="auto">
              <a:xfrm>
                <a:off x="2753" y="1571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01" name="Oval 716"/>
              <p:cNvSpPr>
                <a:spLocks noChangeArrowheads="1"/>
              </p:cNvSpPr>
              <p:nvPr/>
            </p:nvSpPr>
            <p:spPr bwMode="auto">
              <a:xfrm>
                <a:off x="3021" y="1725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02" name="Oval 717"/>
              <p:cNvSpPr>
                <a:spLocks noChangeArrowheads="1"/>
              </p:cNvSpPr>
              <p:nvPr/>
            </p:nvSpPr>
            <p:spPr bwMode="auto">
              <a:xfrm>
                <a:off x="2898" y="1765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03" name="Oval 718"/>
              <p:cNvSpPr>
                <a:spLocks noChangeArrowheads="1"/>
              </p:cNvSpPr>
              <p:nvPr/>
            </p:nvSpPr>
            <p:spPr bwMode="auto">
              <a:xfrm>
                <a:off x="1521" y="164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04" name="Oval 719"/>
              <p:cNvSpPr>
                <a:spLocks noChangeArrowheads="1"/>
              </p:cNvSpPr>
              <p:nvPr/>
            </p:nvSpPr>
            <p:spPr bwMode="auto">
              <a:xfrm>
                <a:off x="1698" y="1526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05" name="Oval 720"/>
              <p:cNvSpPr>
                <a:spLocks noChangeArrowheads="1"/>
              </p:cNvSpPr>
              <p:nvPr/>
            </p:nvSpPr>
            <p:spPr bwMode="auto">
              <a:xfrm>
                <a:off x="1590" y="1622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06" name="Oval 721"/>
              <p:cNvSpPr>
                <a:spLocks noChangeArrowheads="1"/>
              </p:cNvSpPr>
              <p:nvPr/>
            </p:nvSpPr>
            <p:spPr bwMode="auto">
              <a:xfrm>
                <a:off x="1431" y="1652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07" name="Oval 722"/>
              <p:cNvSpPr>
                <a:spLocks noChangeArrowheads="1"/>
              </p:cNvSpPr>
              <p:nvPr/>
            </p:nvSpPr>
            <p:spPr bwMode="auto">
              <a:xfrm>
                <a:off x="1314" y="1205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08" name="Oval 723"/>
              <p:cNvSpPr>
                <a:spLocks noChangeArrowheads="1"/>
              </p:cNvSpPr>
              <p:nvPr/>
            </p:nvSpPr>
            <p:spPr bwMode="auto">
              <a:xfrm>
                <a:off x="1476" y="1157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09" name="Oval 724"/>
              <p:cNvSpPr>
                <a:spLocks noChangeArrowheads="1"/>
              </p:cNvSpPr>
              <p:nvPr/>
            </p:nvSpPr>
            <p:spPr bwMode="auto">
              <a:xfrm>
                <a:off x="3273" y="126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10" name="Oval 725"/>
              <p:cNvSpPr>
                <a:spLocks noChangeArrowheads="1"/>
              </p:cNvSpPr>
              <p:nvPr/>
            </p:nvSpPr>
            <p:spPr bwMode="auto">
              <a:xfrm>
                <a:off x="2898" y="1982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11" name="Oval 726"/>
              <p:cNvSpPr>
                <a:spLocks noChangeArrowheads="1"/>
              </p:cNvSpPr>
              <p:nvPr/>
            </p:nvSpPr>
            <p:spPr bwMode="auto">
              <a:xfrm>
                <a:off x="2811" y="1037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12" name="Oval 727"/>
              <p:cNvSpPr>
                <a:spLocks noChangeArrowheads="1"/>
              </p:cNvSpPr>
              <p:nvPr/>
            </p:nvSpPr>
            <p:spPr bwMode="auto">
              <a:xfrm>
                <a:off x="3033" y="1142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13" name="Oval 728"/>
              <p:cNvSpPr>
                <a:spLocks noChangeArrowheads="1"/>
              </p:cNvSpPr>
              <p:nvPr/>
            </p:nvSpPr>
            <p:spPr bwMode="auto">
              <a:xfrm>
                <a:off x="3054" y="159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14" name="Oval 729"/>
              <p:cNvSpPr>
                <a:spLocks noChangeArrowheads="1"/>
              </p:cNvSpPr>
              <p:nvPr/>
            </p:nvSpPr>
            <p:spPr bwMode="auto">
              <a:xfrm>
                <a:off x="2838" y="776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15" name="Line 730"/>
              <p:cNvSpPr>
                <a:spLocks noChangeShapeType="1"/>
              </p:cNvSpPr>
              <p:nvPr/>
            </p:nvSpPr>
            <p:spPr bwMode="auto">
              <a:xfrm flipV="1">
                <a:off x="1860" y="1257"/>
                <a:ext cx="716" cy="1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16" name="Line 731"/>
              <p:cNvSpPr>
                <a:spLocks noChangeShapeType="1"/>
              </p:cNvSpPr>
              <p:nvPr/>
            </p:nvSpPr>
            <p:spPr bwMode="auto">
              <a:xfrm>
                <a:off x="1853" y="1390"/>
                <a:ext cx="730" cy="2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17" name="Oval 732"/>
              <p:cNvSpPr>
                <a:spLocks noChangeArrowheads="1"/>
              </p:cNvSpPr>
              <p:nvPr/>
            </p:nvSpPr>
            <p:spPr bwMode="auto">
              <a:xfrm>
                <a:off x="768" y="141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18" name="Line 733"/>
              <p:cNvSpPr>
                <a:spLocks noChangeShapeType="1"/>
              </p:cNvSpPr>
              <p:nvPr/>
            </p:nvSpPr>
            <p:spPr bwMode="auto">
              <a:xfrm>
                <a:off x="843" y="1447"/>
                <a:ext cx="3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19" name="Line 734"/>
              <p:cNvSpPr>
                <a:spLocks noChangeShapeType="1"/>
              </p:cNvSpPr>
              <p:nvPr/>
            </p:nvSpPr>
            <p:spPr bwMode="auto">
              <a:xfrm flipV="1">
                <a:off x="2880" y="691"/>
                <a:ext cx="151" cy="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20" name="Line 735"/>
              <p:cNvSpPr>
                <a:spLocks noChangeShapeType="1"/>
              </p:cNvSpPr>
              <p:nvPr/>
            </p:nvSpPr>
            <p:spPr bwMode="auto">
              <a:xfrm>
                <a:off x="3341" y="1296"/>
                <a:ext cx="2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21" name="Line 736"/>
              <p:cNvSpPr>
                <a:spLocks noChangeShapeType="1"/>
              </p:cNvSpPr>
              <p:nvPr/>
            </p:nvSpPr>
            <p:spPr bwMode="auto">
              <a:xfrm>
                <a:off x="2952" y="2030"/>
                <a:ext cx="16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737"/>
            <p:cNvGrpSpPr>
              <a:grpSpLocks/>
            </p:cNvGrpSpPr>
            <p:nvPr/>
          </p:nvGrpSpPr>
          <p:grpSpPr bwMode="auto">
            <a:xfrm rot="1922175">
              <a:off x="2883" y="2175"/>
              <a:ext cx="1796" cy="1257"/>
              <a:chOff x="768" y="568"/>
              <a:chExt cx="2782" cy="1720"/>
            </a:xfrm>
          </p:grpSpPr>
          <p:sp>
            <p:nvSpPr>
              <p:cNvPr id="79134" name="Freeform 738"/>
              <p:cNvSpPr>
                <a:spLocks/>
              </p:cNvSpPr>
              <p:nvPr/>
            </p:nvSpPr>
            <p:spPr bwMode="auto">
              <a:xfrm>
                <a:off x="2351" y="568"/>
                <a:ext cx="1148" cy="1720"/>
              </a:xfrm>
              <a:custGeom>
                <a:avLst/>
                <a:gdLst>
                  <a:gd name="T0" fmla="*/ 359 w 1148"/>
                  <a:gd name="T1" fmla="*/ 43 h 1720"/>
                  <a:gd name="T2" fmla="*/ 443 w 1148"/>
                  <a:gd name="T3" fmla="*/ 0 h 1720"/>
                  <a:gd name="T4" fmla="*/ 443 w 1148"/>
                  <a:gd name="T5" fmla="*/ 64 h 1720"/>
                  <a:gd name="T6" fmla="*/ 618 w 1148"/>
                  <a:gd name="T7" fmla="*/ 176 h 1720"/>
                  <a:gd name="T8" fmla="*/ 752 w 1148"/>
                  <a:gd name="T9" fmla="*/ 218 h 1720"/>
                  <a:gd name="T10" fmla="*/ 759 w 1148"/>
                  <a:gd name="T11" fmla="*/ 316 h 1720"/>
                  <a:gd name="T12" fmla="*/ 935 w 1148"/>
                  <a:gd name="T13" fmla="*/ 429 h 1720"/>
                  <a:gd name="T14" fmla="*/ 1089 w 1148"/>
                  <a:gd name="T15" fmla="*/ 604 h 1720"/>
                  <a:gd name="T16" fmla="*/ 1138 w 1148"/>
                  <a:gd name="T17" fmla="*/ 794 h 1720"/>
                  <a:gd name="T18" fmla="*/ 1124 w 1148"/>
                  <a:gd name="T19" fmla="*/ 822 h 1720"/>
                  <a:gd name="T20" fmla="*/ 1054 w 1148"/>
                  <a:gd name="T21" fmla="*/ 935 h 1720"/>
                  <a:gd name="T22" fmla="*/ 1117 w 1148"/>
                  <a:gd name="T23" fmla="*/ 977 h 1720"/>
                  <a:gd name="T24" fmla="*/ 1061 w 1148"/>
                  <a:gd name="T25" fmla="*/ 1138 h 1720"/>
                  <a:gd name="T26" fmla="*/ 998 w 1148"/>
                  <a:gd name="T27" fmla="*/ 1188 h 1720"/>
                  <a:gd name="T28" fmla="*/ 1068 w 1148"/>
                  <a:gd name="T29" fmla="*/ 1307 h 1720"/>
                  <a:gd name="T30" fmla="*/ 857 w 1148"/>
                  <a:gd name="T31" fmla="*/ 1419 h 1720"/>
                  <a:gd name="T32" fmla="*/ 913 w 1148"/>
                  <a:gd name="T33" fmla="*/ 1504 h 1720"/>
                  <a:gd name="T34" fmla="*/ 815 w 1148"/>
                  <a:gd name="T35" fmla="*/ 1574 h 1720"/>
                  <a:gd name="T36" fmla="*/ 555 w 1148"/>
                  <a:gd name="T37" fmla="*/ 1616 h 1720"/>
                  <a:gd name="T38" fmla="*/ 499 w 1148"/>
                  <a:gd name="T39" fmla="*/ 1679 h 1720"/>
                  <a:gd name="T40" fmla="*/ 274 w 1148"/>
                  <a:gd name="T41" fmla="*/ 1707 h 1720"/>
                  <a:gd name="T42" fmla="*/ 253 w 1148"/>
                  <a:gd name="T43" fmla="*/ 1665 h 1720"/>
                  <a:gd name="T44" fmla="*/ 190 w 1148"/>
                  <a:gd name="T45" fmla="*/ 1553 h 1720"/>
                  <a:gd name="T46" fmla="*/ 148 w 1148"/>
                  <a:gd name="T47" fmla="*/ 1461 h 1720"/>
                  <a:gd name="T48" fmla="*/ 21 w 1148"/>
                  <a:gd name="T49" fmla="*/ 1349 h 1720"/>
                  <a:gd name="T50" fmla="*/ 85 w 1148"/>
                  <a:gd name="T51" fmla="*/ 1314 h 1720"/>
                  <a:gd name="T52" fmla="*/ 120 w 1148"/>
                  <a:gd name="T53" fmla="*/ 1279 h 1720"/>
                  <a:gd name="T54" fmla="*/ 28 w 1148"/>
                  <a:gd name="T55" fmla="*/ 1124 h 1720"/>
                  <a:gd name="T56" fmla="*/ 120 w 1148"/>
                  <a:gd name="T57" fmla="*/ 956 h 1720"/>
                  <a:gd name="T58" fmla="*/ 56 w 1148"/>
                  <a:gd name="T59" fmla="*/ 604 h 1720"/>
                  <a:gd name="T60" fmla="*/ 190 w 1148"/>
                  <a:gd name="T61" fmla="*/ 401 h 1720"/>
                  <a:gd name="T62" fmla="*/ 92 w 1148"/>
                  <a:gd name="T63" fmla="*/ 190 h 1720"/>
                  <a:gd name="T64" fmla="*/ 162 w 1148"/>
                  <a:gd name="T65" fmla="*/ 155 h 17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48"/>
                  <a:gd name="T100" fmla="*/ 0 h 1720"/>
                  <a:gd name="T101" fmla="*/ 1148 w 1148"/>
                  <a:gd name="T102" fmla="*/ 1720 h 172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48" h="1720">
                    <a:moveTo>
                      <a:pt x="162" y="155"/>
                    </a:moveTo>
                    <a:cubicBezTo>
                      <a:pt x="230" y="132"/>
                      <a:pt x="297" y="80"/>
                      <a:pt x="359" y="43"/>
                    </a:cubicBezTo>
                    <a:cubicBezTo>
                      <a:pt x="377" y="32"/>
                      <a:pt x="396" y="24"/>
                      <a:pt x="415" y="14"/>
                    </a:cubicBezTo>
                    <a:cubicBezTo>
                      <a:pt x="424" y="9"/>
                      <a:pt x="443" y="0"/>
                      <a:pt x="443" y="0"/>
                    </a:cubicBezTo>
                    <a:cubicBezTo>
                      <a:pt x="448" y="7"/>
                      <a:pt x="457" y="13"/>
                      <a:pt x="457" y="21"/>
                    </a:cubicBezTo>
                    <a:cubicBezTo>
                      <a:pt x="457" y="36"/>
                      <a:pt x="443" y="64"/>
                      <a:pt x="443" y="64"/>
                    </a:cubicBezTo>
                    <a:cubicBezTo>
                      <a:pt x="509" y="86"/>
                      <a:pt x="580" y="71"/>
                      <a:pt x="647" y="92"/>
                    </a:cubicBezTo>
                    <a:cubicBezTo>
                      <a:pt x="641" y="129"/>
                      <a:pt x="638" y="146"/>
                      <a:pt x="618" y="176"/>
                    </a:cubicBezTo>
                    <a:cubicBezTo>
                      <a:pt x="654" y="187"/>
                      <a:pt x="688" y="201"/>
                      <a:pt x="724" y="211"/>
                    </a:cubicBezTo>
                    <a:cubicBezTo>
                      <a:pt x="733" y="214"/>
                      <a:pt x="743" y="215"/>
                      <a:pt x="752" y="218"/>
                    </a:cubicBezTo>
                    <a:cubicBezTo>
                      <a:pt x="766" y="222"/>
                      <a:pt x="794" y="232"/>
                      <a:pt x="794" y="232"/>
                    </a:cubicBezTo>
                    <a:cubicBezTo>
                      <a:pt x="807" y="272"/>
                      <a:pt x="780" y="284"/>
                      <a:pt x="759" y="316"/>
                    </a:cubicBezTo>
                    <a:cubicBezTo>
                      <a:pt x="787" y="345"/>
                      <a:pt x="820" y="371"/>
                      <a:pt x="857" y="387"/>
                    </a:cubicBezTo>
                    <a:cubicBezTo>
                      <a:pt x="893" y="403"/>
                      <a:pt x="906" y="402"/>
                      <a:pt x="935" y="429"/>
                    </a:cubicBezTo>
                    <a:cubicBezTo>
                      <a:pt x="927" y="453"/>
                      <a:pt x="920" y="471"/>
                      <a:pt x="906" y="492"/>
                    </a:cubicBezTo>
                    <a:cubicBezTo>
                      <a:pt x="953" y="551"/>
                      <a:pt x="1028" y="564"/>
                      <a:pt x="1089" y="604"/>
                    </a:cubicBezTo>
                    <a:cubicBezTo>
                      <a:pt x="1101" y="641"/>
                      <a:pt x="1095" y="651"/>
                      <a:pt x="1061" y="668"/>
                    </a:cubicBezTo>
                    <a:cubicBezTo>
                      <a:pt x="1024" y="723"/>
                      <a:pt x="1103" y="759"/>
                      <a:pt x="1138" y="794"/>
                    </a:cubicBezTo>
                    <a:cubicBezTo>
                      <a:pt x="1140" y="801"/>
                      <a:pt x="1148" y="808"/>
                      <a:pt x="1145" y="815"/>
                    </a:cubicBezTo>
                    <a:cubicBezTo>
                      <a:pt x="1142" y="822"/>
                      <a:pt x="1131" y="819"/>
                      <a:pt x="1124" y="822"/>
                    </a:cubicBezTo>
                    <a:cubicBezTo>
                      <a:pt x="1096" y="836"/>
                      <a:pt x="1067" y="846"/>
                      <a:pt x="1040" y="864"/>
                    </a:cubicBezTo>
                    <a:cubicBezTo>
                      <a:pt x="1020" y="893"/>
                      <a:pt x="1025" y="912"/>
                      <a:pt x="1054" y="935"/>
                    </a:cubicBezTo>
                    <a:cubicBezTo>
                      <a:pt x="1067" y="945"/>
                      <a:pt x="1082" y="954"/>
                      <a:pt x="1096" y="963"/>
                    </a:cubicBezTo>
                    <a:cubicBezTo>
                      <a:pt x="1103" y="968"/>
                      <a:pt x="1117" y="977"/>
                      <a:pt x="1117" y="977"/>
                    </a:cubicBezTo>
                    <a:cubicBezTo>
                      <a:pt x="1089" y="996"/>
                      <a:pt x="1052" y="1011"/>
                      <a:pt x="1019" y="1019"/>
                    </a:cubicBezTo>
                    <a:cubicBezTo>
                      <a:pt x="955" y="1061"/>
                      <a:pt x="1008" y="1120"/>
                      <a:pt x="1061" y="1138"/>
                    </a:cubicBezTo>
                    <a:cubicBezTo>
                      <a:pt x="1063" y="1145"/>
                      <a:pt x="1072" y="1153"/>
                      <a:pt x="1068" y="1159"/>
                    </a:cubicBezTo>
                    <a:cubicBezTo>
                      <a:pt x="1060" y="1172"/>
                      <a:pt x="1013" y="1182"/>
                      <a:pt x="998" y="1188"/>
                    </a:cubicBezTo>
                    <a:cubicBezTo>
                      <a:pt x="985" y="1228"/>
                      <a:pt x="1007" y="1232"/>
                      <a:pt x="1033" y="1258"/>
                    </a:cubicBezTo>
                    <a:cubicBezTo>
                      <a:pt x="1042" y="1267"/>
                      <a:pt x="1060" y="1295"/>
                      <a:pt x="1068" y="1307"/>
                    </a:cubicBezTo>
                    <a:cubicBezTo>
                      <a:pt x="1054" y="1348"/>
                      <a:pt x="1019" y="1345"/>
                      <a:pt x="984" y="1363"/>
                    </a:cubicBezTo>
                    <a:cubicBezTo>
                      <a:pt x="942" y="1384"/>
                      <a:pt x="896" y="1393"/>
                      <a:pt x="857" y="1419"/>
                    </a:cubicBezTo>
                    <a:cubicBezTo>
                      <a:pt x="849" y="1443"/>
                      <a:pt x="849" y="1459"/>
                      <a:pt x="871" y="1476"/>
                    </a:cubicBezTo>
                    <a:cubicBezTo>
                      <a:pt x="884" y="1486"/>
                      <a:pt x="913" y="1504"/>
                      <a:pt x="913" y="1504"/>
                    </a:cubicBezTo>
                    <a:cubicBezTo>
                      <a:pt x="915" y="1511"/>
                      <a:pt x="924" y="1519"/>
                      <a:pt x="920" y="1525"/>
                    </a:cubicBezTo>
                    <a:cubicBezTo>
                      <a:pt x="899" y="1554"/>
                      <a:pt x="846" y="1565"/>
                      <a:pt x="815" y="1574"/>
                    </a:cubicBezTo>
                    <a:cubicBezTo>
                      <a:pt x="801" y="1578"/>
                      <a:pt x="773" y="1588"/>
                      <a:pt x="773" y="1588"/>
                    </a:cubicBezTo>
                    <a:cubicBezTo>
                      <a:pt x="737" y="1697"/>
                      <a:pt x="648" y="1631"/>
                      <a:pt x="555" y="1616"/>
                    </a:cubicBezTo>
                    <a:cubicBezTo>
                      <a:pt x="569" y="1625"/>
                      <a:pt x="611" y="1635"/>
                      <a:pt x="597" y="1644"/>
                    </a:cubicBezTo>
                    <a:cubicBezTo>
                      <a:pt x="567" y="1664"/>
                      <a:pt x="533" y="1668"/>
                      <a:pt x="499" y="1679"/>
                    </a:cubicBezTo>
                    <a:cubicBezTo>
                      <a:pt x="472" y="1720"/>
                      <a:pt x="424" y="1703"/>
                      <a:pt x="380" y="1714"/>
                    </a:cubicBezTo>
                    <a:cubicBezTo>
                      <a:pt x="345" y="1712"/>
                      <a:pt x="308" y="1716"/>
                      <a:pt x="274" y="1707"/>
                    </a:cubicBezTo>
                    <a:cubicBezTo>
                      <a:pt x="267" y="1705"/>
                      <a:pt x="270" y="1693"/>
                      <a:pt x="267" y="1686"/>
                    </a:cubicBezTo>
                    <a:cubicBezTo>
                      <a:pt x="263" y="1678"/>
                      <a:pt x="258" y="1671"/>
                      <a:pt x="253" y="1665"/>
                    </a:cubicBezTo>
                    <a:cubicBezTo>
                      <a:pt x="230" y="1638"/>
                      <a:pt x="202" y="1620"/>
                      <a:pt x="169" y="1609"/>
                    </a:cubicBezTo>
                    <a:cubicBezTo>
                      <a:pt x="155" y="1567"/>
                      <a:pt x="176" y="1596"/>
                      <a:pt x="190" y="1553"/>
                    </a:cubicBezTo>
                    <a:cubicBezTo>
                      <a:pt x="188" y="1530"/>
                      <a:pt x="189" y="1506"/>
                      <a:pt x="183" y="1483"/>
                    </a:cubicBezTo>
                    <a:cubicBezTo>
                      <a:pt x="179" y="1465"/>
                      <a:pt x="160" y="1468"/>
                      <a:pt x="148" y="1461"/>
                    </a:cubicBezTo>
                    <a:cubicBezTo>
                      <a:pt x="108" y="1439"/>
                      <a:pt x="79" y="1420"/>
                      <a:pt x="35" y="1405"/>
                    </a:cubicBezTo>
                    <a:cubicBezTo>
                      <a:pt x="16" y="1386"/>
                      <a:pt x="0" y="1381"/>
                      <a:pt x="21" y="1349"/>
                    </a:cubicBezTo>
                    <a:cubicBezTo>
                      <a:pt x="25" y="1343"/>
                      <a:pt x="36" y="1346"/>
                      <a:pt x="42" y="1342"/>
                    </a:cubicBezTo>
                    <a:cubicBezTo>
                      <a:pt x="57" y="1334"/>
                      <a:pt x="85" y="1314"/>
                      <a:pt x="85" y="1314"/>
                    </a:cubicBezTo>
                    <a:cubicBezTo>
                      <a:pt x="90" y="1307"/>
                      <a:pt x="93" y="1299"/>
                      <a:pt x="99" y="1293"/>
                    </a:cubicBezTo>
                    <a:cubicBezTo>
                      <a:pt x="105" y="1287"/>
                      <a:pt x="118" y="1287"/>
                      <a:pt x="120" y="1279"/>
                    </a:cubicBezTo>
                    <a:cubicBezTo>
                      <a:pt x="133" y="1226"/>
                      <a:pt x="80" y="1218"/>
                      <a:pt x="56" y="1188"/>
                    </a:cubicBezTo>
                    <a:cubicBezTo>
                      <a:pt x="41" y="1170"/>
                      <a:pt x="28" y="1124"/>
                      <a:pt x="28" y="1124"/>
                    </a:cubicBezTo>
                    <a:cubicBezTo>
                      <a:pt x="34" y="1085"/>
                      <a:pt x="41" y="1047"/>
                      <a:pt x="71" y="1019"/>
                    </a:cubicBezTo>
                    <a:cubicBezTo>
                      <a:pt x="81" y="990"/>
                      <a:pt x="94" y="973"/>
                      <a:pt x="120" y="956"/>
                    </a:cubicBezTo>
                    <a:cubicBezTo>
                      <a:pt x="146" y="877"/>
                      <a:pt x="65" y="763"/>
                      <a:pt x="49" y="682"/>
                    </a:cubicBezTo>
                    <a:cubicBezTo>
                      <a:pt x="51" y="656"/>
                      <a:pt x="52" y="630"/>
                      <a:pt x="56" y="604"/>
                    </a:cubicBezTo>
                    <a:cubicBezTo>
                      <a:pt x="65" y="543"/>
                      <a:pt x="148" y="541"/>
                      <a:pt x="190" y="513"/>
                    </a:cubicBezTo>
                    <a:cubicBezTo>
                      <a:pt x="205" y="467"/>
                      <a:pt x="203" y="483"/>
                      <a:pt x="190" y="401"/>
                    </a:cubicBezTo>
                    <a:cubicBezTo>
                      <a:pt x="178" y="323"/>
                      <a:pt x="109" y="283"/>
                      <a:pt x="85" y="211"/>
                    </a:cubicBezTo>
                    <a:cubicBezTo>
                      <a:pt x="87" y="204"/>
                      <a:pt x="86" y="194"/>
                      <a:pt x="92" y="190"/>
                    </a:cubicBezTo>
                    <a:cubicBezTo>
                      <a:pt x="113" y="175"/>
                      <a:pt x="159" y="170"/>
                      <a:pt x="183" y="162"/>
                    </a:cubicBezTo>
                    <a:cubicBezTo>
                      <a:pt x="204" y="131"/>
                      <a:pt x="205" y="138"/>
                      <a:pt x="162" y="155"/>
                    </a:cubicBezTo>
                    <a:close/>
                  </a:path>
                </a:pathLst>
              </a:custGeom>
              <a:solidFill>
                <a:srgbClr val="F0AEE3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35" name="Oval 739"/>
              <p:cNvSpPr>
                <a:spLocks noChangeArrowheads="1"/>
              </p:cNvSpPr>
              <p:nvPr/>
            </p:nvSpPr>
            <p:spPr bwMode="auto">
              <a:xfrm>
                <a:off x="1191" y="1150"/>
                <a:ext cx="568" cy="564"/>
              </a:xfrm>
              <a:prstGeom prst="ellipse">
                <a:avLst/>
              </a:prstGeom>
              <a:solidFill>
                <a:srgbClr val="DDF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36" name="Oval 740"/>
              <p:cNvSpPr>
                <a:spLocks noChangeArrowheads="1"/>
              </p:cNvSpPr>
              <p:nvPr/>
            </p:nvSpPr>
            <p:spPr bwMode="auto">
              <a:xfrm>
                <a:off x="1274" y="1392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37" name="Oval 741"/>
              <p:cNvSpPr>
                <a:spLocks noChangeArrowheads="1"/>
              </p:cNvSpPr>
              <p:nvPr/>
            </p:nvSpPr>
            <p:spPr bwMode="auto">
              <a:xfrm>
                <a:off x="1276" y="1488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38" name="Oval 742"/>
              <p:cNvSpPr>
                <a:spLocks noChangeArrowheads="1"/>
              </p:cNvSpPr>
              <p:nvPr/>
            </p:nvSpPr>
            <p:spPr bwMode="auto">
              <a:xfrm>
                <a:off x="1400" y="1296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39" name="Oval 743"/>
              <p:cNvSpPr>
                <a:spLocks noChangeArrowheads="1"/>
              </p:cNvSpPr>
              <p:nvPr/>
            </p:nvSpPr>
            <p:spPr bwMode="auto">
              <a:xfrm>
                <a:off x="1646" y="1494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40" name="Oval 744"/>
              <p:cNvSpPr>
                <a:spLocks noChangeArrowheads="1"/>
              </p:cNvSpPr>
              <p:nvPr/>
            </p:nvSpPr>
            <p:spPr bwMode="auto">
              <a:xfrm>
                <a:off x="1375" y="1399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41" name="Oval 745"/>
              <p:cNvSpPr>
                <a:spLocks noChangeArrowheads="1"/>
              </p:cNvSpPr>
              <p:nvPr/>
            </p:nvSpPr>
            <p:spPr bwMode="auto">
              <a:xfrm>
                <a:off x="1367" y="1446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42" name="Oval 746"/>
              <p:cNvSpPr>
                <a:spLocks noChangeArrowheads="1"/>
              </p:cNvSpPr>
              <p:nvPr/>
            </p:nvSpPr>
            <p:spPr bwMode="auto">
              <a:xfrm>
                <a:off x="1424" y="155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43" name="Oval 747"/>
              <p:cNvSpPr>
                <a:spLocks noChangeArrowheads="1"/>
              </p:cNvSpPr>
              <p:nvPr/>
            </p:nvSpPr>
            <p:spPr bwMode="auto">
              <a:xfrm>
                <a:off x="1404" y="1469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44" name="Oval 748"/>
              <p:cNvSpPr>
                <a:spLocks noChangeArrowheads="1"/>
              </p:cNvSpPr>
              <p:nvPr/>
            </p:nvSpPr>
            <p:spPr bwMode="auto">
              <a:xfrm>
                <a:off x="1504" y="1550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45" name="Oval 749"/>
              <p:cNvSpPr>
                <a:spLocks noChangeArrowheads="1"/>
              </p:cNvSpPr>
              <p:nvPr/>
            </p:nvSpPr>
            <p:spPr bwMode="auto">
              <a:xfrm>
                <a:off x="1419" y="1254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46" name="Oval 750"/>
              <p:cNvSpPr>
                <a:spLocks noChangeArrowheads="1"/>
              </p:cNvSpPr>
              <p:nvPr/>
            </p:nvSpPr>
            <p:spPr bwMode="auto">
              <a:xfrm>
                <a:off x="1257" y="1250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47" name="Oval 751"/>
              <p:cNvSpPr>
                <a:spLocks noChangeArrowheads="1"/>
              </p:cNvSpPr>
              <p:nvPr/>
            </p:nvSpPr>
            <p:spPr bwMode="auto">
              <a:xfrm>
                <a:off x="1314" y="1398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48" name="Oval 752"/>
              <p:cNvSpPr>
                <a:spLocks noChangeArrowheads="1"/>
              </p:cNvSpPr>
              <p:nvPr/>
            </p:nvSpPr>
            <p:spPr bwMode="auto">
              <a:xfrm>
                <a:off x="1244" y="155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49" name="Oval 753"/>
              <p:cNvSpPr>
                <a:spLocks noChangeArrowheads="1"/>
              </p:cNvSpPr>
              <p:nvPr/>
            </p:nvSpPr>
            <p:spPr bwMode="auto">
              <a:xfrm>
                <a:off x="1218" y="1454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50" name="Oval 754"/>
              <p:cNvSpPr>
                <a:spLocks noChangeArrowheads="1"/>
              </p:cNvSpPr>
              <p:nvPr/>
            </p:nvSpPr>
            <p:spPr bwMode="auto">
              <a:xfrm>
                <a:off x="1324" y="1556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51" name="Oval 755"/>
              <p:cNvSpPr>
                <a:spLocks noChangeArrowheads="1"/>
              </p:cNvSpPr>
              <p:nvPr/>
            </p:nvSpPr>
            <p:spPr bwMode="auto">
              <a:xfrm>
                <a:off x="1550" y="1601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52" name="Oval 756"/>
              <p:cNvSpPr>
                <a:spLocks noChangeArrowheads="1"/>
              </p:cNvSpPr>
              <p:nvPr/>
            </p:nvSpPr>
            <p:spPr bwMode="auto">
              <a:xfrm>
                <a:off x="1240" y="142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53" name="Oval 757"/>
              <p:cNvSpPr>
                <a:spLocks noChangeArrowheads="1"/>
              </p:cNvSpPr>
              <p:nvPr/>
            </p:nvSpPr>
            <p:spPr bwMode="auto">
              <a:xfrm>
                <a:off x="1432" y="1611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54" name="Oval 758"/>
              <p:cNvSpPr>
                <a:spLocks noChangeArrowheads="1"/>
              </p:cNvSpPr>
              <p:nvPr/>
            </p:nvSpPr>
            <p:spPr bwMode="auto">
              <a:xfrm>
                <a:off x="1619" y="1522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55" name="Oval 759"/>
              <p:cNvSpPr>
                <a:spLocks noChangeArrowheads="1"/>
              </p:cNvSpPr>
              <p:nvPr/>
            </p:nvSpPr>
            <p:spPr bwMode="auto">
              <a:xfrm>
                <a:off x="1521" y="132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56" name="Oval 760"/>
              <p:cNvSpPr>
                <a:spLocks noChangeArrowheads="1"/>
              </p:cNvSpPr>
              <p:nvPr/>
            </p:nvSpPr>
            <p:spPr bwMode="auto">
              <a:xfrm>
                <a:off x="1526" y="1285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57" name="Oval 761"/>
              <p:cNvSpPr>
                <a:spLocks noChangeArrowheads="1"/>
              </p:cNvSpPr>
              <p:nvPr/>
            </p:nvSpPr>
            <p:spPr bwMode="auto">
              <a:xfrm>
                <a:off x="1646" y="1356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58" name="Oval 762"/>
              <p:cNvSpPr>
                <a:spLocks noChangeArrowheads="1"/>
              </p:cNvSpPr>
              <p:nvPr/>
            </p:nvSpPr>
            <p:spPr bwMode="auto">
              <a:xfrm>
                <a:off x="1495" y="1361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59" name="Oval 763"/>
              <p:cNvSpPr>
                <a:spLocks noChangeArrowheads="1"/>
              </p:cNvSpPr>
              <p:nvPr/>
            </p:nvSpPr>
            <p:spPr bwMode="auto">
              <a:xfrm>
                <a:off x="1587" y="1494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60" name="Oval 764"/>
              <p:cNvSpPr>
                <a:spLocks noChangeArrowheads="1"/>
              </p:cNvSpPr>
              <p:nvPr/>
            </p:nvSpPr>
            <p:spPr bwMode="auto">
              <a:xfrm>
                <a:off x="1333" y="1258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61" name="Oval 765"/>
              <p:cNvSpPr>
                <a:spLocks noChangeArrowheads="1"/>
              </p:cNvSpPr>
              <p:nvPr/>
            </p:nvSpPr>
            <p:spPr bwMode="auto">
              <a:xfrm>
                <a:off x="1610" y="1412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62" name="Oval 766"/>
              <p:cNvSpPr>
                <a:spLocks noChangeArrowheads="1"/>
              </p:cNvSpPr>
              <p:nvPr/>
            </p:nvSpPr>
            <p:spPr bwMode="auto">
              <a:xfrm>
                <a:off x="1673" y="1376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63" name="Oval 767"/>
              <p:cNvSpPr>
                <a:spLocks noChangeArrowheads="1"/>
              </p:cNvSpPr>
              <p:nvPr/>
            </p:nvSpPr>
            <p:spPr bwMode="auto">
              <a:xfrm>
                <a:off x="1350" y="1216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64" name="Oval 768"/>
              <p:cNvSpPr>
                <a:spLocks noChangeArrowheads="1"/>
              </p:cNvSpPr>
              <p:nvPr/>
            </p:nvSpPr>
            <p:spPr bwMode="auto">
              <a:xfrm>
                <a:off x="1422" y="1325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65" name="Oval 769"/>
              <p:cNvSpPr>
                <a:spLocks noChangeArrowheads="1"/>
              </p:cNvSpPr>
              <p:nvPr/>
            </p:nvSpPr>
            <p:spPr bwMode="auto">
              <a:xfrm>
                <a:off x="1428" y="1388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66" name="Oval 770"/>
              <p:cNvSpPr>
                <a:spLocks noChangeArrowheads="1"/>
              </p:cNvSpPr>
              <p:nvPr/>
            </p:nvSpPr>
            <p:spPr bwMode="auto">
              <a:xfrm>
                <a:off x="1439" y="1502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67" name="Oval 771"/>
              <p:cNvSpPr>
                <a:spLocks noChangeArrowheads="1"/>
              </p:cNvSpPr>
              <p:nvPr/>
            </p:nvSpPr>
            <p:spPr bwMode="auto">
              <a:xfrm>
                <a:off x="1541" y="1518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68" name="Oval 772"/>
              <p:cNvSpPr>
                <a:spLocks noChangeArrowheads="1"/>
              </p:cNvSpPr>
              <p:nvPr/>
            </p:nvSpPr>
            <p:spPr bwMode="auto">
              <a:xfrm>
                <a:off x="1498" y="1460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69" name="Oval 773"/>
              <p:cNvSpPr>
                <a:spLocks noChangeArrowheads="1"/>
              </p:cNvSpPr>
              <p:nvPr/>
            </p:nvSpPr>
            <p:spPr bwMode="auto">
              <a:xfrm>
                <a:off x="1462" y="1420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70" name="Oval 774"/>
              <p:cNvSpPr>
                <a:spLocks noChangeArrowheads="1"/>
              </p:cNvSpPr>
              <p:nvPr/>
            </p:nvSpPr>
            <p:spPr bwMode="auto">
              <a:xfrm>
                <a:off x="1540" y="1565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71" name="Oval 775"/>
              <p:cNvSpPr>
                <a:spLocks noChangeArrowheads="1"/>
              </p:cNvSpPr>
              <p:nvPr/>
            </p:nvSpPr>
            <p:spPr bwMode="auto">
              <a:xfrm>
                <a:off x="1538" y="1430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72" name="Oval 776"/>
              <p:cNvSpPr>
                <a:spLocks noChangeArrowheads="1"/>
              </p:cNvSpPr>
              <p:nvPr/>
            </p:nvSpPr>
            <p:spPr bwMode="auto">
              <a:xfrm>
                <a:off x="1647" y="1316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73" name="Oval 777"/>
              <p:cNvSpPr>
                <a:spLocks noChangeArrowheads="1"/>
              </p:cNvSpPr>
              <p:nvPr/>
            </p:nvSpPr>
            <p:spPr bwMode="auto">
              <a:xfrm>
                <a:off x="1675" y="1462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74" name="Oval 778"/>
              <p:cNvSpPr>
                <a:spLocks noChangeArrowheads="1"/>
              </p:cNvSpPr>
              <p:nvPr/>
            </p:nvSpPr>
            <p:spPr bwMode="auto">
              <a:xfrm>
                <a:off x="1315" y="1462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75" name="Oval 779"/>
              <p:cNvSpPr>
                <a:spLocks noChangeArrowheads="1"/>
              </p:cNvSpPr>
              <p:nvPr/>
            </p:nvSpPr>
            <p:spPr bwMode="auto">
              <a:xfrm>
                <a:off x="1370" y="1534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76" name="Oval 780"/>
              <p:cNvSpPr>
                <a:spLocks noChangeArrowheads="1"/>
              </p:cNvSpPr>
              <p:nvPr/>
            </p:nvSpPr>
            <p:spPr bwMode="auto">
              <a:xfrm>
                <a:off x="1354" y="161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77" name="Oval 781"/>
              <p:cNvSpPr>
                <a:spLocks noChangeArrowheads="1"/>
              </p:cNvSpPr>
              <p:nvPr/>
            </p:nvSpPr>
            <p:spPr bwMode="auto">
              <a:xfrm>
                <a:off x="1256" y="1331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78" name="Oval 782"/>
              <p:cNvSpPr>
                <a:spLocks noChangeArrowheads="1"/>
              </p:cNvSpPr>
              <p:nvPr/>
            </p:nvSpPr>
            <p:spPr bwMode="auto">
              <a:xfrm>
                <a:off x="1471" y="1628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79" name="Oval 783"/>
              <p:cNvSpPr>
                <a:spLocks noChangeArrowheads="1"/>
              </p:cNvSpPr>
              <p:nvPr/>
            </p:nvSpPr>
            <p:spPr bwMode="auto">
              <a:xfrm>
                <a:off x="1318" y="1598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80" name="Oval 784"/>
              <p:cNvSpPr>
                <a:spLocks noChangeArrowheads="1"/>
              </p:cNvSpPr>
              <p:nvPr/>
            </p:nvSpPr>
            <p:spPr bwMode="auto">
              <a:xfrm>
                <a:off x="1317" y="1296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81" name="Oval 785"/>
              <p:cNvSpPr>
                <a:spLocks noChangeArrowheads="1"/>
              </p:cNvSpPr>
              <p:nvPr/>
            </p:nvSpPr>
            <p:spPr bwMode="auto">
              <a:xfrm>
                <a:off x="1582" y="157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82" name="Oval 786"/>
              <p:cNvSpPr>
                <a:spLocks noChangeArrowheads="1"/>
              </p:cNvSpPr>
              <p:nvPr/>
            </p:nvSpPr>
            <p:spPr bwMode="auto">
              <a:xfrm>
                <a:off x="1513" y="1235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83" name="Oval 787"/>
              <p:cNvSpPr>
                <a:spLocks noChangeArrowheads="1"/>
              </p:cNvSpPr>
              <p:nvPr/>
            </p:nvSpPr>
            <p:spPr bwMode="auto">
              <a:xfrm>
                <a:off x="1598" y="1324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84" name="Oval 788"/>
              <p:cNvSpPr>
                <a:spLocks noChangeArrowheads="1"/>
              </p:cNvSpPr>
              <p:nvPr/>
            </p:nvSpPr>
            <p:spPr bwMode="auto">
              <a:xfrm>
                <a:off x="1570" y="1395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85" name="Oval 789"/>
              <p:cNvSpPr>
                <a:spLocks noChangeArrowheads="1"/>
              </p:cNvSpPr>
              <p:nvPr/>
            </p:nvSpPr>
            <p:spPr bwMode="auto">
              <a:xfrm>
                <a:off x="1490" y="1201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86" name="Oval 790"/>
              <p:cNvSpPr>
                <a:spLocks noChangeArrowheads="1"/>
              </p:cNvSpPr>
              <p:nvPr/>
            </p:nvSpPr>
            <p:spPr bwMode="auto">
              <a:xfrm>
                <a:off x="1582" y="123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87" name="Oval 791"/>
              <p:cNvSpPr>
                <a:spLocks noChangeArrowheads="1"/>
              </p:cNvSpPr>
              <p:nvPr/>
            </p:nvSpPr>
            <p:spPr bwMode="auto">
              <a:xfrm>
                <a:off x="1250" y="130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88" name="Oval 792"/>
              <p:cNvSpPr>
                <a:spLocks noChangeArrowheads="1"/>
              </p:cNvSpPr>
              <p:nvPr/>
            </p:nvSpPr>
            <p:spPr bwMode="auto">
              <a:xfrm>
                <a:off x="1658" y="1531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89" name="Oval 793"/>
              <p:cNvSpPr>
                <a:spLocks noChangeArrowheads="1"/>
              </p:cNvSpPr>
              <p:nvPr/>
            </p:nvSpPr>
            <p:spPr bwMode="auto">
              <a:xfrm>
                <a:off x="1406" y="1198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90" name="Oval 794"/>
              <p:cNvSpPr>
                <a:spLocks noChangeArrowheads="1"/>
              </p:cNvSpPr>
              <p:nvPr/>
            </p:nvSpPr>
            <p:spPr bwMode="auto">
              <a:xfrm>
                <a:off x="1611" y="1232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91" name="Oval 795"/>
              <p:cNvSpPr>
                <a:spLocks noChangeArrowheads="1"/>
              </p:cNvSpPr>
              <p:nvPr/>
            </p:nvSpPr>
            <p:spPr bwMode="auto">
              <a:xfrm>
                <a:off x="1449" y="1179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92" name="Oval 796"/>
              <p:cNvSpPr>
                <a:spLocks noChangeArrowheads="1"/>
              </p:cNvSpPr>
              <p:nvPr/>
            </p:nvSpPr>
            <p:spPr bwMode="auto">
              <a:xfrm>
                <a:off x="2786" y="1126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93" name="Oval 797"/>
              <p:cNvSpPr>
                <a:spLocks noChangeArrowheads="1"/>
              </p:cNvSpPr>
              <p:nvPr/>
            </p:nvSpPr>
            <p:spPr bwMode="auto">
              <a:xfrm>
                <a:off x="2692" y="1174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94" name="Oval 798"/>
              <p:cNvSpPr>
                <a:spLocks noChangeArrowheads="1"/>
              </p:cNvSpPr>
              <p:nvPr/>
            </p:nvSpPr>
            <p:spPr bwMode="auto">
              <a:xfrm>
                <a:off x="2879" y="1195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95" name="Oval 799"/>
              <p:cNvSpPr>
                <a:spLocks noChangeArrowheads="1"/>
              </p:cNvSpPr>
              <p:nvPr/>
            </p:nvSpPr>
            <p:spPr bwMode="auto">
              <a:xfrm>
                <a:off x="2927" y="1186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96" name="Oval 800"/>
              <p:cNvSpPr>
                <a:spLocks noChangeArrowheads="1"/>
              </p:cNvSpPr>
              <p:nvPr/>
            </p:nvSpPr>
            <p:spPr bwMode="auto">
              <a:xfrm>
                <a:off x="2830" y="1202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97" name="Oval 801"/>
              <p:cNvSpPr>
                <a:spLocks noChangeArrowheads="1"/>
              </p:cNvSpPr>
              <p:nvPr/>
            </p:nvSpPr>
            <p:spPr bwMode="auto">
              <a:xfrm>
                <a:off x="2927" y="1186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98" name="Oval 802"/>
              <p:cNvSpPr>
                <a:spLocks noChangeArrowheads="1"/>
              </p:cNvSpPr>
              <p:nvPr/>
            </p:nvSpPr>
            <p:spPr bwMode="auto">
              <a:xfrm>
                <a:off x="2900" y="1228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99" name="Oval 803"/>
              <p:cNvSpPr>
                <a:spLocks noChangeArrowheads="1"/>
              </p:cNvSpPr>
              <p:nvPr/>
            </p:nvSpPr>
            <p:spPr bwMode="auto">
              <a:xfrm>
                <a:off x="2919" y="1110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00" name="Oval 804"/>
              <p:cNvSpPr>
                <a:spLocks noChangeArrowheads="1"/>
              </p:cNvSpPr>
              <p:nvPr/>
            </p:nvSpPr>
            <p:spPr bwMode="auto">
              <a:xfrm>
                <a:off x="2938" y="1230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01" name="Oval 805"/>
              <p:cNvSpPr>
                <a:spLocks noChangeArrowheads="1"/>
              </p:cNvSpPr>
              <p:nvPr/>
            </p:nvSpPr>
            <p:spPr bwMode="auto">
              <a:xfrm>
                <a:off x="2844" y="1189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02" name="Oval 806"/>
              <p:cNvSpPr>
                <a:spLocks noChangeArrowheads="1"/>
              </p:cNvSpPr>
              <p:nvPr/>
            </p:nvSpPr>
            <p:spPr bwMode="auto">
              <a:xfrm>
                <a:off x="2880" y="1068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03" name="Oval 807"/>
              <p:cNvSpPr>
                <a:spLocks noChangeArrowheads="1"/>
              </p:cNvSpPr>
              <p:nvPr/>
            </p:nvSpPr>
            <p:spPr bwMode="auto">
              <a:xfrm>
                <a:off x="2694" y="1222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04" name="Oval 808"/>
              <p:cNvSpPr>
                <a:spLocks noChangeArrowheads="1"/>
              </p:cNvSpPr>
              <p:nvPr/>
            </p:nvSpPr>
            <p:spPr bwMode="auto">
              <a:xfrm>
                <a:off x="2777" y="1335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05" name="Oval 809"/>
              <p:cNvSpPr>
                <a:spLocks noChangeArrowheads="1"/>
              </p:cNvSpPr>
              <p:nvPr/>
            </p:nvSpPr>
            <p:spPr bwMode="auto">
              <a:xfrm>
                <a:off x="2733" y="1248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06" name="Oval 810"/>
              <p:cNvSpPr>
                <a:spLocks noChangeArrowheads="1"/>
              </p:cNvSpPr>
              <p:nvPr/>
            </p:nvSpPr>
            <p:spPr bwMode="auto">
              <a:xfrm>
                <a:off x="2809" y="129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07" name="Oval 811"/>
              <p:cNvSpPr>
                <a:spLocks noChangeArrowheads="1"/>
              </p:cNvSpPr>
              <p:nvPr/>
            </p:nvSpPr>
            <p:spPr bwMode="auto">
              <a:xfrm>
                <a:off x="2921" y="1065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08" name="Oval 812"/>
              <p:cNvSpPr>
                <a:spLocks noChangeArrowheads="1"/>
              </p:cNvSpPr>
              <p:nvPr/>
            </p:nvSpPr>
            <p:spPr bwMode="auto">
              <a:xfrm>
                <a:off x="2998" y="1124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09" name="Oval 813"/>
              <p:cNvSpPr>
                <a:spLocks noChangeArrowheads="1"/>
              </p:cNvSpPr>
              <p:nvPr/>
            </p:nvSpPr>
            <p:spPr bwMode="auto">
              <a:xfrm>
                <a:off x="2905" y="1336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10" name="Oval 814"/>
              <p:cNvSpPr>
                <a:spLocks noChangeArrowheads="1"/>
              </p:cNvSpPr>
              <p:nvPr/>
            </p:nvSpPr>
            <p:spPr bwMode="auto">
              <a:xfrm>
                <a:off x="2772" y="117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11" name="Oval 815"/>
              <p:cNvSpPr>
                <a:spLocks noChangeArrowheads="1"/>
              </p:cNvSpPr>
              <p:nvPr/>
            </p:nvSpPr>
            <p:spPr bwMode="auto">
              <a:xfrm>
                <a:off x="2843" y="1070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12" name="Oval 816"/>
              <p:cNvSpPr>
                <a:spLocks noChangeArrowheads="1"/>
              </p:cNvSpPr>
              <p:nvPr/>
            </p:nvSpPr>
            <p:spPr bwMode="auto">
              <a:xfrm>
                <a:off x="2891" y="1147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13" name="Oval 817"/>
              <p:cNvSpPr>
                <a:spLocks noChangeArrowheads="1"/>
              </p:cNvSpPr>
              <p:nvPr/>
            </p:nvSpPr>
            <p:spPr bwMode="auto">
              <a:xfrm>
                <a:off x="2728" y="1194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14" name="Oval 818"/>
              <p:cNvSpPr>
                <a:spLocks noChangeArrowheads="1"/>
              </p:cNvSpPr>
              <p:nvPr/>
            </p:nvSpPr>
            <p:spPr bwMode="auto">
              <a:xfrm>
                <a:off x="2859" y="113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15" name="Oval 819"/>
              <p:cNvSpPr>
                <a:spLocks noChangeArrowheads="1"/>
              </p:cNvSpPr>
              <p:nvPr/>
            </p:nvSpPr>
            <p:spPr bwMode="auto">
              <a:xfrm>
                <a:off x="2914" y="1262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16" name="Oval 820"/>
              <p:cNvSpPr>
                <a:spLocks noChangeArrowheads="1"/>
              </p:cNvSpPr>
              <p:nvPr/>
            </p:nvSpPr>
            <p:spPr bwMode="auto">
              <a:xfrm>
                <a:off x="2750" y="1110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17" name="Oval 821"/>
              <p:cNvSpPr>
                <a:spLocks noChangeArrowheads="1"/>
              </p:cNvSpPr>
              <p:nvPr/>
            </p:nvSpPr>
            <p:spPr bwMode="auto">
              <a:xfrm>
                <a:off x="2792" y="1077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18" name="Oval 822"/>
              <p:cNvSpPr>
                <a:spLocks noChangeArrowheads="1"/>
              </p:cNvSpPr>
              <p:nvPr/>
            </p:nvSpPr>
            <p:spPr bwMode="auto">
              <a:xfrm>
                <a:off x="2958" y="108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19" name="Oval 823"/>
              <p:cNvSpPr>
                <a:spLocks noChangeArrowheads="1"/>
              </p:cNvSpPr>
              <p:nvPr/>
            </p:nvSpPr>
            <p:spPr bwMode="auto">
              <a:xfrm>
                <a:off x="2820" y="1152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20" name="Oval 824"/>
              <p:cNvSpPr>
                <a:spLocks noChangeArrowheads="1"/>
              </p:cNvSpPr>
              <p:nvPr/>
            </p:nvSpPr>
            <p:spPr bwMode="auto">
              <a:xfrm>
                <a:off x="2745" y="1152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21" name="Oval 825"/>
              <p:cNvSpPr>
                <a:spLocks noChangeArrowheads="1"/>
              </p:cNvSpPr>
              <p:nvPr/>
            </p:nvSpPr>
            <p:spPr bwMode="auto">
              <a:xfrm>
                <a:off x="2870" y="1095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22" name="Oval 826"/>
              <p:cNvSpPr>
                <a:spLocks noChangeArrowheads="1"/>
              </p:cNvSpPr>
              <p:nvPr/>
            </p:nvSpPr>
            <p:spPr bwMode="auto">
              <a:xfrm>
                <a:off x="2957" y="1171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23" name="Oval 827"/>
              <p:cNvSpPr>
                <a:spLocks noChangeArrowheads="1"/>
              </p:cNvSpPr>
              <p:nvPr/>
            </p:nvSpPr>
            <p:spPr bwMode="auto">
              <a:xfrm>
                <a:off x="2800" y="1200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24" name="Oval 828"/>
              <p:cNvSpPr>
                <a:spLocks noChangeArrowheads="1"/>
              </p:cNvSpPr>
              <p:nvPr/>
            </p:nvSpPr>
            <p:spPr bwMode="auto">
              <a:xfrm>
                <a:off x="2818" y="1106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25" name="Oval 829"/>
              <p:cNvSpPr>
                <a:spLocks noChangeArrowheads="1"/>
              </p:cNvSpPr>
              <p:nvPr/>
            </p:nvSpPr>
            <p:spPr bwMode="auto">
              <a:xfrm>
                <a:off x="2860" y="1242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26" name="Oval 830"/>
              <p:cNvSpPr>
                <a:spLocks noChangeArrowheads="1"/>
              </p:cNvSpPr>
              <p:nvPr/>
            </p:nvSpPr>
            <p:spPr bwMode="auto">
              <a:xfrm>
                <a:off x="2771" y="1254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27" name="Oval 831"/>
              <p:cNvSpPr>
                <a:spLocks noChangeArrowheads="1"/>
              </p:cNvSpPr>
              <p:nvPr/>
            </p:nvSpPr>
            <p:spPr bwMode="auto">
              <a:xfrm>
                <a:off x="2979" y="1206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28" name="Oval 832"/>
              <p:cNvSpPr>
                <a:spLocks noChangeArrowheads="1"/>
              </p:cNvSpPr>
              <p:nvPr/>
            </p:nvSpPr>
            <p:spPr bwMode="auto">
              <a:xfrm>
                <a:off x="2902" y="1289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29" name="Oval 833"/>
              <p:cNvSpPr>
                <a:spLocks noChangeArrowheads="1"/>
              </p:cNvSpPr>
              <p:nvPr/>
            </p:nvSpPr>
            <p:spPr bwMode="auto">
              <a:xfrm>
                <a:off x="2767" y="1214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30" name="Oval 834"/>
              <p:cNvSpPr>
                <a:spLocks noChangeArrowheads="1"/>
              </p:cNvSpPr>
              <p:nvPr/>
            </p:nvSpPr>
            <p:spPr bwMode="auto">
              <a:xfrm>
                <a:off x="2819" y="1244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31" name="Oval 835"/>
              <p:cNvSpPr>
                <a:spLocks noChangeArrowheads="1"/>
              </p:cNvSpPr>
              <p:nvPr/>
            </p:nvSpPr>
            <p:spPr bwMode="auto">
              <a:xfrm>
                <a:off x="2998" y="117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32" name="Oval 836"/>
              <p:cNvSpPr>
                <a:spLocks noChangeArrowheads="1"/>
              </p:cNvSpPr>
              <p:nvPr/>
            </p:nvSpPr>
            <p:spPr bwMode="auto">
              <a:xfrm>
                <a:off x="2951" y="1326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33" name="Oval 837"/>
              <p:cNvSpPr>
                <a:spLocks noChangeArrowheads="1"/>
              </p:cNvSpPr>
              <p:nvPr/>
            </p:nvSpPr>
            <p:spPr bwMode="auto">
              <a:xfrm>
                <a:off x="2977" y="1245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34" name="Oval 838"/>
              <p:cNvSpPr>
                <a:spLocks noChangeArrowheads="1"/>
              </p:cNvSpPr>
              <p:nvPr/>
            </p:nvSpPr>
            <p:spPr bwMode="auto">
              <a:xfrm>
                <a:off x="2995" y="123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35" name="Oval 839"/>
              <p:cNvSpPr>
                <a:spLocks noChangeArrowheads="1"/>
              </p:cNvSpPr>
              <p:nvPr/>
            </p:nvSpPr>
            <p:spPr bwMode="auto">
              <a:xfrm>
                <a:off x="2856" y="1282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36" name="Oval 840"/>
              <p:cNvSpPr>
                <a:spLocks noChangeArrowheads="1"/>
              </p:cNvSpPr>
              <p:nvPr/>
            </p:nvSpPr>
            <p:spPr bwMode="auto">
              <a:xfrm>
                <a:off x="2971" y="1128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37" name="Oval 841"/>
              <p:cNvSpPr>
                <a:spLocks noChangeArrowheads="1"/>
              </p:cNvSpPr>
              <p:nvPr/>
            </p:nvSpPr>
            <p:spPr bwMode="auto">
              <a:xfrm>
                <a:off x="2953" y="127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38" name="Oval 842"/>
              <p:cNvSpPr>
                <a:spLocks noChangeArrowheads="1"/>
              </p:cNvSpPr>
              <p:nvPr/>
            </p:nvSpPr>
            <p:spPr bwMode="auto">
              <a:xfrm>
                <a:off x="2723" y="1292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39" name="Oval 843"/>
              <p:cNvSpPr>
                <a:spLocks noChangeArrowheads="1"/>
              </p:cNvSpPr>
              <p:nvPr/>
            </p:nvSpPr>
            <p:spPr bwMode="auto">
              <a:xfrm>
                <a:off x="2938" y="1141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40" name="Oval 844"/>
              <p:cNvSpPr>
                <a:spLocks noChangeArrowheads="1"/>
              </p:cNvSpPr>
              <p:nvPr/>
            </p:nvSpPr>
            <p:spPr bwMode="auto">
              <a:xfrm>
                <a:off x="2822" y="1334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41" name="Oval 845"/>
              <p:cNvSpPr>
                <a:spLocks noChangeArrowheads="1"/>
              </p:cNvSpPr>
              <p:nvPr/>
            </p:nvSpPr>
            <p:spPr bwMode="auto">
              <a:xfrm>
                <a:off x="2698" y="1270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42" name="Oval 846"/>
              <p:cNvSpPr>
                <a:spLocks noChangeArrowheads="1"/>
              </p:cNvSpPr>
              <p:nvPr/>
            </p:nvSpPr>
            <p:spPr bwMode="auto">
              <a:xfrm>
                <a:off x="2762" y="1301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43" name="Oval 847"/>
              <p:cNvSpPr>
                <a:spLocks noChangeArrowheads="1"/>
              </p:cNvSpPr>
              <p:nvPr/>
            </p:nvSpPr>
            <p:spPr bwMode="auto">
              <a:xfrm>
                <a:off x="3023" y="1205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44" name="Oval 848"/>
              <p:cNvSpPr>
                <a:spLocks noChangeArrowheads="1"/>
              </p:cNvSpPr>
              <p:nvPr/>
            </p:nvSpPr>
            <p:spPr bwMode="auto">
              <a:xfrm>
                <a:off x="2720" y="1130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45" name="Oval 849"/>
              <p:cNvSpPr>
                <a:spLocks noChangeArrowheads="1"/>
              </p:cNvSpPr>
              <p:nvPr/>
            </p:nvSpPr>
            <p:spPr bwMode="auto">
              <a:xfrm>
                <a:off x="2988" y="1284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46" name="Oval 850"/>
              <p:cNvSpPr>
                <a:spLocks noChangeArrowheads="1"/>
              </p:cNvSpPr>
              <p:nvPr/>
            </p:nvSpPr>
            <p:spPr bwMode="auto">
              <a:xfrm>
                <a:off x="2865" y="1324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47" name="Oval 851"/>
              <p:cNvSpPr>
                <a:spLocks noChangeArrowheads="1"/>
              </p:cNvSpPr>
              <p:nvPr/>
            </p:nvSpPr>
            <p:spPr bwMode="auto">
              <a:xfrm>
                <a:off x="3020" y="125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48" name="Oval 852"/>
              <p:cNvSpPr>
                <a:spLocks noChangeArrowheads="1"/>
              </p:cNvSpPr>
              <p:nvPr/>
            </p:nvSpPr>
            <p:spPr bwMode="auto">
              <a:xfrm>
                <a:off x="1300" y="1340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49" name="Oval 853"/>
              <p:cNvSpPr>
                <a:spLocks noChangeArrowheads="1"/>
              </p:cNvSpPr>
              <p:nvPr/>
            </p:nvSpPr>
            <p:spPr bwMode="auto">
              <a:xfrm>
                <a:off x="1284" y="143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50" name="Oval 854"/>
              <p:cNvSpPr>
                <a:spLocks noChangeArrowheads="1"/>
              </p:cNvSpPr>
              <p:nvPr/>
            </p:nvSpPr>
            <p:spPr bwMode="auto">
              <a:xfrm>
                <a:off x="1378" y="1349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51" name="Oval 855"/>
              <p:cNvSpPr>
                <a:spLocks noChangeArrowheads="1"/>
              </p:cNvSpPr>
              <p:nvPr/>
            </p:nvSpPr>
            <p:spPr bwMode="auto">
              <a:xfrm>
                <a:off x="1357" y="1487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52" name="Oval 856"/>
              <p:cNvSpPr>
                <a:spLocks noChangeArrowheads="1"/>
              </p:cNvSpPr>
              <p:nvPr/>
            </p:nvSpPr>
            <p:spPr bwMode="auto">
              <a:xfrm>
                <a:off x="1452" y="1287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53" name="Oval 857"/>
              <p:cNvSpPr>
                <a:spLocks noChangeArrowheads="1"/>
              </p:cNvSpPr>
              <p:nvPr/>
            </p:nvSpPr>
            <p:spPr bwMode="auto">
              <a:xfrm>
                <a:off x="1339" y="1415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54" name="Oval 858"/>
              <p:cNvSpPr>
                <a:spLocks noChangeArrowheads="1"/>
              </p:cNvSpPr>
              <p:nvPr/>
            </p:nvSpPr>
            <p:spPr bwMode="auto">
              <a:xfrm>
                <a:off x="1402" y="1517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55" name="Oval 859"/>
              <p:cNvSpPr>
                <a:spLocks noChangeArrowheads="1"/>
              </p:cNvSpPr>
              <p:nvPr/>
            </p:nvSpPr>
            <p:spPr bwMode="auto">
              <a:xfrm>
                <a:off x="1415" y="136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56" name="Oval 860"/>
              <p:cNvSpPr>
                <a:spLocks noChangeArrowheads="1"/>
              </p:cNvSpPr>
              <p:nvPr/>
            </p:nvSpPr>
            <p:spPr bwMode="auto">
              <a:xfrm>
                <a:off x="1479" y="1510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57" name="Oval 861"/>
              <p:cNvSpPr>
                <a:spLocks noChangeArrowheads="1"/>
              </p:cNvSpPr>
              <p:nvPr/>
            </p:nvSpPr>
            <p:spPr bwMode="auto">
              <a:xfrm>
                <a:off x="1550" y="1256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58" name="Oval 862"/>
              <p:cNvSpPr>
                <a:spLocks noChangeArrowheads="1"/>
              </p:cNvSpPr>
              <p:nvPr/>
            </p:nvSpPr>
            <p:spPr bwMode="auto">
              <a:xfrm>
                <a:off x="1211" y="1324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59" name="Oval 863"/>
              <p:cNvSpPr>
                <a:spLocks noChangeArrowheads="1"/>
              </p:cNvSpPr>
              <p:nvPr/>
            </p:nvSpPr>
            <p:spPr bwMode="auto">
              <a:xfrm>
                <a:off x="1355" y="1316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60" name="Oval 864"/>
              <p:cNvSpPr>
                <a:spLocks noChangeArrowheads="1"/>
              </p:cNvSpPr>
              <p:nvPr/>
            </p:nvSpPr>
            <p:spPr bwMode="auto">
              <a:xfrm>
                <a:off x="1228" y="1507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61" name="Oval 865"/>
              <p:cNvSpPr>
                <a:spLocks noChangeArrowheads="1"/>
              </p:cNvSpPr>
              <p:nvPr/>
            </p:nvSpPr>
            <p:spPr bwMode="auto">
              <a:xfrm>
                <a:off x="1241" y="1465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62" name="Oval 866"/>
              <p:cNvSpPr>
                <a:spLocks noChangeArrowheads="1"/>
              </p:cNvSpPr>
              <p:nvPr/>
            </p:nvSpPr>
            <p:spPr bwMode="auto">
              <a:xfrm>
                <a:off x="1284" y="1531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63" name="Oval 867"/>
              <p:cNvSpPr>
                <a:spLocks noChangeArrowheads="1"/>
              </p:cNvSpPr>
              <p:nvPr/>
            </p:nvSpPr>
            <p:spPr bwMode="auto">
              <a:xfrm>
                <a:off x="1279" y="157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64" name="Oval 868"/>
              <p:cNvSpPr>
                <a:spLocks noChangeArrowheads="1"/>
              </p:cNvSpPr>
              <p:nvPr/>
            </p:nvSpPr>
            <p:spPr bwMode="auto">
              <a:xfrm>
                <a:off x="1242" y="1371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65" name="Oval 869"/>
              <p:cNvSpPr>
                <a:spLocks noChangeArrowheads="1"/>
              </p:cNvSpPr>
              <p:nvPr/>
            </p:nvSpPr>
            <p:spPr bwMode="auto">
              <a:xfrm>
                <a:off x="1395" y="1622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66" name="Oval 870"/>
              <p:cNvSpPr>
                <a:spLocks noChangeArrowheads="1"/>
              </p:cNvSpPr>
              <p:nvPr/>
            </p:nvSpPr>
            <p:spPr bwMode="auto">
              <a:xfrm>
                <a:off x="1627" y="156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67" name="Oval 871"/>
              <p:cNvSpPr>
                <a:spLocks noChangeArrowheads="1"/>
              </p:cNvSpPr>
              <p:nvPr/>
            </p:nvSpPr>
            <p:spPr bwMode="auto">
              <a:xfrm>
                <a:off x="1493" y="1290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68" name="Oval 872"/>
              <p:cNvSpPr>
                <a:spLocks noChangeArrowheads="1"/>
              </p:cNvSpPr>
              <p:nvPr/>
            </p:nvSpPr>
            <p:spPr bwMode="auto">
              <a:xfrm>
                <a:off x="1561" y="1296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69" name="Oval 873"/>
              <p:cNvSpPr>
                <a:spLocks noChangeArrowheads="1"/>
              </p:cNvSpPr>
              <p:nvPr/>
            </p:nvSpPr>
            <p:spPr bwMode="auto">
              <a:xfrm>
                <a:off x="1618" y="1370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70" name="Oval 874"/>
              <p:cNvSpPr>
                <a:spLocks noChangeArrowheads="1"/>
              </p:cNvSpPr>
              <p:nvPr/>
            </p:nvSpPr>
            <p:spPr bwMode="auto">
              <a:xfrm>
                <a:off x="1464" y="1327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71" name="Oval 875"/>
              <p:cNvSpPr>
                <a:spLocks noChangeArrowheads="1"/>
              </p:cNvSpPr>
              <p:nvPr/>
            </p:nvSpPr>
            <p:spPr bwMode="auto">
              <a:xfrm>
                <a:off x="1574" y="1451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72" name="Oval 876"/>
              <p:cNvSpPr>
                <a:spLocks noChangeArrowheads="1"/>
              </p:cNvSpPr>
              <p:nvPr/>
            </p:nvSpPr>
            <p:spPr bwMode="auto">
              <a:xfrm>
                <a:off x="1689" y="1422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73" name="Oval 877"/>
              <p:cNvSpPr>
                <a:spLocks noChangeArrowheads="1"/>
              </p:cNvSpPr>
              <p:nvPr/>
            </p:nvSpPr>
            <p:spPr bwMode="auto">
              <a:xfrm>
                <a:off x="1570" y="1351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74" name="Oval 878"/>
              <p:cNvSpPr>
                <a:spLocks noChangeArrowheads="1"/>
              </p:cNvSpPr>
              <p:nvPr/>
            </p:nvSpPr>
            <p:spPr bwMode="auto">
              <a:xfrm>
                <a:off x="1651" y="1399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75" name="Oval 879"/>
              <p:cNvSpPr>
                <a:spLocks noChangeArrowheads="1"/>
              </p:cNvSpPr>
              <p:nvPr/>
            </p:nvSpPr>
            <p:spPr bwMode="auto">
              <a:xfrm>
                <a:off x="1391" y="123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76" name="Oval 880"/>
              <p:cNvSpPr>
                <a:spLocks noChangeArrowheads="1"/>
              </p:cNvSpPr>
              <p:nvPr/>
            </p:nvSpPr>
            <p:spPr bwMode="auto">
              <a:xfrm>
                <a:off x="1475" y="1240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77" name="Oval 881"/>
              <p:cNvSpPr>
                <a:spLocks noChangeArrowheads="1"/>
              </p:cNvSpPr>
              <p:nvPr/>
            </p:nvSpPr>
            <p:spPr bwMode="auto">
              <a:xfrm>
                <a:off x="1457" y="1372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78" name="Oval 882"/>
              <p:cNvSpPr>
                <a:spLocks noChangeArrowheads="1"/>
              </p:cNvSpPr>
              <p:nvPr/>
            </p:nvSpPr>
            <p:spPr bwMode="auto">
              <a:xfrm>
                <a:off x="1411" y="1426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79" name="Oval 883"/>
              <p:cNvSpPr>
                <a:spLocks noChangeArrowheads="1"/>
              </p:cNvSpPr>
              <p:nvPr/>
            </p:nvSpPr>
            <p:spPr bwMode="auto">
              <a:xfrm>
                <a:off x="1537" y="1472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80" name="Oval 884"/>
              <p:cNvSpPr>
                <a:spLocks noChangeArrowheads="1"/>
              </p:cNvSpPr>
              <p:nvPr/>
            </p:nvSpPr>
            <p:spPr bwMode="auto">
              <a:xfrm>
                <a:off x="1503" y="1414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81" name="Oval 885"/>
              <p:cNvSpPr>
                <a:spLocks noChangeArrowheads="1"/>
              </p:cNvSpPr>
              <p:nvPr/>
            </p:nvSpPr>
            <p:spPr bwMode="auto">
              <a:xfrm>
                <a:off x="1449" y="1455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82" name="Oval 886"/>
              <p:cNvSpPr>
                <a:spLocks noChangeArrowheads="1"/>
              </p:cNvSpPr>
              <p:nvPr/>
            </p:nvSpPr>
            <p:spPr bwMode="auto">
              <a:xfrm>
                <a:off x="1509" y="1510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83" name="Oval 887"/>
              <p:cNvSpPr>
                <a:spLocks noChangeArrowheads="1"/>
              </p:cNvSpPr>
              <p:nvPr/>
            </p:nvSpPr>
            <p:spPr bwMode="auto">
              <a:xfrm>
                <a:off x="1534" y="137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84" name="Oval 888"/>
              <p:cNvSpPr>
                <a:spLocks noChangeArrowheads="1"/>
              </p:cNvSpPr>
              <p:nvPr/>
            </p:nvSpPr>
            <p:spPr bwMode="auto">
              <a:xfrm>
                <a:off x="1601" y="146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85" name="Oval 889"/>
              <p:cNvSpPr>
                <a:spLocks noChangeArrowheads="1"/>
              </p:cNvSpPr>
              <p:nvPr/>
            </p:nvSpPr>
            <p:spPr bwMode="auto">
              <a:xfrm>
                <a:off x="1281" y="129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86" name="Oval 890"/>
              <p:cNvSpPr>
                <a:spLocks noChangeArrowheads="1"/>
              </p:cNvSpPr>
              <p:nvPr/>
            </p:nvSpPr>
            <p:spPr bwMode="auto">
              <a:xfrm>
                <a:off x="1338" y="1365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87" name="Oval 891"/>
              <p:cNvSpPr>
                <a:spLocks noChangeArrowheads="1"/>
              </p:cNvSpPr>
              <p:nvPr/>
            </p:nvSpPr>
            <p:spPr bwMode="auto">
              <a:xfrm>
                <a:off x="1324" y="1512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88" name="Oval 892"/>
              <p:cNvSpPr>
                <a:spLocks noChangeArrowheads="1"/>
              </p:cNvSpPr>
              <p:nvPr/>
            </p:nvSpPr>
            <p:spPr bwMode="auto">
              <a:xfrm>
                <a:off x="1395" y="1582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89" name="Oval 893"/>
              <p:cNvSpPr>
                <a:spLocks noChangeArrowheads="1"/>
              </p:cNvSpPr>
              <p:nvPr/>
            </p:nvSpPr>
            <p:spPr bwMode="auto">
              <a:xfrm>
                <a:off x="1354" y="157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90" name="Oval 894"/>
              <p:cNvSpPr>
                <a:spLocks noChangeArrowheads="1"/>
              </p:cNvSpPr>
              <p:nvPr/>
            </p:nvSpPr>
            <p:spPr bwMode="auto">
              <a:xfrm>
                <a:off x="1461" y="1585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91" name="Oval 895"/>
              <p:cNvSpPr>
                <a:spLocks noChangeArrowheads="1"/>
              </p:cNvSpPr>
              <p:nvPr/>
            </p:nvSpPr>
            <p:spPr bwMode="auto">
              <a:xfrm>
                <a:off x="1506" y="160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92" name="Oval 896"/>
              <p:cNvSpPr>
                <a:spLocks noChangeArrowheads="1"/>
              </p:cNvSpPr>
              <p:nvPr/>
            </p:nvSpPr>
            <p:spPr bwMode="auto">
              <a:xfrm>
                <a:off x="1451" y="1532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93" name="Oval 897"/>
              <p:cNvSpPr>
                <a:spLocks noChangeArrowheads="1"/>
              </p:cNvSpPr>
              <p:nvPr/>
            </p:nvSpPr>
            <p:spPr bwMode="auto">
              <a:xfrm>
                <a:off x="1368" y="1276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94" name="Oval 898"/>
              <p:cNvSpPr>
                <a:spLocks noChangeArrowheads="1"/>
              </p:cNvSpPr>
              <p:nvPr/>
            </p:nvSpPr>
            <p:spPr bwMode="auto">
              <a:xfrm>
                <a:off x="1587" y="1537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95" name="Oval 899"/>
              <p:cNvSpPr>
                <a:spLocks noChangeArrowheads="1"/>
              </p:cNvSpPr>
              <p:nvPr/>
            </p:nvSpPr>
            <p:spPr bwMode="auto">
              <a:xfrm>
                <a:off x="1597" y="1275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96" name="Oval 900"/>
              <p:cNvSpPr>
                <a:spLocks noChangeArrowheads="1"/>
              </p:cNvSpPr>
              <p:nvPr/>
            </p:nvSpPr>
            <p:spPr bwMode="auto">
              <a:xfrm>
                <a:off x="1641" y="1445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97" name="Oval 901"/>
              <p:cNvSpPr>
                <a:spLocks noChangeArrowheads="1"/>
              </p:cNvSpPr>
              <p:nvPr/>
            </p:nvSpPr>
            <p:spPr bwMode="auto">
              <a:xfrm>
                <a:off x="1288" y="1254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98" name="Oval 902"/>
              <p:cNvSpPr>
                <a:spLocks noChangeArrowheads="1"/>
              </p:cNvSpPr>
              <p:nvPr/>
            </p:nvSpPr>
            <p:spPr bwMode="auto">
              <a:xfrm>
                <a:off x="1632" y="1271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99" name="Oval 903"/>
              <p:cNvSpPr>
                <a:spLocks noChangeArrowheads="1"/>
              </p:cNvSpPr>
              <p:nvPr/>
            </p:nvSpPr>
            <p:spPr bwMode="auto">
              <a:xfrm>
                <a:off x="1447" y="121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00" name="Oval 904"/>
              <p:cNvSpPr>
                <a:spLocks noChangeArrowheads="1"/>
              </p:cNvSpPr>
              <p:nvPr/>
            </p:nvSpPr>
            <p:spPr bwMode="auto">
              <a:xfrm>
                <a:off x="1690" y="148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01" name="Oval 905"/>
              <p:cNvSpPr>
                <a:spLocks noChangeArrowheads="1"/>
              </p:cNvSpPr>
              <p:nvPr/>
            </p:nvSpPr>
            <p:spPr bwMode="auto">
              <a:xfrm>
                <a:off x="1540" y="1209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02" name="Oval 906"/>
              <p:cNvSpPr>
                <a:spLocks noChangeArrowheads="1"/>
              </p:cNvSpPr>
              <p:nvPr/>
            </p:nvSpPr>
            <p:spPr bwMode="auto">
              <a:xfrm>
                <a:off x="1685" y="1339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03" name="Oval 907"/>
              <p:cNvSpPr>
                <a:spLocks noChangeArrowheads="1"/>
              </p:cNvSpPr>
              <p:nvPr/>
            </p:nvSpPr>
            <p:spPr bwMode="auto">
              <a:xfrm>
                <a:off x="1214" y="1400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04" name="Oval 908"/>
              <p:cNvSpPr>
                <a:spLocks noChangeArrowheads="1"/>
              </p:cNvSpPr>
              <p:nvPr/>
            </p:nvSpPr>
            <p:spPr bwMode="auto">
              <a:xfrm>
                <a:off x="2819" y="156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05" name="Oval 909"/>
              <p:cNvSpPr>
                <a:spLocks noChangeArrowheads="1"/>
              </p:cNvSpPr>
              <p:nvPr/>
            </p:nvSpPr>
            <p:spPr bwMode="auto">
              <a:xfrm>
                <a:off x="2725" y="1615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06" name="Oval 910"/>
              <p:cNvSpPr>
                <a:spLocks noChangeArrowheads="1"/>
              </p:cNvSpPr>
              <p:nvPr/>
            </p:nvSpPr>
            <p:spPr bwMode="auto">
              <a:xfrm>
                <a:off x="2912" y="1636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07" name="Oval 911"/>
              <p:cNvSpPr>
                <a:spLocks noChangeArrowheads="1"/>
              </p:cNvSpPr>
              <p:nvPr/>
            </p:nvSpPr>
            <p:spPr bwMode="auto">
              <a:xfrm>
                <a:off x="2960" y="162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08" name="Oval 912"/>
              <p:cNvSpPr>
                <a:spLocks noChangeArrowheads="1"/>
              </p:cNvSpPr>
              <p:nvPr/>
            </p:nvSpPr>
            <p:spPr bwMode="auto">
              <a:xfrm>
                <a:off x="2863" y="164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09" name="Oval 913"/>
              <p:cNvSpPr>
                <a:spLocks noChangeArrowheads="1"/>
              </p:cNvSpPr>
              <p:nvPr/>
            </p:nvSpPr>
            <p:spPr bwMode="auto">
              <a:xfrm>
                <a:off x="2960" y="162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10" name="Oval 914"/>
              <p:cNvSpPr>
                <a:spLocks noChangeArrowheads="1"/>
              </p:cNvSpPr>
              <p:nvPr/>
            </p:nvSpPr>
            <p:spPr bwMode="auto">
              <a:xfrm>
                <a:off x="2933" y="1669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11" name="Oval 915"/>
              <p:cNvSpPr>
                <a:spLocks noChangeArrowheads="1"/>
              </p:cNvSpPr>
              <p:nvPr/>
            </p:nvSpPr>
            <p:spPr bwMode="auto">
              <a:xfrm>
                <a:off x="2952" y="1551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12" name="Oval 916"/>
              <p:cNvSpPr>
                <a:spLocks noChangeArrowheads="1"/>
              </p:cNvSpPr>
              <p:nvPr/>
            </p:nvSpPr>
            <p:spPr bwMode="auto">
              <a:xfrm>
                <a:off x="2971" y="1671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13" name="Oval 917"/>
              <p:cNvSpPr>
                <a:spLocks noChangeArrowheads="1"/>
              </p:cNvSpPr>
              <p:nvPr/>
            </p:nvSpPr>
            <p:spPr bwMode="auto">
              <a:xfrm>
                <a:off x="2877" y="1630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14" name="Oval 918"/>
              <p:cNvSpPr>
                <a:spLocks noChangeArrowheads="1"/>
              </p:cNvSpPr>
              <p:nvPr/>
            </p:nvSpPr>
            <p:spPr bwMode="auto">
              <a:xfrm>
                <a:off x="2913" y="1509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15" name="Oval 919"/>
              <p:cNvSpPr>
                <a:spLocks noChangeArrowheads="1"/>
              </p:cNvSpPr>
              <p:nvPr/>
            </p:nvSpPr>
            <p:spPr bwMode="auto">
              <a:xfrm>
                <a:off x="2727" y="166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16" name="Oval 920"/>
              <p:cNvSpPr>
                <a:spLocks noChangeArrowheads="1"/>
              </p:cNvSpPr>
              <p:nvPr/>
            </p:nvSpPr>
            <p:spPr bwMode="auto">
              <a:xfrm>
                <a:off x="2810" y="1776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17" name="Oval 921"/>
              <p:cNvSpPr>
                <a:spLocks noChangeArrowheads="1"/>
              </p:cNvSpPr>
              <p:nvPr/>
            </p:nvSpPr>
            <p:spPr bwMode="auto">
              <a:xfrm>
                <a:off x="2766" y="1689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18" name="Oval 922"/>
              <p:cNvSpPr>
                <a:spLocks noChangeArrowheads="1"/>
              </p:cNvSpPr>
              <p:nvPr/>
            </p:nvSpPr>
            <p:spPr bwMode="auto">
              <a:xfrm>
                <a:off x="2842" y="1734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19" name="Oval 923"/>
              <p:cNvSpPr>
                <a:spLocks noChangeArrowheads="1"/>
              </p:cNvSpPr>
              <p:nvPr/>
            </p:nvSpPr>
            <p:spPr bwMode="auto">
              <a:xfrm>
                <a:off x="2954" y="1506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20" name="Oval 924"/>
              <p:cNvSpPr>
                <a:spLocks noChangeArrowheads="1"/>
              </p:cNvSpPr>
              <p:nvPr/>
            </p:nvSpPr>
            <p:spPr bwMode="auto">
              <a:xfrm>
                <a:off x="3031" y="1565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21" name="Oval 925"/>
              <p:cNvSpPr>
                <a:spLocks noChangeArrowheads="1"/>
              </p:cNvSpPr>
              <p:nvPr/>
            </p:nvSpPr>
            <p:spPr bwMode="auto">
              <a:xfrm>
                <a:off x="2938" y="177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22" name="Oval 926"/>
              <p:cNvSpPr>
                <a:spLocks noChangeArrowheads="1"/>
              </p:cNvSpPr>
              <p:nvPr/>
            </p:nvSpPr>
            <p:spPr bwMode="auto">
              <a:xfrm>
                <a:off x="2805" y="1619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23" name="Oval 927"/>
              <p:cNvSpPr>
                <a:spLocks noChangeArrowheads="1"/>
              </p:cNvSpPr>
              <p:nvPr/>
            </p:nvSpPr>
            <p:spPr bwMode="auto">
              <a:xfrm>
                <a:off x="2876" y="1511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24" name="Oval 928"/>
              <p:cNvSpPr>
                <a:spLocks noChangeArrowheads="1"/>
              </p:cNvSpPr>
              <p:nvPr/>
            </p:nvSpPr>
            <p:spPr bwMode="auto">
              <a:xfrm>
                <a:off x="2924" y="158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25" name="Oval 929"/>
              <p:cNvSpPr>
                <a:spLocks noChangeArrowheads="1"/>
              </p:cNvSpPr>
              <p:nvPr/>
            </p:nvSpPr>
            <p:spPr bwMode="auto">
              <a:xfrm>
                <a:off x="2761" y="1635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26" name="Oval 930"/>
              <p:cNvSpPr>
                <a:spLocks noChangeArrowheads="1"/>
              </p:cNvSpPr>
              <p:nvPr/>
            </p:nvSpPr>
            <p:spPr bwMode="auto">
              <a:xfrm>
                <a:off x="2892" y="1579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27" name="Oval 931"/>
              <p:cNvSpPr>
                <a:spLocks noChangeArrowheads="1"/>
              </p:cNvSpPr>
              <p:nvPr/>
            </p:nvSpPr>
            <p:spPr bwMode="auto">
              <a:xfrm>
                <a:off x="2947" y="170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28" name="Oval 932"/>
              <p:cNvSpPr>
                <a:spLocks noChangeArrowheads="1"/>
              </p:cNvSpPr>
              <p:nvPr/>
            </p:nvSpPr>
            <p:spPr bwMode="auto">
              <a:xfrm>
                <a:off x="2783" y="1551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29" name="Oval 933"/>
              <p:cNvSpPr>
                <a:spLocks noChangeArrowheads="1"/>
              </p:cNvSpPr>
              <p:nvPr/>
            </p:nvSpPr>
            <p:spPr bwMode="auto">
              <a:xfrm>
                <a:off x="2825" y="151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30" name="Oval 934"/>
              <p:cNvSpPr>
                <a:spLocks noChangeArrowheads="1"/>
              </p:cNvSpPr>
              <p:nvPr/>
            </p:nvSpPr>
            <p:spPr bwMode="auto">
              <a:xfrm>
                <a:off x="2991" y="1529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31" name="Oval 935"/>
              <p:cNvSpPr>
                <a:spLocks noChangeArrowheads="1"/>
              </p:cNvSpPr>
              <p:nvPr/>
            </p:nvSpPr>
            <p:spPr bwMode="auto">
              <a:xfrm>
                <a:off x="2853" y="159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32" name="Oval 936"/>
              <p:cNvSpPr>
                <a:spLocks noChangeArrowheads="1"/>
              </p:cNvSpPr>
              <p:nvPr/>
            </p:nvSpPr>
            <p:spPr bwMode="auto">
              <a:xfrm>
                <a:off x="2778" y="159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33" name="Oval 937"/>
              <p:cNvSpPr>
                <a:spLocks noChangeArrowheads="1"/>
              </p:cNvSpPr>
              <p:nvPr/>
            </p:nvSpPr>
            <p:spPr bwMode="auto">
              <a:xfrm>
                <a:off x="2903" y="1536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34" name="Oval 938"/>
              <p:cNvSpPr>
                <a:spLocks noChangeArrowheads="1"/>
              </p:cNvSpPr>
              <p:nvPr/>
            </p:nvSpPr>
            <p:spPr bwMode="auto">
              <a:xfrm>
                <a:off x="2990" y="1612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35" name="Oval 939"/>
              <p:cNvSpPr>
                <a:spLocks noChangeArrowheads="1"/>
              </p:cNvSpPr>
              <p:nvPr/>
            </p:nvSpPr>
            <p:spPr bwMode="auto">
              <a:xfrm>
                <a:off x="2833" y="1641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36" name="Oval 940"/>
              <p:cNvSpPr>
                <a:spLocks noChangeArrowheads="1"/>
              </p:cNvSpPr>
              <p:nvPr/>
            </p:nvSpPr>
            <p:spPr bwMode="auto">
              <a:xfrm>
                <a:off x="2851" y="154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37" name="Oval 941"/>
              <p:cNvSpPr>
                <a:spLocks noChangeArrowheads="1"/>
              </p:cNvSpPr>
              <p:nvPr/>
            </p:nvSpPr>
            <p:spPr bwMode="auto">
              <a:xfrm>
                <a:off x="2893" y="168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38" name="Oval 942"/>
              <p:cNvSpPr>
                <a:spLocks noChangeArrowheads="1"/>
              </p:cNvSpPr>
              <p:nvPr/>
            </p:nvSpPr>
            <p:spPr bwMode="auto">
              <a:xfrm>
                <a:off x="2804" y="1695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39" name="Oval 943"/>
              <p:cNvSpPr>
                <a:spLocks noChangeArrowheads="1"/>
              </p:cNvSpPr>
              <p:nvPr/>
            </p:nvSpPr>
            <p:spPr bwMode="auto">
              <a:xfrm>
                <a:off x="3012" y="1647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40" name="Oval 944"/>
              <p:cNvSpPr>
                <a:spLocks noChangeArrowheads="1"/>
              </p:cNvSpPr>
              <p:nvPr/>
            </p:nvSpPr>
            <p:spPr bwMode="auto">
              <a:xfrm>
                <a:off x="2935" y="1730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41" name="Oval 945"/>
              <p:cNvSpPr>
                <a:spLocks noChangeArrowheads="1"/>
              </p:cNvSpPr>
              <p:nvPr/>
            </p:nvSpPr>
            <p:spPr bwMode="auto">
              <a:xfrm>
                <a:off x="2800" y="1655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42" name="Oval 946"/>
              <p:cNvSpPr>
                <a:spLocks noChangeArrowheads="1"/>
              </p:cNvSpPr>
              <p:nvPr/>
            </p:nvSpPr>
            <p:spPr bwMode="auto">
              <a:xfrm>
                <a:off x="2852" y="1685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43" name="Oval 947"/>
              <p:cNvSpPr>
                <a:spLocks noChangeArrowheads="1"/>
              </p:cNvSpPr>
              <p:nvPr/>
            </p:nvSpPr>
            <p:spPr bwMode="auto">
              <a:xfrm>
                <a:off x="3031" y="1614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44" name="Oval 948"/>
              <p:cNvSpPr>
                <a:spLocks noChangeArrowheads="1"/>
              </p:cNvSpPr>
              <p:nvPr/>
            </p:nvSpPr>
            <p:spPr bwMode="auto">
              <a:xfrm>
                <a:off x="2984" y="176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45" name="Oval 949"/>
              <p:cNvSpPr>
                <a:spLocks noChangeArrowheads="1"/>
              </p:cNvSpPr>
              <p:nvPr/>
            </p:nvSpPr>
            <p:spPr bwMode="auto">
              <a:xfrm>
                <a:off x="3010" y="1686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46" name="Oval 950"/>
              <p:cNvSpPr>
                <a:spLocks noChangeArrowheads="1"/>
              </p:cNvSpPr>
              <p:nvPr/>
            </p:nvSpPr>
            <p:spPr bwMode="auto">
              <a:xfrm>
                <a:off x="3028" y="1674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47" name="Oval 951"/>
              <p:cNvSpPr>
                <a:spLocks noChangeArrowheads="1"/>
              </p:cNvSpPr>
              <p:nvPr/>
            </p:nvSpPr>
            <p:spPr bwMode="auto">
              <a:xfrm>
                <a:off x="2889" y="172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48" name="Oval 952"/>
              <p:cNvSpPr>
                <a:spLocks noChangeArrowheads="1"/>
              </p:cNvSpPr>
              <p:nvPr/>
            </p:nvSpPr>
            <p:spPr bwMode="auto">
              <a:xfrm>
                <a:off x="3004" y="1569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49" name="Oval 953"/>
              <p:cNvSpPr>
                <a:spLocks noChangeArrowheads="1"/>
              </p:cNvSpPr>
              <p:nvPr/>
            </p:nvSpPr>
            <p:spPr bwMode="auto">
              <a:xfrm>
                <a:off x="2986" y="1719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50" name="Oval 954"/>
              <p:cNvSpPr>
                <a:spLocks noChangeArrowheads="1"/>
              </p:cNvSpPr>
              <p:nvPr/>
            </p:nvSpPr>
            <p:spPr bwMode="auto">
              <a:xfrm>
                <a:off x="2756" y="173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51" name="Oval 955"/>
              <p:cNvSpPr>
                <a:spLocks noChangeArrowheads="1"/>
              </p:cNvSpPr>
              <p:nvPr/>
            </p:nvSpPr>
            <p:spPr bwMode="auto">
              <a:xfrm>
                <a:off x="2971" y="1582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52" name="Oval 956"/>
              <p:cNvSpPr>
                <a:spLocks noChangeArrowheads="1"/>
              </p:cNvSpPr>
              <p:nvPr/>
            </p:nvSpPr>
            <p:spPr bwMode="auto">
              <a:xfrm>
                <a:off x="2855" y="1775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53" name="Oval 957"/>
              <p:cNvSpPr>
                <a:spLocks noChangeArrowheads="1"/>
              </p:cNvSpPr>
              <p:nvPr/>
            </p:nvSpPr>
            <p:spPr bwMode="auto">
              <a:xfrm>
                <a:off x="2731" y="1711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54" name="Oval 958"/>
              <p:cNvSpPr>
                <a:spLocks noChangeArrowheads="1"/>
              </p:cNvSpPr>
              <p:nvPr/>
            </p:nvSpPr>
            <p:spPr bwMode="auto">
              <a:xfrm>
                <a:off x="2795" y="1742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55" name="Oval 959"/>
              <p:cNvSpPr>
                <a:spLocks noChangeArrowheads="1"/>
              </p:cNvSpPr>
              <p:nvPr/>
            </p:nvSpPr>
            <p:spPr bwMode="auto">
              <a:xfrm>
                <a:off x="3056" y="1646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56" name="Oval 960"/>
              <p:cNvSpPr>
                <a:spLocks noChangeArrowheads="1"/>
              </p:cNvSpPr>
              <p:nvPr/>
            </p:nvSpPr>
            <p:spPr bwMode="auto">
              <a:xfrm>
                <a:off x="2753" y="1571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57" name="Oval 961"/>
              <p:cNvSpPr>
                <a:spLocks noChangeArrowheads="1"/>
              </p:cNvSpPr>
              <p:nvPr/>
            </p:nvSpPr>
            <p:spPr bwMode="auto">
              <a:xfrm>
                <a:off x="3021" y="1725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58" name="Oval 962"/>
              <p:cNvSpPr>
                <a:spLocks noChangeArrowheads="1"/>
              </p:cNvSpPr>
              <p:nvPr/>
            </p:nvSpPr>
            <p:spPr bwMode="auto">
              <a:xfrm>
                <a:off x="2898" y="1765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59" name="Oval 963"/>
              <p:cNvSpPr>
                <a:spLocks noChangeArrowheads="1"/>
              </p:cNvSpPr>
              <p:nvPr/>
            </p:nvSpPr>
            <p:spPr bwMode="auto">
              <a:xfrm>
                <a:off x="1521" y="164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60" name="Oval 964"/>
              <p:cNvSpPr>
                <a:spLocks noChangeArrowheads="1"/>
              </p:cNvSpPr>
              <p:nvPr/>
            </p:nvSpPr>
            <p:spPr bwMode="auto">
              <a:xfrm>
                <a:off x="1698" y="1526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61" name="Oval 965"/>
              <p:cNvSpPr>
                <a:spLocks noChangeArrowheads="1"/>
              </p:cNvSpPr>
              <p:nvPr/>
            </p:nvSpPr>
            <p:spPr bwMode="auto">
              <a:xfrm>
                <a:off x="1590" y="1622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62" name="Oval 966"/>
              <p:cNvSpPr>
                <a:spLocks noChangeArrowheads="1"/>
              </p:cNvSpPr>
              <p:nvPr/>
            </p:nvSpPr>
            <p:spPr bwMode="auto">
              <a:xfrm>
                <a:off x="1431" y="1652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63" name="Oval 967"/>
              <p:cNvSpPr>
                <a:spLocks noChangeArrowheads="1"/>
              </p:cNvSpPr>
              <p:nvPr/>
            </p:nvSpPr>
            <p:spPr bwMode="auto">
              <a:xfrm>
                <a:off x="1314" y="1205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64" name="Oval 968"/>
              <p:cNvSpPr>
                <a:spLocks noChangeArrowheads="1"/>
              </p:cNvSpPr>
              <p:nvPr/>
            </p:nvSpPr>
            <p:spPr bwMode="auto">
              <a:xfrm>
                <a:off x="1476" y="1157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65" name="Oval 969"/>
              <p:cNvSpPr>
                <a:spLocks noChangeArrowheads="1"/>
              </p:cNvSpPr>
              <p:nvPr/>
            </p:nvSpPr>
            <p:spPr bwMode="auto">
              <a:xfrm>
                <a:off x="3273" y="126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66" name="Oval 970"/>
              <p:cNvSpPr>
                <a:spLocks noChangeArrowheads="1"/>
              </p:cNvSpPr>
              <p:nvPr/>
            </p:nvSpPr>
            <p:spPr bwMode="auto">
              <a:xfrm>
                <a:off x="2898" y="1982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67" name="Oval 971"/>
              <p:cNvSpPr>
                <a:spLocks noChangeArrowheads="1"/>
              </p:cNvSpPr>
              <p:nvPr/>
            </p:nvSpPr>
            <p:spPr bwMode="auto">
              <a:xfrm>
                <a:off x="2811" y="1037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68" name="Oval 972"/>
              <p:cNvSpPr>
                <a:spLocks noChangeArrowheads="1"/>
              </p:cNvSpPr>
              <p:nvPr/>
            </p:nvSpPr>
            <p:spPr bwMode="auto">
              <a:xfrm>
                <a:off x="3033" y="1142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69" name="Oval 973"/>
              <p:cNvSpPr>
                <a:spLocks noChangeArrowheads="1"/>
              </p:cNvSpPr>
              <p:nvPr/>
            </p:nvSpPr>
            <p:spPr bwMode="auto">
              <a:xfrm>
                <a:off x="3054" y="159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70" name="Oval 974"/>
              <p:cNvSpPr>
                <a:spLocks noChangeArrowheads="1"/>
              </p:cNvSpPr>
              <p:nvPr/>
            </p:nvSpPr>
            <p:spPr bwMode="auto">
              <a:xfrm>
                <a:off x="2838" y="776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71" name="Line 975"/>
              <p:cNvSpPr>
                <a:spLocks noChangeShapeType="1"/>
              </p:cNvSpPr>
              <p:nvPr/>
            </p:nvSpPr>
            <p:spPr bwMode="auto">
              <a:xfrm flipV="1">
                <a:off x="1860" y="1257"/>
                <a:ext cx="716" cy="1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72" name="Line 976"/>
              <p:cNvSpPr>
                <a:spLocks noChangeShapeType="1"/>
              </p:cNvSpPr>
              <p:nvPr/>
            </p:nvSpPr>
            <p:spPr bwMode="auto">
              <a:xfrm>
                <a:off x="1853" y="1390"/>
                <a:ext cx="730" cy="2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73" name="Oval 977"/>
              <p:cNvSpPr>
                <a:spLocks noChangeArrowheads="1"/>
              </p:cNvSpPr>
              <p:nvPr/>
            </p:nvSpPr>
            <p:spPr bwMode="auto">
              <a:xfrm>
                <a:off x="768" y="141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74" name="Line 978"/>
              <p:cNvSpPr>
                <a:spLocks noChangeShapeType="1"/>
              </p:cNvSpPr>
              <p:nvPr/>
            </p:nvSpPr>
            <p:spPr bwMode="auto">
              <a:xfrm>
                <a:off x="843" y="1447"/>
                <a:ext cx="3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75" name="Line 979"/>
              <p:cNvSpPr>
                <a:spLocks noChangeShapeType="1"/>
              </p:cNvSpPr>
              <p:nvPr/>
            </p:nvSpPr>
            <p:spPr bwMode="auto">
              <a:xfrm flipV="1">
                <a:off x="2880" y="691"/>
                <a:ext cx="151" cy="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76" name="Line 980"/>
              <p:cNvSpPr>
                <a:spLocks noChangeShapeType="1"/>
              </p:cNvSpPr>
              <p:nvPr/>
            </p:nvSpPr>
            <p:spPr bwMode="auto">
              <a:xfrm>
                <a:off x="3341" y="1296"/>
                <a:ext cx="2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77" name="Line 981"/>
              <p:cNvSpPr>
                <a:spLocks noChangeShapeType="1"/>
              </p:cNvSpPr>
              <p:nvPr/>
            </p:nvSpPr>
            <p:spPr bwMode="auto">
              <a:xfrm>
                <a:off x="2952" y="2030"/>
                <a:ext cx="16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9133" name="Text Box 983"/>
            <p:cNvSpPr txBox="1">
              <a:spLocks noChangeArrowheads="1"/>
            </p:cNvSpPr>
            <p:nvPr/>
          </p:nvSpPr>
          <p:spPr bwMode="auto">
            <a:xfrm>
              <a:off x="2580" y="744"/>
              <a:ext cx="9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i="1" dirty="0"/>
                <a:t>2nd generation</a:t>
              </a:r>
            </a:p>
          </p:txBody>
        </p:sp>
      </p:grpSp>
      <p:sp>
        <p:nvSpPr>
          <p:cNvPr id="78855" name="Text Box 985"/>
          <p:cNvSpPr txBox="1">
            <a:spLocks noChangeArrowheads="1"/>
          </p:cNvSpPr>
          <p:nvPr/>
        </p:nvSpPr>
        <p:spPr bwMode="auto">
          <a:xfrm>
            <a:off x="1782763" y="3200400"/>
            <a:ext cx="24780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/>
              <a:t>Very special stuff: </a:t>
            </a:r>
          </a:p>
          <a:p>
            <a:r>
              <a:rPr lang="en-US" i="1"/>
              <a:t>Uranium 235</a:t>
            </a:r>
          </a:p>
          <a:p>
            <a:r>
              <a:rPr lang="en-US" i="1"/>
              <a:t>or plutonium</a:t>
            </a:r>
          </a:p>
        </p:txBody>
      </p:sp>
      <p:grpSp>
        <p:nvGrpSpPr>
          <p:cNvPr id="7" name="Group 235"/>
          <p:cNvGrpSpPr>
            <a:grpSpLocks/>
          </p:cNvGrpSpPr>
          <p:nvPr/>
        </p:nvGrpSpPr>
        <p:grpSpPr bwMode="auto">
          <a:xfrm>
            <a:off x="6019800" y="4648200"/>
            <a:ext cx="3124200" cy="2209800"/>
            <a:chOff x="3792" y="2928"/>
            <a:chExt cx="1968" cy="1392"/>
          </a:xfrm>
        </p:grpSpPr>
        <p:sp>
          <p:nvSpPr>
            <p:cNvPr id="79114" name="Rectangle 233"/>
            <p:cNvSpPr>
              <a:spLocks noChangeArrowheads="1"/>
            </p:cNvSpPr>
            <p:nvPr/>
          </p:nvSpPr>
          <p:spPr bwMode="auto">
            <a:xfrm>
              <a:off x="3792" y="2928"/>
              <a:ext cx="1968" cy="13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115" name="Rectangle 225"/>
            <p:cNvSpPr>
              <a:spLocks noChangeArrowheads="1"/>
            </p:cNvSpPr>
            <p:nvPr/>
          </p:nvSpPr>
          <p:spPr bwMode="auto">
            <a:xfrm>
              <a:off x="4664" y="3746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vs</a:t>
              </a:r>
            </a:p>
          </p:txBody>
        </p:sp>
        <p:grpSp>
          <p:nvGrpSpPr>
            <p:cNvPr id="8" name="Group 218"/>
            <p:cNvGrpSpPr>
              <a:grpSpLocks/>
            </p:cNvGrpSpPr>
            <p:nvPr/>
          </p:nvGrpSpPr>
          <p:grpSpPr bwMode="auto">
            <a:xfrm>
              <a:off x="3792" y="3168"/>
              <a:ext cx="878" cy="1008"/>
              <a:chOff x="2885" y="237"/>
              <a:chExt cx="1274" cy="1339"/>
            </a:xfrm>
          </p:grpSpPr>
          <p:grpSp>
            <p:nvGrpSpPr>
              <p:cNvPr id="9" name="Group 219"/>
              <p:cNvGrpSpPr>
                <a:grpSpLocks/>
              </p:cNvGrpSpPr>
              <p:nvPr/>
            </p:nvGrpSpPr>
            <p:grpSpPr bwMode="auto">
              <a:xfrm>
                <a:off x="3525" y="240"/>
                <a:ext cx="634" cy="1336"/>
                <a:chOff x="3525" y="240"/>
                <a:chExt cx="634" cy="1336"/>
              </a:xfrm>
            </p:grpSpPr>
            <p:sp>
              <p:nvSpPr>
                <p:cNvPr id="79128" name="Freeform 220"/>
                <p:cNvSpPr>
                  <a:spLocks/>
                </p:cNvSpPr>
                <p:nvPr/>
              </p:nvSpPr>
              <p:spPr bwMode="auto">
                <a:xfrm>
                  <a:off x="3545" y="240"/>
                  <a:ext cx="614" cy="1336"/>
                </a:xfrm>
                <a:custGeom>
                  <a:avLst/>
                  <a:gdLst>
                    <a:gd name="T0" fmla="*/ 0 w 1017"/>
                    <a:gd name="T1" fmla="*/ 0 h 604"/>
                    <a:gd name="T2" fmla="*/ 4 w 1017"/>
                    <a:gd name="T3" fmla="*/ 64533 h 604"/>
                    <a:gd name="T4" fmla="*/ 7 w 1017"/>
                    <a:gd name="T5" fmla="*/ 100709 h 604"/>
                    <a:gd name="T6" fmla="*/ 11 w 1017"/>
                    <a:gd name="T7" fmla="*/ 126703 h 604"/>
                    <a:gd name="T8" fmla="*/ 14 w 1017"/>
                    <a:gd name="T9" fmla="*/ 140198 h 604"/>
                    <a:gd name="T10" fmla="*/ 19 w 1017"/>
                    <a:gd name="T11" fmla="*/ 149205 h 604"/>
                    <a:gd name="T12" fmla="*/ 22 w 1017"/>
                    <a:gd name="T13" fmla="*/ 154930 h 604"/>
                    <a:gd name="T14" fmla="*/ 26 w 1017"/>
                    <a:gd name="T15" fmla="*/ 155662 h 604"/>
                    <a:gd name="T16" fmla="*/ 30 w 1017"/>
                    <a:gd name="T17" fmla="*/ 156456 h 60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17"/>
                    <a:gd name="T28" fmla="*/ 0 h 604"/>
                    <a:gd name="T29" fmla="*/ 1017 w 1017"/>
                    <a:gd name="T30" fmla="*/ 604 h 60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17" h="604">
                      <a:moveTo>
                        <a:pt x="0" y="0"/>
                      </a:moveTo>
                      <a:cubicBezTo>
                        <a:pt x="20" y="41"/>
                        <a:pt x="80" y="184"/>
                        <a:pt x="120" y="249"/>
                      </a:cubicBezTo>
                      <a:cubicBezTo>
                        <a:pt x="160" y="314"/>
                        <a:pt x="197" y="349"/>
                        <a:pt x="240" y="389"/>
                      </a:cubicBezTo>
                      <a:cubicBezTo>
                        <a:pt x="283" y="429"/>
                        <a:pt x="334" y="463"/>
                        <a:pt x="377" y="489"/>
                      </a:cubicBezTo>
                      <a:cubicBezTo>
                        <a:pt x="419" y="514"/>
                        <a:pt x="452" y="527"/>
                        <a:pt x="494" y="541"/>
                      </a:cubicBezTo>
                      <a:cubicBezTo>
                        <a:pt x="536" y="556"/>
                        <a:pt x="587" y="567"/>
                        <a:pt x="631" y="576"/>
                      </a:cubicBezTo>
                      <a:cubicBezTo>
                        <a:pt x="675" y="585"/>
                        <a:pt x="713" y="594"/>
                        <a:pt x="758" y="598"/>
                      </a:cubicBezTo>
                      <a:cubicBezTo>
                        <a:pt x="802" y="602"/>
                        <a:pt x="854" y="600"/>
                        <a:pt x="897" y="601"/>
                      </a:cubicBezTo>
                      <a:cubicBezTo>
                        <a:pt x="940" y="602"/>
                        <a:pt x="997" y="603"/>
                        <a:pt x="1017" y="60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129" name="Freeform 221"/>
                <p:cNvSpPr>
                  <a:spLocks/>
                </p:cNvSpPr>
                <p:nvPr/>
              </p:nvSpPr>
              <p:spPr bwMode="auto">
                <a:xfrm>
                  <a:off x="3525" y="250"/>
                  <a:ext cx="23" cy="747"/>
                </a:xfrm>
                <a:custGeom>
                  <a:avLst/>
                  <a:gdLst>
                    <a:gd name="T0" fmla="*/ 23 w 23"/>
                    <a:gd name="T1" fmla="*/ 0 h 747"/>
                    <a:gd name="T2" fmla="*/ 11 w 23"/>
                    <a:gd name="T3" fmla="*/ 246 h 747"/>
                    <a:gd name="T4" fmla="*/ 11 w 23"/>
                    <a:gd name="T5" fmla="*/ 593 h 747"/>
                    <a:gd name="T6" fmla="*/ 0 w 23"/>
                    <a:gd name="T7" fmla="*/ 747 h 74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3"/>
                    <a:gd name="T13" fmla="*/ 0 h 747"/>
                    <a:gd name="T14" fmla="*/ 23 w 23"/>
                    <a:gd name="T15" fmla="*/ 747 h 74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3" h="747">
                      <a:moveTo>
                        <a:pt x="23" y="0"/>
                      </a:moveTo>
                      <a:cubicBezTo>
                        <a:pt x="21" y="41"/>
                        <a:pt x="13" y="147"/>
                        <a:pt x="11" y="246"/>
                      </a:cubicBezTo>
                      <a:cubicBezTo>
                        <a:pt x="9" y="345"/>
                        <a:pt x="13" y="510"/>
                        <a:pt x="11" y="593"/>
                      </a:cubicBezTo>
                      <a:cubicBezTo>
                        <a:pt x="9" y="676"/>
                        <a:pt x="2" y="715"/>
                        <a:pt x="0" y="747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222"/>
              <p:cNvGrpSpPr>
                <a:grpSpLocks/>
              </p:cNvGrpSpPr>
              <p:nvPr/>
            </p:nvGrpSpPr>
            <p:grpSpPr bwMode="auto">
              <a:xfrm flipH="1">
                <a:off x="2885" y="237"/>
                <a:ext cx="634" cy="1336"/>
                <a:chOff x="3525" y="240"/>
                <a:chExt cx="634" cy="1336"/>
              </a:xfrm>
            </p:grpSpPr>
            <p:sp>
              <p:nvSpPr>
                <p:cNvPr id="79126" name="Freeform 223"/>
                <p:cNvSpPr>
                  <a:spLocks/>
                </p:cNvSpPr>
                <p:nvPr/>
              </p:nvSpPr>
              <p:spPr bwMode="auto">
                <a:xfrm>
                  <a:off x="3545" y="240"/>
                  <a:ext cx="614" cy="1336"/>
                </a:xfrm>
                <a:custGeom>
                  <a:avLst/>
                  <a:gdLst>
                    <a:gd name="T0" fmla="*/ 0 w 1017"/>
                    <a:gd name="T1" fmla="*/ 0 h 604"/>
                    <a:gd name="T2" fmla="*/ 4 w 1017"/>
                    <a:gd name="T3" fmla="*/ 64533 h 604"/>
                    <a:gd name="T4" fmla="*/ 7 w 1017"/>
                    <a:gd name="T5" fmla="*/ 100709 h 604"/>
                    <a:gd name="T6" fmla="*/ 11 w 1017"/>
                    <a:gd name="T7" fmla="*/ 126703 h 604"/>
                    <a:gd name="T8" fmla="*/ 14 w 1017"/>
                    <a:gd name="T9" fmla="*/ 140198 h 604"/>
                    <a:gd name="T10" fmla="*/ 19 w 1017"/>
                    <a:gd name="T11" fmla="*/ 149205 h 604"/>
                    <a:gd name="T12" fmla="*/ 22 w 1017"/>
                    <a:gd name="T13" fmla="*/ 154930 h 604"/>
                    <a:gd name="T14" fmla="*/ 26 w 1017"/>
                    <a:gd name="T15" fmla="*/ 155662 h 604"/>
                    <a:gd name="T16" fmla="*/ 30 w 1017"/>
                    <a:gd name="T17" fmla="*/ 156456 h 60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17"/>
                    <a:gd name="T28" fmla="*/ 0 h 604"/>
                    <a:gd name="T29" fmla="*/ 1017 w 1017"/>
                    <a:gd name="T30" fmla="*/ 604 h 60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17" h="604">
                      <a:moveTo>
                        <a:pt x="0" y="0"/>
                      </a:moveTo>
                      <a:cubicBezTo>
                        <a:pt x="20" y="41"/>
                        <a:pt x="80" y="184"/>
                        <a:pt x="120" y="249"/>
                      </a:cubicBezTo>
                      <a:cubicBezTo>
                        <a:pt x="160" y="314"/>
                        <a:pt x="197" y="349"/>
                        <a:pt x="240" y="389"/>
                      </a:cubicBezTo>
                      <a:cubicBezTo>
                        <a:pt x="283" y="429"/>
                        <a:pt x="334" y="463"/>
                        <a:pt x="377" y="489"/>
                      </a:cubicBezTo>
                      <a:cubicBezTo>
                        <a:pt x="419" y="514"/>
                        <a:pt x="452" y="527"/>
                        <a:pt x="494" y="541"/>
                      </a:cubicBezTo>
                      <a:cubicBezTo>
                        <a:pt x="536" y="556"/>
                        <a:pt x="587" y="567"/>
                        <a:pt x="631" y="576"/>
                      </a:cubicBezTo>
                      <a:cubicBezTo>
                        <a:pt x="675" y="585"/>
                        <a:pt x="713" y="594"/>
                        <a:pt x="758" y="598"/>
                      </a:cubicBezTo>
                      <a:cubicBezTo>
                        <a:pt x="802" y="602"/>
                        <a:pt x="854" y="600"/>
                        <a:pt x="897" y="601"/>
                      </a:cubicBezTo>
                      <a:cubicBezTo>
                        <a:pt x="940" y="602"/>
                        <a:pt x="997" y="603"/>
                        <a:pt x="1017" y="60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127" name="Freeform 224"/>
                <p:cNvSpPr>
                  <a:spLocks/>
                </p:cNvSpPr>
                <p:nvPr/>
              </p:nvSpPr>
              <p:spPr bwMode="auto">
                <a:xfrm>
                  <a:off x="3525" y="250"/>
                  <a:ext cx="23" cy="747"/>
                </a:xfrm>
                <a:custGeom>
                  <a:avLst/>
                  <a:gdLst>
                    <a:gd name="T0" fmla="*/ 23 w 23"/>
                    <a:gd name="T1" fmla="*/ 0 h 747"/>
                    <a:gd name="T2" fmla="*/ 11 w 23"/>
                    <a:gd name="T3" fmla="*/ 246 h 747"/>
                    <a:gd name="T4" fmla="*/ 11 w 23"/>
                    <a:gd name="T5" fmla="*/ 593 h 747"/>
                    <a:gd name="T6" fmla="*/ 0 w 23"/>
                    <a:gd name="T7" fmla="*/ 747 h 74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3"/>
                    <a:gd name="T13" fmla="*/ 0 h 747"/>
                    <a:gd name="T14" fmla="*/ 23 w 23"/>
                    <a:gd name="T15" fmla="*/ 747 h 74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3" h="747">
                      <a:moveTo>
                        <a:pt x="23" y="0"/>
                      </a:moveTo>
                      <a:cubicBezTo>
                        <a:pt x="21" y="41"/>
                        <a:pt x="13" y="147"/>
                        <a:pt x="11" y="246"/>
                      </a:cubicBezTo>
                      <a:cubicBezTo>
                        <a:pt x="9" y="345"/>
                        <a:pt x="13" y="510"/>
                        <a:pt x="11" y="593"/>
                      </a:cubicBezTo>
                      <a:cubicBezTo>
                        <a:pt x="9" y="676"/>
                        <a:pt x="2" y="715"/>
                        <a:pt x="0" y="747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1" name="Group 226"/>
            <p:cNvGrpSpPr>
              <a:grpSpLocks/>
            </p:cNvGrpSpPr>
            <p:nvPr/>
          </p:nvGrpSpPr>
          <p:grpSpPr bwMode="auto">
            <a:xfrm>
              <a:off x="4895" y="3168"/>
              <a:ext cx="865" cy="1008"/>
              <a:chOff x="1505" y="781"/>
              <a:chExt cx="1254" cy="790"/>
            </a:xfrm>
          </p:grpSpPr>
          <p:grpSp>
            <p:nvGrpSpPr>
              <p:cNvPr id="12" name="Group 227"/>
              <p:cNvGrpSpPr>
                <a:grpSpLocks/>
              </p:cNvGrpSpPr>
              <p:nvPr/>
            </p:nvGrpSpPr>
            <p:grpSpPr bwMode="auto">
              <a:xfrm>
                <a:off x="2133" y="781"/>
                <a:ext cx="626" cy="788"/>
                <a:chOff x="2133" y="439"/>
                <a:chExt cx="626" cy="1130"/>
              </a:xfrm>
            </p:grpSpPr>
            <p:sp>
              <p:nvSpPr>
                <p:cNvPr id="79122" name="Freeform 228"/>
                <p:cNvSpPr>
                  <a:spLocks/>
                </p:cNvSpPr>
                <p:nvPr/>
              </p:nvSpPr>
              <p:spPr bwMode="auto">
                <a:xfrm>
                  <a:off x="2145" y="439"/>
                  <a:ext cx="614" cy="1130"/>
                </a:xfrm>
                <a:custGeom>
                  <a:avLst/>
                  <a:gdLst>
                    <a:gd name="T0" fmla="*/ 0 w 1017"/>
                    <a:gd name="T1" fmla="*/ 0 h 604"/>
                    <a:gd name="T2" fmla="*/ 4 w 1017"/>
                    <a:gd name="T3" fmla="*/ 19979 h 604"/>
                    <a:gd name="T4" fmla="*/ 7 w 1017"/>
                    <a:gd name="T5" fmla="*/ 31213 h 604"/>
                    <a:gd name="T6" fmla="*/ 11 w 1017"/>
                    <a:gd name="T7" fmla="*/ 39236 h 604"/>
                    <a:gd name="T8" fmla="*/ 14 w 1017"/>
                    <a:gd name="T9" fmla="*/ 43395 h 604"/>
                    <a:gd name="T10" fmla="*/ 19 w 1017"/>
                    <a:gd name="T11" fmla="*/ 46236 h 604"/>
                    <a:gd name="T12" fmla="*/ 22 w 1017"/>
                    <a:gd name="T13" fmla="*/ 47973 h 604"/>
                    <a:gd name="T14" fmla="*/ 26 w 1017"/>
                    <a:gd name="T15" fmla="*/ 48197 h 604"/>
                    <a:gd name="T16" fmla="*/ 30 w 1017"/>
                    <a:gd name="T17" fmla="*/ 48452 h 60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17"/>
                    <a:gd name="T28" fmla="*/ 0 h 604"/>
                    <a:gd name="T29" fmla="*/ 1017 w 1017"/>
                    <a:gd name="T30" fmla="*/ 604 h 60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17" h="604">
                      <a:moveTo>
                        <a:pt x="0" y="0"/>
                      </a:moveTo>
                      <a:cubicBezTo>
                        <a:pt x="20" y="41"/>
                        <a:pt x="80" y="184"/>
                        <a:pt x="120" y="249"/>
                      </a:cubicBezTo>
                      <a:cubicBezTo>
                        <a:pt x="160" y="314"/>
                        <a:pt x="197" y="349"/>
                        <a:pt x="240" y="389"/>
                      </a:cubicBezTo>
                      <a:cubicBezTo>
                        <a:pt x="283" y="429"/>
                        <a:pt x="334" y="463"/>
                        <a:pt x="377" y="489"/>
                      </a:cubicBezTo>
                      <a:cubicBezTo>
                        <a:pt x="419" y="514"/>
                        <a:pt x="452" y="527"/>
                        <a:pt x="494" y="541"/>
                      </a:cubicBezTo>
                      <a:cubicBezTo>
                        <a:pt x="536" y="556"/>
                        <a:pt x="587" y="567"/>
                        <a:pt x="631" y="576"/>
                      </a:cubicBezTo>
                      <a:cubicBezTo>
                        <a:pt x="675" y="585"/>
                        <a:pt x="713" y="594"/>
                        <a:pt x="758" y="598"/>
                      </a:cubicBezTo>
                      <a:cubicBezTo>
                        <a:pt x="802" y="602"/>
                        <a:pt x="854" y="600"/>
                        <a:pt x="897" y="601"/>
                      </a:cubicBezTo>
                      <a:cubicBezTo>
                        <a:pt x="940" y="602"/>
                        <a:pt x="997" y="603"/>
                        <a:pt x="1017" y="60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123" name="Freeform 229"/>
                <p:cNvSpPr>
                  <a:spLocks/>
                </p:cNvSpPr>
                <p:nvPr/>
              </p:nvSpPr>
              <p:spPr bwMode="auto">
                <a:xfrm>
                  <a:off x="2133" y="443"/>
                  <a:ext cx="19" cy="186"/>
                </a:xfrm>
                <a:custGeom>
                  <a:avLst/>
                  <a:gdLst>
                    <a:gd name="T0" fmla="*/ 19 w 19"/>
                    <a:gd name="T1" fmla="*/ 0 h 186"/>
                    <a:gd name="T2" fmla="*/ 15 w 19"/>
                    <a:gd name="T3" fmla="*/ 51 h 186"/>
                    <a:gd name="T4" fmla="*/ 9 w 19"/>
                    <a:gd name="T5" fmla="*/ 136 h 186"/>
                    <a:gd name="T6" fmla="*/ 0 w 19"/>
                    <a:gd name="T7" fmla="*/ 186 h 18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"/>
                    <a:gd name="T13" fmla="*/ 0 h 186"/>
                    <a:gd name="T14" fmla="*/ 19 w 19"/>
                    <a:gd name="T15" fmla="*/ 186 h 18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" h="186">
                      <a:moveTo>
                        <a:pt x="19" y="0"/>
                      </a:moveTo>
                      <a:cubicBezTo>
                        <a:pt x="19" y="8"/>
                        <a:pt x="17" y="29"/>
                        <a:pt x="15" y="51"/>
                      </a:cubicBezTo>
                      <a:cubicBezTo>
                        <a:pt x="13" y="74"/>
                        <a:pt x="11" y="113"/>
                        <a:pt x="9" y="136"/>
                      </a:cubicBezTo>
                      <a:cubicBezTo>
                        <a:pt x="7" y="159"/>
                        <a:pt x="2" y="176"/>
                        <a:pt x="0" y="18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230"/>
              <p:cNvGrpSpPr>
                <a:grpSpLocks/>
              </p:cNvGrpSpPr>
              <p:nvPr/>
            </p:nvGrpSpPr>
            <p:grpSpPr bwMode="auto">
              <a:xfrm flipH="1">
                <a:off x="1505" y="783"/>
                <a:ext cx="626" cy="788"/>
                <a:chOff x="2133" y="439"/>
                <a:chExt cx="626" cy="1130"/>
              </a:xfrm>
            </p:grpSpPr>
            <p:sp>
              <p:nvSpPr>
                <p:cNvPr id="79120" name="Freeform 231"/>
                <p:cNvSpPr>
                  <a:spLocks/>
                </p:cNvSpPr>
                <p:nvPr/>
              </p:nvSpPr>
              <p:spPr bwMode="auto">
                <a:xfrm>
                  <a:off x="2145" y="439"/>
                  <a:ext cx="614" cy="1130"/>
                </a:xfrm>
                <a:custGeom>
                  <a:avLst/>
                  <a:gdLst>
                    <a:gd name="T0" fmla="*/ 0 w 1017"/>
                    <a:gd name="T1" fmla="*/ 0 h 604"/>
                    <a:gd name="T2" fmla="*/ 4 w 1017"/>
                    <a:gd name="T3" fmla="*/ 19979 h 604"/>
                    <a:gd name="T4" fmla="*/ 7 w 1017"/>
                    <a:gd name="T5" fmla="*/ 31213 h 604"/>
                    <a:gd name="T6" fmla="*/ 11 w 1017"/>
                    <a:gd name="T7" fmla="*/ 39236 h 604"/>
                    <a:gd name="T8" fmla="*/ 14 w 1017"/>
                    <a:gd name="T9" fmla="*/ 43395 h 604"/>
                    <a:gd name="T10" fmla="*/ 19 w 1017"/>
                    <a:gd name="T11" fmla="*/ 46236 h 604"/>
                    <a:gd name="T12" fmla="*/ 22 w 1017"/>
                    <a:gd name="T13" fmla="*/ 47973 h 604"/>
                    <a:gd name="T14" fmla="*/ 26 w 1017"/>
                    <a:gd name="T15" fmla="*/ 48197 h 604"/>
                    <a:gd name="T16" fmla="*/ 30 w 1017"/>
                    <a:gd name="T17" fmla="*/ 48452 h 60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17"/>
                    <a:gd name="T28" fmla="*/ 0 h 604"/>
                    <a:gd name="T29" fmla="*/ 1017 w 1017"/>
                    <a:gd name="T30" fmla="*/ 604 h 60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17" h="604">
                      <a:moveTo>
                        <a:pt x="0" y="0"/>
                      </a:moveTo>
                      <a:cubicBezTo>
                        <a:pt x="20" y="41"/>
                        <a:pt x="80" y="184"/>
                        <a:pt x="120" y="249"/>
                      </a:cubicBezTo>
                      <a:cubicBezTo>
                        <a:pt x="160" y="314"/>
                        <a:pt x="197" y="349"/>
                        <a:pt x="240" y="389"/>
                      </a:cubicBezTo>
                      <a:cubicBezTo>
                        <a:pt x="283" y="429"/>
                        <a:pt x="334" y="463"/>
                        <a:pt x="377" y="489"/>
                      </a:cubicBezTo>
                      <a:cubicBezTo>
                        <a:pt x="419" y="514"/>
                        <a:pt x="452" y="527"/>
                        <a:pt x="494" y="541"/>
                      </a:cubicBezTo>
                      <a:cubicBezTo>
                        <a:pt x="536" y="556"/>
                        <a:pt x="587" y="567"/>
                        <a:pt x="631" y="576"/>
                      </a:cubicBezTo>
                      <a:cubicBezTo>
                        <a:pt x="675" y="585"/>
                        <a:pt x="713" y="594"/>
                        <a:pt x="758" y="598"/>
                      </a:cubicBezTo>
                      <a:cubicBezTo>
                        <a:pt x="802" y="602"/>
                        <a:pt x="854" y="600"/>
                        <a:pt x="897" y="601"/>
                      </a:cubicBezTo>
                      <a:cubicBezTo>
                        <a:pt x="940" y="602"/>
                        <a:pt x="997" y="603"/>
                        <a:pt x="1017" y="60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121" name="Freeform 232"/>
                <p:cNvSpPr>
                  <a:spLocks/>
                </p:cNvSpPr>
                <p:nvPr/>
              </p:nvSpPr>
              <p:spPr bwMode="auto">
                <a:xfrm>
                  <a:off x="2133" y="443"/>
                  <a:ext cx="19" cy="186"/>
                </a:xfrm>
                <a:custGeom>
                  <a:avLst/>
                  <a:gdLst>
                    <a:gd name="T0" fmla="*/ 19 w 19"/>
                    <a:gd name="T1" fmla="*/ 0 h 186"/>
                    <a:gd name="T2" fmla="*/ 15 w 19"/>
                    <a:gd name="T3" fmla="*/ 51 h 186"/>
                    <a:gd name="T4" fmla="*/ 9 w 19"/>
                    <a:gd name="T5" fmla="*/ 136 h 186"/>
                    <a:gd name="T6" fmla="*/ 0 w 19"/>
                    <a:gd name="T7" fmla="*/ 186 h 18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"/>
                    <a:gd name="T13" fmla="*/ 0 h 186"/>
                    <a:gd name="T14" fmla="*/ 19 w 19"/>
                    <a:gd name="T15" fmla="*/ 186 h 18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" h="186">
                      <a:moveTo>
                        <a:pt x="19" y="0"/>
                      </a:moveTo>
                      <a:cubicBezTo>
                        <a:pt x="19" y="8"/>
                        <a:pt x="17" y="29"/>
                        <a:pt x="15" y="51"/>
                      </a:cubicBezTo>
                      <a:cubicBezTo>
                        <a:pt x="13" y="74"/>
                        <a:pt x="11" y="113"/>
                        <a:pt x="9" y="136"/>
                      </a:cubicBezTo>
                      <a:cubicBezTo>
                        <a:pt x="7" y="159"/>
                        <a:pt x="2" y="176"/>
                        <a:pt x="0" y="18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4" name="Group 988"/>
          <p:cNvGrpSpPr>
            <a:grpSpLocks/>
          </p:cNvGrpSpPr>
          <p:nvPr/>
        </p:nvGrpSpPr>
        <p:grpSpPr bwMode="auto">
          <a:xfrm>
            <a:off x="-50800" y="4649788"/>
            <a:ext cx="6345873" cy="2208212"/>
            <a:chOff x="1777" y="2959"/>
            <a:chExt cx="4228" cy="1391"/>
          </a:xfrm>
        </p:grpSpPr>
        <p:sp>
          <p:nvSpPr>
            <p:cNvPr id="78862" name="Text Box 989"/>
            <p:cNvSpPr txBox="1">
              <a:spLocks noChangeArrowheads="1"/>
            </p:cNvSpPr>
            <p:nvPr/>
          </p:nvSpPr>
          <p:spPr bwMode="auto">
            <a:xfrm>
              <a:off x="1777" y="2963"/>
              <a:ext cx="4228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solidFill>
                    <a:srgbClr val="CC0000"/>
                  </a:solidFill>
                </a:rPr>
                <a:t>Why </a:t>
              </a:r>
              <a:r>
                <a:rPr lang="en-US" b="1" dirty="0" err="1" smtClean="0">
                  <a:solidFill>
                    <a:srgbClr val="CC0000"/>
                  </a:solidFill>
                </a:rPr>
                <a:t>U</a:t>
              </a:r>
              <a:r>
                <a:rPr lang="en-US" b="1" dirty="0" smtClean="0">
                  <a:solidFill>
                    <a:srgbClr val="CC0000"/>
                  </a:solidFill>
                </a:rPr>
                <a:t> 235 &amp; not </a:t>
              </a:r>
              <a:r>
                <a:rPr lang="en-US" b="1" dirty="0" err="1" smtClean="0">
                  <a:solidFill>
                    <a:srgbClr val="CC0000"/>
                  </a:solidFill>
                </a:rPr>
                <a:t>U</a:t>
              </a:r>
              <a:r>
                <a:rPr lang="en-US" b="1" dirty="0" smtClean="0">
                  <a:solidFill>
                    <a:srgbClr val="CC0000"/>
                  </a:solidFill>
                </a:rPr>
                <a:t> </a:t>
              </a:r>
              <a:r>
                <a:rPr lang="en-US" b="1" dirty="0">
                  <a:solidFill>
                    <a:srgbClr val="CC0000"/>
                  </a:solidFill>
                </a:rPr>
                <a:t>238?</a:t>
              </a:r>
              <a:r>
                <a:rPr lang="en-US" dirty="0"/>
                <a:t>  </a:t>
              </a:r>
              <a:r>
                <a:rPr lang="en-US" dirty="0" err="1"/>
                <a:t>U</a:t>
              </a:r>
              <a:r>
                <a:rPr lang="en-US" dirty="0"/>
                <a:t> 238 has 3 extra </a:t>
              </a:r>
              <a:r>
                <a:rPr lang="en-US" dirty="0" smtClean="0"/>
                <a:t>neutrons help </a:t>
              </a:r>
              <a:r>
                <a:rPr lang="en-US" dirty="0"/>
                <a:t>hold it together. </a:t>
              </a:r>
              <a:r>
                <a:rPr lang="en-US" sz="2000" i="1" dirty="0"/>
                <a:t>Deeper crater in potential energy. </a:t>
              </a:r>
              <a:r>
                <a:rPr lang="en-US" dirty="0"/>
                <a:t>  </a:t>
              </a:r>
            </a:p>
          </p:txBody>
        </p:sp>
        <p:sp>
          <p:nvSpPr>
            <p:cNvPr id="78863" name="Oval 990"/>
            <p:cNvSpPr>
              <a:spLocks noChangeArrowheads="1"/>
            </p:cNvSpPr>
            <p:nvPr/>
          </p:nvSpPr>
          <p:spPr bwMode="auto">
            <a:xfrm>
              <a:off x="3053" y="3531"/>
              <a:ext cx="568" cy="564"/>
            </a:xfrm>
            <a:prstGeom prst="ellipse">
              <a:avLst/>
            </a:prstGeom>
            <a:solidFill>
              <a:srgbClr val="EDFFB9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64" name="Oval 991"/>
            <p:cNvSpPr>
              <a:spLocks noChangeArrowheads="1"/>
            </p:cNvSpPr>
            <p:nvPr/>
          </p:nvSpPr>
          <p:spPr bwMode="auto">
            <a:xfrm>
              <a:off x="3136" y="377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65" name="Oval 992"/>
            <p:cNvSpPr>
              <a:spLocks noChangeArrowheads="1"/>
            </p:cNvSpPr>
            <p:nvPr/>
          </p:nvSpPr>
          <p:spPr bwMode="auto">
            <a:xfrm>
              <a:off x="3138" y="386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66" name="Oval 993"/>
            <p:cNvSpPr>
              <a:spLocks noChangeArrowheads="1"/>
            </p:cNvSpPr>
            <p:nvPr/>
          </p:nvSpPr>
          <p:spPr bwMode="auto">
            <a:xfrm>
              <a:off x="3262" y="367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67" name="Oval 994"/>
            <p:cNvSpPr>
              <a:spLocks noChangeArrowheads="1"/>
            </p:cNvSpPr>
            <p:nvPr/>
          </p:nvSpPr>
          <p:spPr bwMode="auto">
            <a:xfrm>
              <a:off x="3508" y="387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68" name="Oval 995"/>
            <p:cNvSpPr>
              <a:spLocks noChangeArrowheads="1"/>
            </p:cNvSpPr>
            <p:nvPr/>
          </p:nvSpPr>
          <p:spPr bwMode="auto">
            <a:xfrm>
              <a:off x="3237" y="378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69" name="Oval 996"/>
            <p:cNvSpPr>
              <a:spLocks noChangeArrowheads="1"/>
            </p:cNvSpPr>
            <p:nvPr/>
          </p:nvSpPr>
          <p:spPr bwMode="auto">
            <a:xfrm>
              <a:off x="3229" y="382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70" name="Oval 997"/>
            <p:cNvSpPr>
              <a:spLocks noChangeArrowheads="1"/>
            </p:cNvSpPr>
            <p:nvPr/>
          </p:nvSpPr>
          <p:spPr bwMode="auto">
            <a:xfrm>
              <a:off x="3286" y="393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71" name="Oval 998"/>
            <p:cNvSpPr>
              <a:spLocks noChangeArrowheads="1"/>
            </p:cNvSpPr>
            <p:nvPr/>
          </p:nvSpPr>
          <p:spPr bwMode="auto">
            <a:xfrm>
              <a:off x="3266" y="385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72" name="Oval 999"/>
            <p:cNvSpPr>
              <a:spLocks noChangeArrowheads="1"/>
            </p:cNvSpPr>
            <p:nvPr/>
          </p:nvSpPr>
          <p:spPr bwMode="auto">
            <a:xfrm>
              <a:off x="3366" y="393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73" name="Oval 1000"/>
            <p:cNvSpPr>
              <a:spLocks noChangeArrowheads="1"/>
            </p:cNvSpPr>
            <p:nvPr/>
          </p:nvSpPr>
          <p:spPr bwMode="auto">
            <a:xfrm>
              <a:off x="3281" y="363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74" name="Oval 1001"/>
            <p:cNvSpPr>
              <a:spLocks noChangeArrowheads="1"/>
            </p:cNvSpPr>
            <p:nvPr/>
          </p:nvSpPr>
          <p:spPr bwMode="auto">
            <a:xfrm>
              <a:off x="3119" y="363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75" name="Oval 1002"/>
            <p:cNvSpPr>
              <a:spLocks noChangeArrowheads="1"/>
            </p:cNvSpPr>
            <p:nvPr/>
          </p:nvSpPr>
          <p:spPr bwMode="auto">
            <a:xfrm>
              <a:off x="3176" y="377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76" name="Oval 1003"/>
            <p:cNvSpPr>
              <a:spLocks noChangeArrowheads="1"/>
            </p:cNvSpPr>
            <p:nvPr/>
          </p:nvSpPr>
          <p:spPr bwMode="auto">
            <a:xfrm>
              <a:off x="3106" y="393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77" name="Oval 1004"/>
            <p:cNvSpPr>
              <a:spLocks noChangeArrowheads="1"/>
            </p:cNvSpPr>
            <p:nvPr/>
          </p:nvSpPr>
          <p:spPr bwMode="auto">
            <a:xfrm>
              <a:off x="3080" y="383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78" name="Oval 1005"/>
            <p:cNvSpPr>
              <a:spLocks noChangeArrowheads="1"/>
            </p:cNvSpPr>
            <p:nvPr/>
          </p:nvSpPr>
          <p:spPr bwMode="auto">
            <a:xfrm>
              <a:off x="3186" y="393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79" name="Oval 1006"/>
            <p:cNvSpPr>
              <a:spLocks noChangeArrowheads="1"/>
            </p:cNvSpPr>
            <p:nvPr/>
          </p:nvSpPr>
          <p:spPr bwMode="auto">
            <a:xfrm>
              <a:off x="3412" y="398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80" name="Oval 1007"/>
            <p:cNvSpPr>
              <a:spLocks noChangeArrowheads="1"/>
            </p:cNvSpPr>
            <p:nvPr/>
          </p:nvSpPr>
          <p:spPr bwMode="auto">
            <a:xfrm>
              <a:off x="3102" y="380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81" name="Oval 1008"/>
            <p:cNvSpPr>
              <a:spLocks noChangeArrowheads="1"/>
            </p:cNvSpPr>
            <p:nvPr/>
          </p:nvSpPr>
          <p:spPr bwMode="auto">
            <a:xfrm>
              <a:off x="3294" y="399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82" name="Oval 1009"/>
            <p:cNvSpPr>
              <a:spLocks noChangeArrowheads="1"/>
            </p:cNvSpPr>
            <p:nvPr/>
          </p:nvSpPr>
          <p:spPr bwMode="auto">
            <a:xfrm>
              <a:off x="3481" y="390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83" name="Oval 1010"/>
            <p:cNvSpPr>
              <a:spLocks noChangeArrowheads="1"/>
            </p:cNvSpPr>
            <p:nvPr/>
          </p:nvSpPr>
          <p:spPr bwMode="auto">
            <a:xfrm>
              <a:off x="3383" y="370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84" name="Oval 1011"/>
            <p:cNvSpPr>
              <a:spLocks noChangeArrowheads="1"/>
            </p:cNvSpPr>
            <p:nvPr/>
          </p:nvSpPr>
          <p:spPr bwMode="auto">
            <a:xfrm>
              <a:off x="3388" y="366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85" name="Oval 1012"/>
            <p:cNvSpPr>
              <a:spLocks noChangeArrowheads="1"/>
            </p:cNvSpPr>
            <p:nvPr/>
          </p:nvSpPr>
          <p:spPr bwMode="auto">
            <a:xfrm>
              <a:off x="3508" y="373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86" name="Oval 1013"/>
            <p:cNvSpPr>
              <a:spLocks noChangeArrowheads="1"/>
            </p:cNvSpPr>
            <p:nvPr/>
          </p:nvSpPr>
          <p:spPr bwMode="auto">
            <a:xfrm>
              <a:off x="3357" y="374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87" name="Oval 1014"/>
            <p:cNvSpPr>
              <a:spLocks noChangeArrowheads="1"/>
            </p:cNvSpPr>
            <p:nvPr/>
          </p:nvSpPr>
          <p:spPr bwMode="auto">
            <a:xfrm>
              <a:off x="3449" y="387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88" name="Oval 1015"/>
            <p:cNvSpPr>
              <a:spLocks noChangeArrowheads="1"/>
            </p:cNvSpPr>
            <p:nvPr/>
          </p:nvSpPr>
          <p:spPr bwMode="auto">
            <a:xfrm>
              <a:off x="3195" y="363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89" name="Oval 1016"/>
            <p:cNvSpPr>
              <a:spLocks noChangeArrowheads="1"/>
            </p:cNvSpPr>
            <p:nvPr/>
          </p:nvSpPr>
          <p:spPr bwMode="auto">
            <a:xfrm>
              <a:off x="3472" y="379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90" name="Oval 1017"/>
            <p:cNvSpPr>
              <a:spLocks noChangeArrowheads="1"/>
            </p:cNvSpPr>
            <p:nvPr/>
          </p:nvSpPr>
          <p:spPr bwMode="auto">
            <a:xfrm>
              <a:off x="3535" y="375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91" name="Oval 1018"/>
            <p:cNvSpPr>
              <a:spLocks noChangeArrowheads="1"/>
            </p:cNvSpPr>
            <p:nvPr/>
          </p:nvSpPr>
          <p:spPr bwMode="auto">
            <a:xfrm>
              <a:off x="3212" y="35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92" name="Oval 1019"/>
            <p:cNvSpPr>
              <a:spLocks noChangeArrowheads="1"/>
            </p:cNvSpPr>
            <p:nvPr/>
          </p:nvSpPr>
          <p:spPr bwMode="auto">
            <a:xfrm>
              <a:off x="3284" y="370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93" name="Oval 1020"/>
            <p:cNvSpPr>
              <a:spLocks noChangeArrowheads="1"/>
            </p:cNvSpPr>
            <p:nvPr/>
          </p:nvSpPr>
          <p:spPr bwMode="auto">
            <a:xfrm>
              <a:off x="3290" y="376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94" name="Oval 1021"/>
            <p:cNvSpPr>
              <a:spLocks noChangeArrowheads="1"/>
            </p:cNvSpPr>
            <p:nvPr/>
          </p:nvSpPr>
          <p:spPr bwMode="auto">
            <a:xfrm>
              <a:off x="3301" y="388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95" name="Oval 1022"/>
            <p:cNvSpPr>
              <a:spLocks noChangeArrowheads="1"/>
            </p:cNvSpPr>
            <p:nvPr/>
          </p:nvSpPr>
          <p:spPr bwMode="auto">
            <a:xfrm>
              <a:off x="3403" y="389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96" name="Oval 1023"/>
            <p:cNvSpPr>
              <a:spLocks noChangeArrowheads="1"/>
            </p:cNvSpPr>
            <p:nvPr/>
          </p:nvSpPr>
          <p:spPr bwMode="auto">
            <a:xfrm>
              <a:off x="3360" y="384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97" name="Oval 0"/>
            <p:cNvSpPr>
              <a:spLocks noChangeArrowheads="1"/>
            </p:cNvSpPr>
            <p:nvPr/>
          </p:nvSpPr>
          <p:spPr bwMode="auto">
            <a:xfrm>
              <a:off x="3324" y="380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98" name="Oval 1"/>
            <p:cNvSpPr>
              <a:spLocks noChangeArrowheads="1"/>
            </p:cNvSpPr>
            <p:nvPr/>
          </p:nvSpPr>
          <p:spPr bwMode="auto">
            <a:xfrm>
              <a:off x="3402" y="394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99" name="Oval 2"/>
            <p:cNvSpPr>
              <a:spLocks noChangeArrowheads="1"/>
            </p:cNvSpPr>
            <p:nvPr/>
          </p:nvSpPr>
          <p:spPr bwMode="auto">
            <a:xfrm>
              <a:off x="3400" y="381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00" name="Oval 3"/>
            <p:cNvSpPr>
              <a:spLocks noChangeArrowheads="1"/>
            </p:cNvSpPr>
            <p:nvPr/>
          </p:nvSpPr>
          <p:spPr bwMode="auto">
            <a:xfrm>
              <a:off x="3509" y="3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01" name="Oval 4"/>
            <p:cNvSpPr>
              <a:spLocks noChangeArrowheads="1"/>
            </p:cNvSpPr>
            <p:nvPr/>
          </p:nvSpPr>
          <p:spPr bwMode="auto">
            <a:xfrm>
              <a:off x="3537" y="384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02" name="Oval 5"/>
            <p:cNvSpPr>
              <a:spLocks noChangeArrowheads="1"/>
            </p:cNvSpPr>
            <p:nvPr/>
          </p:nvSpPr>
          <p:spPr bwMode="auto">
            <a:xfrm>
              <a:off x="3177" y="384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03" name="Oval 6"/>
            <p:cNvSpPr>
              <a:spLocks noChangeArrowheads="1"/>
            </p:cNvSpPr>
            <p:nvPr/>
          </p:nvSpPr>
          <p:spPr bwMode="auto">
            <a:xfrm>
              <a:off x="3232" y="391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04" name="Oval 7"/>
            <p:cNvSpPr>
              <a:spLocks noChangeArrowheads="1"/>
            </p:cNvSpPr>
            <p:nvPr/>
          </p:nvSpPr>
          <p:spPr bwMode="auto">
            <a:xfrm>
              <a:off x="3216" y="399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05" name="Oval 8"/>
            <p:cNvSpPr>
              <a:spLocks noChangeArrowheads="1"/>
            </p:cNvSpPr>
            <p:nvPr/>
          </p:nvSpPr>
          <p:spPr bwMode="auto">
            <a:xfrm>
              <a:off x="3118" y="371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06" name="Oval 9"/>
            <p:cNvSpPr>
              <a:spLocks noChangeArrowheads="1"/>
            </p:cNvSpPr>
            <p:nvPr/>
          </p:nvSpPr>
          <p:spPr bwMode="auto">
            <a:xfrm>
              <a:off x="3333" y="400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07" name="Oval 10"/>
            <p:cNvSpPr>
              <a:spLocks noChangeArrowheads="1"/>
            </p:cNvSpPr>
            <p:nvPr/>
          </p:nvSpPr>
          <p:spPr bwMode="auto">
            <a:xfrm>
              <a:off x="3180" y="397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08" name="Oval 11"/>
            <p:cNvSpPr>
              <a:spLocks noChangeArrowheads="1"/>
            </p:cNvSpPr>
            <p:nvPr/>
          </p:nvSpPr>
          <p:spPr bwMode="auto">
            <a:xfrm>
              <a:off x="3179" y="367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09" name="Oval 12"/>
            <p:cNvSpPr>
              <a:spLocks noChangeArrowheads="1"/>
            </p:cNvSpPr>
            <p:nvPr/>
          </p:nvSpPr>
          <p:spPr bwMode="auto">
            <a:xfrm>
              <a:off x="3444" y="395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10" name="Oval 13"/>
            <p:cNvSpPr>
              <a:spLocks noChangeArrowheads="1"/>
            </p:cNvSpPr>
            <p:nvPr/>
          </p:nvSpPr>
          <p:spPr bwMode="auto">
            <a:xfrm>
              <a:off x="3375" y="361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11" name="Oval 14"/>
            <p:cNvSpPr>
              <a:spLocks noChangeArrowheads="1"/>
            </p:cNvSpPr>
            <p:nvPr/>
          </p:nvSpPr>
          <p:spPr bwMode="auto">
            <a:xfrm>
              <a:off x="3460" y="370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12" name="Oval 15"/>
            <p:cNvSpPr>
              <a:spLocks noChangeArrowheads="1"/>
            </p:cNvSpPr>
            <p:nvPr/>
          </p:nvSpPr>
          <p:spPr bwMode="auto">
            <a:xfrm>
              <a:off x="3432" y="377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13" name="Oval 16"/>
            <p:cNvSpPr>
              <a:spLocks noChangeArrowheads="1"/>
            </p:cNvSpPr>
            <p:nvPr/>
          </p:nvSpPr>
          <p:spPr bwMode="auto">
            <a:xfrm>
              <a:off x="3352" y="358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14" name="Oval 17"/>
            <p:cNvSpPr>
              <a:spLocks noChangeArrowheads="1"/>
            </p:cNvSpPr>
            <p:nvPr/>
          </p:nvSpPr>
          <p:spPr bwMode="auto">
            <a:xfrm>
              <a:off x="3444" y="361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15" name="Oval 18"/>
            <p:cNvSpPr>
              <a:spLocks noChangeArrowheads="1"/>
            </p:cNvSpPr>
            <p:nvPr/>
          </p:nvSpPr>
          <p:spPr bwMode="auto">
            <a:xfrm>
              <a:off x="3112" y="368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16" name="Oval 19"/>
            <p:cNvSpPr>
              <a:spLocks noChangeArrowheads="1"/>
            </p:cNvSpPr>
            <p:nvPr/>
          </p:nvSpPr>
          <p:spPr bwMode="auto">
            <a:xfrm>
              <a:off x="3520" y="391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17" name="Oval 20"/>
            <p:cNvSpPr>
              <a:spLocks noChangeArrowheads="1"/>
            </p:cNvSpPr>
            <p:nvPr/>
          </p:nvSpPr>
          <p:spPr bwMode="auto">
            <a:xfrm>
              <a:off x="3268" y="357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18" name="Oval 21"/>
            <p:cNvSpPr>
              <a:spLocks noChangeArrowheads="1"/>
            </p:cNvSpPr>
            <p:nvPr/>
          </p:nvSpPr>
          <p:spPr bwMode="auto">
            <a:xfrm>
              <a:off x="3473" y="361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19" name="Oval 22"/>
            <p:cNvSpPr>
              <a:spLocks noChangeArrowheads="1"/>
            </p:cNvSpPr>
            <p:nvPr/>
          </p:nvSpPr>
          <p:spPr bwMode="auto">
            <a:xfrm>
              <a:off x="3311" y="356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20" name="Oval 23"/>
            <p:cNvSpPr>
              <a:spLocks noChangeArrowheads="1"/>
            </p:cNvSpPr>
            <p:nvPr/>
          </p:nvSpPr>
          <p:spPr bwMode="auto">
            <a:xfrm>
              <a:off x="3162" y="372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21" name="Oval 24"/>
            <p:cNvSpPr>
              <a:spLocks noChangeArrowheads="1"/>
            </p:cNvSpPr>
            <p:nvPr/>
          </p:nvSpPr>
          <p:spPr bwMode="auto">
            <a:xfrm>
              <a:off x="3146" y="381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22" name="Oval 25"/>
            <p:cNvSpPr>
              <a:spLocks noChangeArrowheads="1"/>
            </p:cNvSpPr>
            <p:nvPr/>
          </p:nvSpPr>
          <p:spPr bwMode="auto">
            <a:xfrm>
              <a:off x="3240" y="373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23" name="Oval 26"/>
            <p:cNvSpPr>
              <a:spLocks noChangeArrowheads="1"/>
            </p:cNvSpPr>
            <p:nvPr/>
          </p:nvSpPr>
          <p:spPr bwMode="auto">
            <a:xfrm>
              <a:off x="3219" y="386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24" name="Oval 27"/>
            <p:cNvSpPr>
              <a:spLocks noChangeArrowheads="1"/>
            </p:cNvSpPr>
            <p:nvPr/>
          </p:nvSpPr>
          <p:spPr bwMode="auto">
            <a:xfrm>
              <a:off x="3314" y="366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25" name="Oval 28"/>
            <p:cNvSpPr>
              <a:spLocks noChangeArrowheads="1"/>
            </p:cNvSpPr>
            <p:nvPr/>
          </p:nvSpPr>
          <p:spPr bwMode="auto">
            <a:xfrm>
              <a:off x="3201" y="379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26" name="Oval 29"/>
            <p:cNvSpPr>
              <a:spLocks noChangeArrowheads="1"/>
            </p:cNvSpPr>
            <p:nvPr/>
          </p:nvSpPr>
          <p:spPr bwMode="auto">
            <a:xfrm>
              <a:off x="3264" y="389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27" name="Oval 30"/>
            <p:cNvSpPr>
              <a:spLocks noChangeArrowheads="1"/>
            </p:cNvSpPr>
            <p:nvPr/>
          </p:nvSpPr>
          <p:spPr bwMode="auto">
            <a:xfrm>
              <a:off x="3277" y="374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28" name="Oval 31"/>
            <p:cNvSpPr>
              <a:spLocks noChangeArrowheads="1"/>
            </p:cNvSpPr>
            <p:nvPr/>
          </p:nvSpPr>
          <p:spPr bwMode="auto">
            <a:xfrm>
              <a:off x="3341" y="389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29" name="Oval 32"/>
            <p:cNvSpPr>
              <a:spLocks noChangeArrowheads="1"/>
            </p:cNvSpPr>
            <p:nvPr/>
          </p:nvSpPr>
          <p:spPr bwMode="auto">
            <a:xfrm>
              <a:off x="3412" y="363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30" name="Oval 33"/>
            <p:cNvSpPr>
              <a:spLocks noChangeArrowheads="1"/>
            </p:cNvSpPr>
            <p:nvPr/>
          </p:nvSpPr>
          <p:spPr bwMode="auto">
            <a:xfrm>
              <a:off x="3073" y="370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31" name="Oval 34"/>
            <p:cNvSpPr>
              <a:spLocks noChangeArrowheads="1"/>
            </p:cNvSpPr>
            <p:nvPr/>
          </p:nvSpPr>
          <p:spPr bwMode="auto">
            <a:xfrm>
              <a:off x="3217" y="369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32" name="Oval 35"/>
            <p:cNvSpPr>
              <a:spLocks noChangeArrowheads="1"/>
            </p:cNvSpPr>
            <p:nvPr/>
          </p:nvSpPr>
          <p:spPr bwMode="auto">
            <a:xfrm>
              <a:off x="3090" y="388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33" name="Oval 36"/>
            <p:cNvSpPr>
              <a:spLocks noChangeArrowheads="1"/>
            </p:cNvSpPr>
            <p:nvPr/>
          </p:nvSpPr>
          <p:spPr bwMode="auto">
            <a:xfrm>
              <a:off x="3103" y="384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34" name="Oval 37"/>
            <p:cNvSpPr>
              <a:spLocks noChangeArrowheads="1"/>
            </p:cNvSpPr>
            <p:nvPr/>
          </p:nvSpPr>
          <p:spPr bwMode="auto">
            <a:xfrm>
              <a:off x="3146" y="391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35" name="Oval 38"/>
            <p:cNvSpPr>
              <a:spLocks noChangeArrowheads="1"/>
            </p:cNvSpPr>
            <p:nvPr/>
          </p:nvSpPr>
          <p:spPr bwMode="auto">
            <a:xfrm>
              <a:off x="3141" y="395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36" name="Oval 39"/>
            <p:cNvSpPr>
              <a:spLocks noChangeArrowheads="1"/>
            </p:cNvSpPr>
            <p:nvPr/>
          </p:nvSpPr>
          <p:spPr bwMode="auto">
            <a:xfrm>
              <a:off x="3104" y="375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37" name="Oval 40"/>
            <p:cNvSpPr>
              <a:spLocks noChangeArrowheads="1"/>
            </p:cNvSpPr>
            <p:nvPr/>
          </p:nvSpPr>
          <p:spPr bwMode="auto">
            <a:xfrm>
              <a:off x="3257" y="400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38" name="Oval 41"/>
            <p:cNvSpPr>
              <a:spLocks noChangeArrowheads="1"/>
            </p:cNvSpPr>
            <p:nvPr/>
          </p:nvSpPr>
          <p:spPr bwMode="auto">
            <a:xfrm>
              <a:off x="3489" y="394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39" name="Oval 42"/>
            <p:cNvSpPr>
              <a:spLocks noChangeArrowheads="1"/>
            </p:cNvSpPr>
            <p:nvPr/>
          </p:nvSpPr>
          <p:spPr bwMode="auto">
            <a:xfrm>
              <a:off x="3355" y="367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40" name="Oval 43"/>
            <p:cNvSpPr>
              <a:spLocks noChangeArrowheads="1"/>
            </p:cNvSpPr>
            <p:nvPr/>
          </p:nvSpPr>
          <p:spPr bwMode="auto">
            <a:xfrm>
              <a:off x="3423" y="367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41" name="Oval 44"/>
            <p:cNvSpPr>
              <a:spLocks noChangeArrowheads="1"/>
            </p:cNvSpPr>
            <p:nvPr/>
          </p:nvSpPr>
          <p:spPr bwMode="auto">
            <a:xfrm>
              <a:off x="3480" y="375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42" name="Oval 45"/>
            <p:cNvSpPr>
              <a:spLocks noChangeArrowheads="1"/>
            </p:cNvSpPr>
            <p:nvPr/>
          </p:nvSpPr>
          <p:spPr bwMode="auto">
            <a:xfrm>
              <a:off x="3326" y="370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43" name="Oval 46"/>
            <p:cNvSpPr>
              <a:spLocks noChangeArrowheads="1"/>
            </p:cNvSpPr>
            <p:nvPr/>
          </p:nvSpPr>
          <p:spPr bwMode="auto">
            <a:xfrm>
              <a:off x="3436" y="383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44" name="Oval 47"/>
            <p:cNvSpPr>
              <a:spLocks noChangeArrowheads="1"/>
            </p:cNvSpPr>
            <p:nvPr/>
          </p:nvSpPr>
          <p:spPr bwMode="auto">
            <a:xfrm>
              <a:off x="3551" y="380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45" name="Oval 48"/>
            <p:cNvSpPr>
              <a:spLocks noChangeArrowheads="1"/>
            </p:cNvSpPr>
            <p:nvPr/>
          </p:nvSpPr>
          <p:spPr bwMode="auto">
            <a:xfrm>
              <a:off x="3432" y="373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46" name="Oval 49"/>
            <p:cNvSpPr>
              <a:spLocks noChangeArrowheads="1"/>
            </p:cNvSpPr>
            <p:nvPr/>
          </p:nvSpPr>
          <p:spPr bwMode="auto">
            <a:xfrm>
              <a:off x="3513" y="378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47" name="Oval 50"/>
            <p:cNvSpPr>
              <a:spLocks noChangeArrowheads="1"/>
            </p:cNvSpPr>
            <p:nvPr/>
          </p:nvSpPr>
          <p:spPr bwMode="auto">
            <a:xfrm>
              <a:off x="3253" y="361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48" name="Oval 51"/>
            <p:cNvSpPr>
              <a:spLocks noChangeArrowheads="1"/>
            </p:cNvSpPr>
            <p:nvPr/>
          </p:nvSpPr>
          <p:spPr bwMode="auto">
            <a:xfrm>
              <a:off x="3337" y="362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49" name="Oval 52"/>
            <p:cNvSpPr>
              <a:spLocks noChangeArrowheads="1"/>
            </p:cNvSpPr>
            <p:nvPr/>
          </p:nvSpPr>
          <p:spPr bwMode="auto">
            <a:xfrm>
              <a:off x="3319" y="37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50" name="Oval 53"/>
            <p:cNvSpPr>
              <a:spLocks noChangeArrowheads="1"/>
            </p:cNvSpPr>
            <p:nvPr/>
          </p:nvSpPr>
          <p:spPr bwMode="auto">
            <a:xfrm>
              <a:off x="3273" y="380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51" name="Oval 54"/>
            <p:cNvSpPr>
              <a:spLocks noChangeArrowheads="1"/>
            </p:cNvSpPr>
            <p:nvPr/>
          </p:nvSpPr>
          <p:spPr bwMode="auto">
            <a:xfrm>
              <a:off x="3399" y="38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52" name="Oval 55"/>
            <p:cNvSpPr>
              <a:spLocks noChangeArrowheads="1"/>
            </p:cNvSpPr>
            <p:nvPr/>
          </p:nvSpPr>
          <p:spPr bwMode="auto">
            <a:xfrm>
              <a:off x="3365" y="379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53" name="Oval 56"/>
            <p:cNvSpPr>
              <a:spLocks noChangeArrowheads="1"/>
            </p:cNvSpPr>
            <p:nvPr/>
          </p:nvSpPr>
          <p:spPr bwMode="auto">
            <a:xfrm>
              <a:off x="3311" y="383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54" name="Oval 57"/>
            <p:cNvSpPr>
              <a:spLocks noChangeArrowheads="1"/>
            </p:cNvSpPr>
            <p:nvPr/>
          </p:nvSpPr>
          <p:spPr bwMode="auto">
            <a:xfrm>
              <a:off x="3371" y="389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55" name="Oval 58"/>
            <p:cNvSpPr>
              <a:spLocks noChangeArrowheads="1"/>
            </p:cNvSpPr>
            <p:nvPr/>
          </p:nvSpPr>
          <p:spPr bwMode="auto">
            <a:xfrm>
              <a:off x="3396" y="375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56" name="Oval 59"/>
            <p:cNvSpPr>
              <a:spLocks noChangeArrowheads="1"/>
            </p:cNvSpPr>
            <p:nvPr/>
          </p:nvSpPr>
          <p:spPr bwMode="auto">
            <a:xfrm>
              <a:off x="3463" y="384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57" name="Oval 60"/>
            <p:cNvSpPr>
              <a:spLocks noChangeArrowheads="1"/>
            </p:cNvSpPr>
            <p:nvPr/>
          </p:nvSpPr>
          <p:spPr bwMode="auto">
            <a:xfrm>
              <a:off x="3143" y="367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58" name="Oval 61"/>
            <p:cNvSpPr>
              <a:spLocks noChangeArrowheads="1"/>
            </p:cNvSpPr>
            <p:nvPr/>
          </p:nvSpPr>
          <p:spPr bwMode="auto">
            <a:xfrm>
              <a:off x="3200" y="374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59" name="Oval 62"/>
            <p:cNvSpPr>
              <a:spLocks noChangeArrowheads="1"/>
            </p:cNvSpPr>
            <p:nvPr/>
          </p:nvSpPr>
          <p:spPr bwMode="auto">
            <a:xfrm>
              <a:off x="3186" y="389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60" name="Oval 63"/>
            <p:cNvSpPr>
              <a:spLocks noChangeArrowheads="1"/>
            </p:cNvSpPr>
            <p:nvPr/>
          </p:nvSpPr>
          <p:spPr bwMode="auto">
            <a:xfrm>
              <a:off x="3257" y="396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61" name="Oval 64"/>
            <p:cNvSpPr>
              <a:spLocks noChangeArrowheads="1"/>
            </p:cNvSpPr>
            <p:nvPr/>
          </p:nvSpPr>
          <p:spPr bwMode="auto">
            <a:xfrm>
              <a:off x="3216" y="395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62" name="Oval 65"/>
            <p:cNvSpPr>
              <a:spLocks noChangeArrowheads="1"/>
            </p:cNvSpPr>
            <p:nvPr/>
          </p:nvSpPr>
          <p:spPr bwMode="auto">
            <a:xfrm>
              <a:off x="3323" y="396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63" name="Oval 66"/>
            <p:cNvSpPr>
              <a:spLocks noChangeArrowheads="1"/>
            </p:cNvSpPr>
            <p:nvPr/>
          </p:nvSpPr>
          <p:spPr bwMode="auto">
            <a:xfrm>
              <a:off x="3368" y="398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64" name="Oval 67"/>
            <p:cNvSpPr>
              <a:spLocks noChangeArrowheads="1"/>
            </p:cNvSpPr>
            <p:nvPr/>
          </p:nvSpPr>
          <p:spPr bwMode="auto">
            <a:xfrm>
              <a:off x="3313" y="391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65" name="Oval 68"/>
            <p:cNvSpPr>
              <a:spLocks noChangeArrowheads="1"/>
            </p:cNvSpPr>
            <p:nvPr/>
          </p:nvSpPr>
          <p:spPr bwMode="auto">
            <a:xfrm>
              <a:off x="3230" y="365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66" name="Oval 69"/>
            <p:cNvSpPr>
              <a:spLocks noChangeArrowheads="1"/>
            </p:cNvSpPr>
            <p:nvPr/>
          </p:nvSpPr>
          <p:spPr bwMode="auto">
            <a:xfrm>
              <a:off x="3449" y="391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67" name="Oval 70"/>
            <p:cNvSpPr>
              <a:spLocks noChangeArrowheads="1"/>
            </p:cNvSpPr>
            <p:nvPr/>
          </p:nvSpPr>
          <p:spPr bwMode="auto">
            <a:xfrm>
              <a:off x="3459" y="365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68" name="Oval 71"/>
            <p:cNvSpPr>
              <a:spLocks noChangeArrowheads="1"/>
            </p:cNvSpPr>
            <p:nvPr/>
          </p:nvSpPr>
          <p:spPr bwMode="auto">
            <a:xfrm>
              <a:off x="3503" y="382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69" name="Oval 72"/>
            <p:cNvSpPr>
              <a:spLocks noChangeArrowheads="1"/>
            </p:cNvSpPr>
            <p:nvPr/>
          </p:nvSpPr>
          <p:spPr bwMode="auto">
            <a:xfrm>
              <a:off x="3150" y="363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70" name="Oval 73"/>
            <p:cNvSpPr>
              <a:spLocks noChangeArrowheads="1"/>
            </p:cNvSpPr>
            <p:nvPr/>
          </p:nvSpPr>
          <p:spPr bwMode="auto">
            <a:xfrm>
              <a:off x="3494" y="365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71" name="Oval 74"/>
            <p:cNvSpPr>
              <a:spLocks noChangeArrowheads="1"/>
            </p:cNvSpPr>
            <p:nvPr/>
          </p:nvSpPr>
          <p:spPr bwMode="auto">
            <a:xfrm>
              <a:off x="3309" y="359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72" name="Oval 75"/>
            <p:cNvSpPr>
              <a:spLocks noChangeArrowheads="1"/>
            </p:cNvSpPr>
            <p:nvPr/>
          </p:nvSpPr>
          <p:spPr bwMode="auto">
            <a:xfrm>
              <a:off x="3552" y="386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73" name="Oval 76"/>
            <p:cNvSpPr>
              <a:spLocks noChangeArrowheads="1"/>
            </p:cNvSpPr>
            <p:nvPr/>
          </p:nvSpPr>
          <p:spPr bwMode="auto">
            <a:xfrm>
              <a:off x="3402" y="359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74" name="Oval 77"/>
            <p:cNvSpPr>
              <a:spLocks noChangeArrowheads="1"/>
            </p:cNvSpPr>
            <p:nvPr/>
          </p:nvSpPr>
          <p:spPr bwMode="auto">
            <a:xfrm>
              <a:off x="3547" y="372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75" name="Oval 78"/>
            <p:cNvSpPr>
              <a:spLocks noChangeArrowheads="1"/>
            </p:cNvSpPr>
            <p:nvPr/>
          </p:nvSpPr>
          <p:spPr bwMode="auto">
            <a:xfrm>
              <a:off x="3076" y="378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76" name="Oval 79"/>
            <p:cNvSpPr>
              <a:spLocks noChangeArrowheads="1"/>
            </p:cNvSpPr>
            <p:nvPr/>
          </p:nvSpPr>
          <p:spPr bwMode="auto">
            <a:xfrm>
              <a:off x="3383" y="402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77" name="Oval 80"/>
            <p:cNvSpPr>
              <a:spLocks noChangeArrowheads="1"/>
            </p:cNvSpPr>
            <p:nvPr/>
          </p:nvSpPr>
          <p:spPr bwMode="auto">
            <a:xfrm>
              <a:off x="3560" y="390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78" name="Oval 81"/>
            <p:cNvSpPr>
              <a:spLocks noChangeArrowheads="1"/>
            </p:cNvSpPr>
            <p:nvPr/>
          </p:nvSpPr>
          <p:spPr bwMode="auto">
            <a:xfrm>
              <a:off x="3452" y="400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79" name="Oval 82"/>
            <p:cNvSpPr>
              <a:spLocks noChangeArrowheads="1"/>
            </p:cNvSpPr>
            <p:nvPr/>
          </p:nvSpPr>
          <p:spPr bwMode="auto">
            <a:xfrm>
              <a:off x="3293" y="403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80" name="Oval 83"/>
            <p:cNvSpPr>
              <a:spLocks noChangeArrowheads="1"/>
            </p:cNvSpPr>
            <p:nvPr/>
          </p:nvSpPr>
          <p:spPr bwMode="auto">
            <a:xfrm>
              <a:off x="3176" y="358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81" name="Oval 84"/>
            <p:cNvSpPr>
              <a:spLocks noChangeArrowheads="1"/>
            </p:cNvSpPr>
            <p:nvPr/>
          </p:nvSpPr>
          <p:spPr bwMode="auto">
            <a:xfrm>
              <a:off x="3338" y="353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82" name="Oval 85"/>
            <p:cNvSpPr>
              <a:spLocks noChangeArrowheads="1"/>
            </p:cNvSpPr>
            <p:nvPr/>
          </p:nvSpPr>
          <p:spPr bwMode="auto">
            <a:xfrm>
              <a:off x="2630" y="379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83" name="Line 86"/>
            <p:cNvSpPr>
              <a:spLocks noChangeShapeType="1"/>
            </p:cNvSpPr>
            <p:nvPr/>
          </p:nvSpPr>
          <p:spPr bwMode="auto">
            <a:xfrm>
              <a:off x="2705" y="3828"/>
              <a:ext cx="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84" name="Oval 87"/>
            <p:cNvSpPr>
              <a:spLocks noChangeArrowheads="1"/>
            </p:cNvSpPr>
            <p:nvPr/>
          </p:nvSpPr>
          <p:spPr bwMode="auto">
            <a:xfrm>
              <a:off x="3253" y="355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85" name="Oval 88"/>
            <p:cNvSpPr>
              <a:spLocks noChangeArrowheads="1"/>
            </p:cNvSpPr>
            <p:nvPr/>
          </p:nvSpPr>
          <p:spPr bwMode="auto">
            <a:xfrm>
              <a:off x="3285" y="349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86" name="Oval 89"/>
            <p:cNvSpPr>
              <a:spLocks noChangeArrowheads="1"/>
            </p:cNvSpPr>
            <p:nvPr/>
          </p:nvSpPr>
          <p:spPr bwMode="auto">
            <a:xfrm>
              <a:off x="3255" y="349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87" name="Oval 90"/>
            <p:cNvSpPr>
              <a:spLocks noChangeArrowheads="1"/>
            </p:cNvSpPr>
            <p:nvPr/>
          </p:nvSpPr>
          <p:spPr bwMode="auto">
            <a:xfrm>
              <a:off x="4052" y="3557"/>
              <a:ext cx="568" cy="564"/>
            </a:xfrm>
            <a:prstGeom prst="ellipse">
              <a:avLst/>
            </a:prstGeom>
            <a:solidFill>
              <a:srgbClr val="EDFFB9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88" name="Oval 91"/>
            <p:cNvSpPr>
              <a:spLocks noChangeArrowheads="1"/>
            </p:cNvSpPr>
            <p:nvPr/>
          </p:nvSpPr>
          <p:spPr bwMode="auto">
            <a:xfrm>
              <a:off x="4135" y="379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89" name="Oval 92"/>
            <p:cNvSpPr>
              <a:spLocks noChangeArrowheads="1"/>
            </p:cNvSpPr>
            <p:nvPr/>
          </p:nvSpPr>
          <p:spPr bwMode="auto">
            <a:xfrm>
              <a:off x="4137" y="389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90" name="Oval 93"/>
            <p:cNvSpPr>
              <a:spLocks noChangeArrowheads="1"/>
            </p:cNvSpPr>
            <p:nvPr/>
          </p:nvSpPr>
          <p:spPr bwMode="auto">
            <a:xfrm>
              <a:off x="4261" y="370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91" name="Oval 94"/>
            <p:cNvSpPr>
              <a:spLocks noChangeArrowheads="1"/>
            </p:cNvSpPr>
            <p:nvPr/>
          </p:nvSpPr>
          <p:spPr bwMode="auto">
            <a:xfrm>
              <a:off x="4507" y="390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92" name="Oval 95"/>
            <p:cNvSpPr>
              <a:spLocks noChangeArrowheads="1"/>
            </p:cNvSpPr>
            <p:nvPr/>
          </p:nvSpPr>
          <p:spPr bwMode="auto">
            <a:xfrm>
              <a:off x="4236" y="380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93" name="Oval 96"/>
            <p:cNvSpPr>
              <a:spLocks noChangeArrowheads="1"/>
            </p:cNvSpPr>
            <p:nvPr/>
          </p:nvSpPr>
          <p:spPr bwMode="auto">
            <a:xfrm>
              <a:off x="4228" y="385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94" name="Oval 97"/>
            <p:cNvSpPr>
              <a:spLocks noChangeArrowheads="1"/>
            </p:cNvSpPr>
            <p:nvPr/>
          </p:nvSpPr>
          <p:spPr bwMode="auto">
            <a:xfrm>
              <a:off x="4285" y="396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95" name="Oval 98"/>
            <p:cNvSpPr>
              <a:spLocks noChangeArrowheads="1"/>
            </p:cNvSpPr>
            <p:nvPr/>
          </p:nvSpPr>
          <p:spPr bwMode="auto">
            <a:xfrm>
              <a:off x="4265" y="387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96" name="Oval 99"/>
            <p:cNvSpPr>
              <a:spLocks noChangeArrowheads="1"/>
            </p:cNvSpPr>
            <p:nvPr/>
          </p:nvSpPr>
          <p:spPr bwMode="auto">
            <a:xfrm>
              <a:off x="4365" y="395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97" name="Oval 100"/>
            <p:cNvSpPr>
              <a:spLocks noChangeArrowheads="1"/>
            </p:cNvSpPr>
            <p:nvPr/>
          </p:nvSpPr>
          <p:spPr bwMode="auto">
            <a:xfrm>
              <a:off x="4280" y="366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98" name="Oval 101"/>
            <p:cNvSpPr>
              <a:spLocks noChangeArrowheads="1"/>
            </p:cNvSpPr>
            <p:nvPr/>
          </p:nvSpPr>
          <p:spPr bwMode="auto">
            <a:xfrm>
              <a:off x="4118" y="365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99" name="Oval 102"/>
            <p:cNvSpPr>
              <a:spLocks noChangeArrowheads="1"/>
            </p:cNvSpPr>
            <p:nvPr/>
          </p:nvSpPr>
          <p:spPr bwMode="auto">
            <a:xfrm>
              <a:off x="4175" y="380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00" name="Oval 103"/>
            <p:cNvSpPr>
              <a:spLocks noChangeArrowheads="1"/>
            </p:cNvSpPr>
            <p:nvPr/>
          </p:nvSpPr>
          <p:spPr bwMode="auto">
            <a:xfrm>
              <a:off x="4105" y="396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01" name="Oval 104"/>
            <p:cNvSpPr>
              <a:spLocks noChangeArrowheads="1"/>
            </p:cNvSpPr>
            <p:nvPr/>
          </p:nvSpPr>
          <p:spPr bwMode="auto">
            <a:xfrm>
              <a:off x="4079" y="386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02" name="Oval 105"/>
            <p:cNvSpPr>
              <a:spLocks noChangeArrowheads="1"/>
            </p:cNvSpPr>
            <p:nvPr/>
          </p:nvSpPr>
          <p:spPr bwMode="auto">
            <a:xfrm>
              <a:off x="4185" y="396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03" name="Oval 106"/>
            <p:cNvSpPr>
              <a:spLocks noChangeArrowheads="1"/>
            </p:cNvSpPr>
            <p:nvPr/>
          </p:nvSpPr>
          <p:spPr bwMode="auto">
            <a:xfrm>
              <a:off x="4411" y="400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04" name="Oval 107"/>
            <p:cNvSpPr>
              <a:spLocks noChangeArrowheads="1"/>
            </p:cNvSpPr>
            <p:nvPr/>
          </p:nvSpPr>
          <p:spPr bwMode="auto">
            <a:xfrm>
              <a:off x="4101" y="383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05" name="Oval 108"/>
            <p:cNvSpPr>
              <a:spLocks noChangeArrowheads="1"/>
            </p:cNvSpPr>
            <p:nvPr/>
          </p:nvSpPr>
          <p:spPr bwMode="auto">
            <a:xfrm>
              <a:off x="4293" y="401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06" name="Oval 109"/>
            <p:cNvSpPr>
              <a:spLocks noChangeArrowheads="1"/>
            </p:cNvSpPr>
            <p:nvPr/>
          </p:nvSpPr>
          <p:spPr bwMode="auto">
            <a:xfrm>
              <a:off x="4480" y="392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07" name="Oval 110"/>
            <p:cNvSpPr>
              <a:spLocks noChangeArrowheads="1"/>
            </p:cNvSpPr>
            <p:nvPr/>
          </p:nvSpPr>
          <p:spPr bwMode="auto">
            <a:xfrm>
              <a:off x="4382" y="373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08" name="Oval 111"/>
            <p:cNvSpPr>
              <a:spLocks noChangeArrowheads="1"/>
            </p:cNvSpPr>
            <p:nvPr/>
          </p:nvSpPr>
          <p:spPr bwMode="auto">
            <a:xfrm>
              <a:off x="4387" y="369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09" name="Oval 112"/>
            <p:cNvSpPr>
              <a:spLocks noChangeArrowheads="1"/>
            </p:cNvSpPr>
            <p:nvPr/>
          </p:nvSpPr>
          <p:spPr bwMode="auto">
            <a:xfrm>
              <a:off x="4507" y="376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10" name="Oval 113"/>
            <p:cNvSpPr>
              <a:spLocks noChangeArrowheads="1"/>
            </p:cNvSpPr>
            <p:nvPr/>
          </p:nvSpPr>
          <p:spPr bwMode="auto">
            <a:xfrm>
              <a:off x="4356" y="376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11" name="Oval 114"/>
            <p:cNvSpPr>
              <a:spLocks noChangeArrowheads="1"/>
            </p:cNvSpPr>
            <p:nvPr/>
          </p:nvSpPr>
          <p:spPr bwMode="auto">
            <a:xfrm>
              <a:off x="4448" y="390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12" name="Oval 115"/>
            <p:cNvSpPr>
              <a:spLocks noChangeArrowheads="1"/>
            </p:cNvSpPr>
            <p:nvPr/>
          </p:nvSpPr>
          <p:spPr bwMode="auto">
            <a:xfrm>
              <a:off x="4194" y="366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13" name="Oval 116"/>
            <p:cNvSpPr>
              <a:spLocks noChangeArrowheads="1"/>
            </p:cNvSpPr>
            <p:nvPr/>
          </p:nvSpPr>
          <p:spPr bwMode="auto">
            <a:xfrm>
              <a:off x="4471" y="381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14" name="Oval 117"/>
            <p:cNvSpPr>
              <a:spLocks noChangeArrowheads="1"/>
            </p:cNvSpPr>
            <p:nvPr/>
          </p:nvSpPr>
          <p:spPr bwMode="auto">
            <a:xfrm>
              <a:off x="4534" y="378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15" name="Oval 118"/>
            <p:cNvSpPr>
              <a:spLocks noChangeArrowheads="1"/>
            </p:cNvSpPr>
            <p:nvPr/>
          </p:nvSpPr>
          <p:spPr bwMode="auto">
            <a:xfrm>
              <a:off x="4211" y="3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16" name="Oval 119"/>
            <p:cNvSpPr>
              <a:spLocks noChangeArrowheads="1"/>
            </p:cNvSpPr>
            <p:nvPr/>
          </p:nvSpPr>
          <p:spPr bwMode="auto">
            <a:xfrm>
              <a:off x="4283" y="373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17" name="Oval 120"/>
            <p:cNvSpPr>
              <a:spLocks noChangeArrowheads="1"/>
            </p:cNvSpPr>
            <p:nvPr/>
          </p:nvSpPr>
          <p:spPr bwMode="auto">
            <a:xfrm>
              <a:off x="4289" y="379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18" name="Oval 121"/>
            <p:cNvSpPr>
              <a:spLocks noChangeArrowheads="1"/>
            </p:cNvSpPr>
            <p:nvPr/>
          </p:nvSpPr>
          <p:spPr bwMode="auto">
            <a:xfrm>
              <a:off x="4300" y="390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19" name="Oval 122"/>
            <p:cNvSpPr>
              <a:spLocks noChangeArrowheads="1"/>
            </p:cNvSpPr>
            <p:nvPr/>
          </p:nvSpPr>
          <p:spPr bwMode="auto">
            <a:xfrm>
              <a:off x="4402" y="392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20" name="Oval 123"/>
            <p:cNvSpPr>
              <a:spLocks noChangeArrowheads="1"/>
            </p:cNvSpPr>
            <p:nvPr/>
          </p:nvSpPr>
          <p:spPr bwMode="auto">
            <a:xfrm>
              <a:off x="4359" y="386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21" name="Oval 124"/>
            <p:cNvSpPr>
              <a:spLocks noChangeArrowheads="1"/>
            </p:cNvSpPr>
            <p:nvPr/>
          </p:nvSpPr>
          <p:spPr bwMode="auto">
            <a:xfrm>
              <a:off x="4323" y="382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22" name="Oval 125"/>
            <p:cNvSpPr>
              <a:spLocks noChangeArrowheads="1"/>
            </p:cNvSpPr>
            <p:nvPr/>
          </p:nvSpPr>
          <p:spPr bwMode="auto">
            <a:xfrm>
              <a:off x="4401" y="397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23" name="Oval 126"/>
            <p:cNvSpPr>
              <a:spLocks noChangeArrowheads="1"/>
            </p:cNvSpPr>
            <p:nvPr/>
          </p:nvSpPr>
          <p:spPr bwMode="auto">
            <a:xfrm>
              <a:off x="4399" y="383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24" name="Oval 127"/>
            <p:cNvSpPr>
              <a:spLocks noChangeArrowheads="1"/>
            </p:cNvSpPr>
            <p:nvPr/>
          </p:nvSpPr>
          <p:spPr bwMode="auto">
            <a:xfrm>
              <a:off x="4508" y="37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25" name="Oval 128"/>
            <p:cNvSpPr>
              <a:spLocks noChangeArrowheads="1"/>
            </p:cNvSpPr>
            <p:nvPr/>
          </p:nvSpPr>
          <p:spPr bwMode="auto">
            <a:xfrm>
              <a:off x="4536" y="386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26" name="Oval 129"/>
            <p:cNvSpPr>
              <a:spLocks noChangeArrowheads="1"/>
            </p:cNvSpPr>
            <p:nvPr/>
          </p:nvSpPr>
          <p:spPr bwMode="auto">
            <a:xfrm>
              <a:off x="4176" y="386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27" name="Oval 130"/>
            <p:cNvSpPr>
              <a:spLocks noChangeArrowheads="1"/>
            </p:cNvSpPr>
            <p:nvPr/>
          </p:nvSpPr>
          <p:spPr bwMode="auto">
            <a:xfrm>
              <a:off x="4231" y="394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28" name="Oval 131"/>
            <p:cNvSpPr>
              <a:spLocks noChangeArrowheads="1"/>
            </p:cNvSpPr>
            <p:nvPr/>
          </p:nvSpPr>
          <p:spPr bwMode="auto">
            <a:xfrm>
              <a:off x="4215" y="402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29" name="Oval 132"/>
            <p:cNvSpPr>
              <a:spLocks noChangeArrowheads="1"/>
            </p:cNvSpPr>
            <p:nvPr/>
          </p:nvSpPr>
          <p:spPr bwMode="auto">
            <a:xfrm>
              <a:off x="4117" y="373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30" name="Oval 133"/>
            <p:cNvSpPr>
              <a:spLocks noChangeArrowheads="1"/>
            </p:cNvSpPr>
            <p:nvPr/>
          </p:nvSpPr>
          <p:spPr bwMode="auto">
            <a:xfrm>
              <a:off x="4332" y="403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31" name="Oval 134"/>
            <p:cNvSpPr>
              <a:spLocks noChangeArrowheads="1"/>
            </p:cNvSpPr>
            <p:nvPr/>
          </p:nvSpPr>
          <p:spPr bwMode="auto">
            <a:xfrm>
              <a:off x="4179" y="400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32" name="Oval 135"/>
            <p:cNvSpPr>
              <a:spLocks noChangeArrowheads="1"/>
            </p:cNvSpPr>
            <p:nvPr/>
          </p:nvSpPr>
          <p:spPr bwMode="auto">
            <a:xfrm>
              <a:off x="4178" y="370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33" name="Oval 136"/>
            <p:cNvSpPr>
              <a:spLocks noChangeArrowheads="1"/>
            </p:cNvSpPr>
            <p:nvPr/>
          </p:nvSpPr>
          <p:spPr bwMode="auto">
            <a:xfrm>
              <a:off x="4443" y="3984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34" name="Oval 137"/>
            <p:cNvSpPr>
              <a:spLocks noChangeArrowheads="1"/>
            </p:cNvSpPr>
            <p:nvPr/>
          </p:nvSpPr>
          <p:spPr bwMode="auto">
            <a:xfrm>
              <a:off x="4374" y="364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35" name="Oval 138"/>
            <p:cNvSpPr>
              <a:spLocks noChangeArrowheads="1"/>
            </p:cNvSpPr>
            <p:nvPr/>
          </p:nvSpPr>
          <p:spPr bwMode="auto">
            <a:xfrm>
              <a:off x="4459" y="3731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36" name="Oval 139"/>
            <p:cNvSpPr>
              <a:spLocks noChangeArrowheads="1"/>
            </p:cNvSpPr>
            <p:nvPr/>
          </p:nvSpPr>
          <p:spPr bwMode="auto">
            <a:xfrm>
              <a:off x="4431" y="380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37" name="Oval 140"/>
            <p:cNvSpPr>
              <a:spLocks noChangeArrowheads="1"/>
            </p:cNvSpPr>
            <p:nvPr/>
          </p:nvSpPr>
          <p:spPr bwMode="auto">
            <a:xfrm>
              <a:off x="4351" y="360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38" name="Oval 141"/>
            <p:cNvSpPr>
              <a:spLocks noChangeArrowheads="1"/>
            </p:cNvSpPr>
            <p:nvPr/>
          </p:nvSpPr>
          <p:spPr bwMode="auto">
            <a:xfrm>
              <a:off x="4443" y="364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39" name="Oval 142"/>
            <p:cNvSpPr>
              <a:spLocks noChangeArrowheads="1"/>
            </p:cNvSpPr>
            <p:nvPr/>
          </p:nvSpPr>
          <p:spPr bwMode="auto">
            <a:xfrm>
              <a:off x="4111" y="371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40" name="Oval 143"/>
            <p:cNvSpPr>
              <a:spLocks noChangeArrowheads="1"/>
            </p:cNvSpPr>
            <p:nvPr/>
          </p:nvSpPr>
          <p:spPr bwMode="auto">
            <a:xfrm>
              <a:off x="4519" y="393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41" name="Oval 144"/>
            <p:cNvSpPr>
              <a:spLocks noChangeArrowheads="1"/>
            </p:cNvSpPr>
            <p:nvPr/>
          </p:nvSpPr>
          <p:spPr bwMode="auto">
            <a:xfrm>
              <a:off x="4267" y="360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42" name="Oval 145"/>
            <p:cNvSpPr>
              <a:spLocks noChangeArrowheads="1"/>
            </p:cNvSpPr>
            <p:nvPr/>
          </p:nvSpPr>
          <p:spPr bwMode="auto">
            <a:xfrm>
              <a:off x="4472" y="3639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43" name="Oval 146"/>
            <p:cNvSpPr>
              <a:spLocks noChangeArrowheads="1"/>
            </p:cNvSpPr>
            <p:nvPr/>
          </p:nvSpPr>
          <p:spPr bwMode="auto">
            <a:xfrm>
              <a:off x="4310" y="3586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44" name="Oval 147"/>
            <p:cNvSpPr>
              <a:spLocks noChangeArrowheads="1"/>
            </p:cNvSpPr>
            <p:nvPr/>
          </p:nvSpPr>
          <p:spPr bwMode="auto">
            <a:xfrm>
              <a:off x="4161" y="374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45" name="Oval 148"/>
            <p:cNvSpPr>
              <a:spLocks noChangeArrowheads="1"/>
            </p:cNvSpPr>
            <p:nvPr/>
          </p:nvSpPr>
          <p:spPr bwMode="auto">
            <a:xfrm>
              <a:off x="4145" y="384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46" name="Oval 149"/>
            <p:cNvSpPr>
              <a:spLocks noChangeArrowheads="1"/>
            </p:cNvSpPr>
            <p:nvPr/>
          </p:nvSpPr>
          <p:spPr bwMode="auto">
            <a:xfrm>
              <a:off x="4239" y="375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47" name="Oval 150"/>
            <p:cNvSpPr>
              <a:spLocks noChangeArrowheads="1"/>
            </p:cNvSpPr>
            <p:nvPr/>
          </p:nvSpPr>
          <p:spPr bwMode="auto">
            <a:xfrm>
              <a:off x="4218" y="389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48" name="Oval 151"/>
            <p:cNvSpPr>
              <a:spLocks noChangeArrowheads="1"/>
            </p:cNvSpPr>
            <p:nvPr/>
          </p:nvSpPr>
          <p:spPr bwMode="auto">
            <a:xfrm>
              <a:off x="4313" y="369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49" name="Oval 152"/>
            <p:cNvSpPr>
              <a:spLocks noChangeArrowheads="1"/>
            </p:cNvSpPr>
            <p:nvPr/>
          </p:nvSpPr>
          <p:spPr bwMode="auto">
            <a:xfrm>
              <a:off x="4200" y="382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50" name="Oval 153"/>
            <p:cNvSpPr>
              <a:spLocks noChangeArrowheads="1"/>
            </p:cNvSpPr>
            <p:nvPr/>
          </p:nvSpPr>
          <p:spPr bwMode="auto">
            <a:xfrm>
              <a:off x="4263" y="392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51" name="Oval 154"/>
            <p:cNvSpPr>
              <a:spLocks noChangeArrowheads="1"/>
            </p:cNvSpPr>
            <p:nvPr/>
          </p:nvSpPr>
          <p:spPr bwMode="auto">
            <a:xfrm>
              <a:off x="4276" y="377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52" name="Oval 155"/>
            <p:cNvSpPr>
              <a:spLocks noChangeArrowheads="1"/>
            </p:cNvSpPr>
            <p:nvPr/>
          </p:nvSpPr>
          <p:spPr bwMode="auto">
            <a:xfrm>
              <a:off x="4340" y="391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53" name="Oval 156"/>
            <p:cNvSpPr>
              <a:spLocks noChangeArrowheads="1"/>
            </p:cNvSpPr>
            <p:nvPr/>
          </p:nvSpPr>
          <p:spPr bwMode="auto">
            <a:xfrm>
              <a:off x="4411" y="366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54" name="Oval 157"/>
            <p:cNvSpPr>
              <a:spLocks noChangeArrowheads="1"/>
            </p:cNvSpPr>
            <p:nvPr/>
          </p:nvSpPr>
          <p:spPr bwMode="auto">
            <a:xfrm>
              <a:off x="4072" y="373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55" name="Oval 158"/>
            <p:cNvSpPr>
              <a:spLocks noChangeArrowheads="1"/>
            </p:cNvSpPr>
            <p:nvPr/>
          </p:nvSpPr>
          <p:spPr bwMode="auto">
            <a:xfrm>
              <a:off x="4216" y="372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56" name="Oval 159"/>
            <p:cNvSpPr>
              <a:spLocks noChangeArrowheads="1"/>
            </p:cNvSpPr>
            <p:nvPr/>
          </p:nvSpPr>
          <p:spPr bwMode="auto">
            <a:xfrm>
              <a:off x="4089" y="391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57" name="Oval 160"/>
            <p:cNvSpPr>
              <a:spLocks noChangeArrowheads="1"/>
            </p:cNvSpPr>
            <p:nvPr/>
          </p:nvSpPr>
          <p:spPr bwMode="auto">
            <a:xfrm>
              <a:off x="4102" y="387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58" name="Oval 161"/>
            <p:cNvSpPr>
              <a:spLocks noChangeArrowheads="1"/>
            </p:cNvSpPr>
            <p:nvPr/>
          </p:nvSpPr>
          <p:spPr bwMode="auto">
            <a:xfrm>
              <a:off x="4145" y="393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59" name="Oval 162"/>
            <p:cNvSpPr>
              <a:spLocks noChangeArrowheads="1"/>
            </p:cNvSpPr>
            <p:nvPr/>
          </p:nvSpPr>
          <p:spPr bwMode="auto">
            <a:xfrm>
              <a:off x="4140" y="398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60" name="Oval 163"/>
            <p:cNvSpPr>
              <a:spLocks noChangeArrowheads="1"/>
            </p:cNvSpPr>
            <p:nvPr/>
          </p:nvSpPr>
          <p:spPr bwMode="auto">
            <a:xfrm>
              <a:off x="4103" y="377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61" name="Oval 164"/>
            <p:cNvSpPr>
              <a:spLocks noChangeArrowheads="1"/>
            </p:cNvSpPr>
            <p:nvPr/>
          </p:nvSpPr>
          <p:spPr bwMode="auto">
            <a:xfrm>
              <a:off x="4256" y="402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62" name="Oval 165"/>
            <p:cNvSpPr>
              <a:spLocks noChangeArrowheads="1"/>
            </p:cNvSpPr>
            <p:nvPr/>
          </p:nvSpPr>
          <p:spPr bwMode="auto">
            <a:xfrm>
              <a:off x="4488" y="397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63" name="Oval 166"/>
            <p:cNvSpPr>
              <a:spLocks noChangeArrowheads="1"/>
            </p:cNvSpPr>
            <p:nvPr/>
          </p:nvSpPr>
          <p:spPr bwMode="auto">
            <a:xfrm>
              <a:off x="4354" y="369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64" name="Oval 167"/>
            <p:cNvSpPr>
              <a:spLocks noChangeArrowheads="1"/>
            </p:cNvSpPr>
            <p:nvPr/>
          </p:nvSpPr>
          <p:spPr bwMode="auto">
            <a:xfrm>
              <a:off x="4422" y="370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65" name="Oval 168"/>
            <p:cNvSpPr>
              <a:spLocks noChangeArrowheads="1"/>
            </p:cNvSpPr>
            <p:nvPr/>
          </p:nvSpPr>
          <p:spPr bwMode="auto">
            <a:xfrm>
              <a:off x="4479" y="377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66" name="Oval 169"/>
            <p:cNvSpPr>
              <a:spLocks noChangeArrowheads="1"/>
            </p:cNvSpPr>
            <p:nvPr/>
          </p:nvSpPr>
          <p:spPr bwMode="auto">
            <a:xfrm>
              <a:off x="4325" y="373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67" name="Oval 170"/>
            <p:cNvSpPr>
              <a:spLocks noChangeArrowheads="1"/>
            </p:cNvSpPr>
            <p:nvPr/>
          </p:nvSpPr>
          <p:spPr bwMode="auto">
            <a:xfrm>
              <a:off x="4435" y="385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68" name="Oval 171"/>
            <p:cNvSpPr>
              <a:spLocks noChangeArrowheads="1"/>
            </p:cNvSpPr>
            <p:nvPr/>
          </p:nvSpPr>
          <p:spPr bwMode="auto">
            <a:xfrm>
              <a:off x="4550" y="382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69" name="Oval 172"/>
            <p:cNvSpPr>
              <a:spLocks noChangeArrowheads="1"/>
            </p:cNvSpPr>
            <p:nvPr/>
          </p:nvSpPr>
          <p:spPr bwMode="auto">
            <a:xfrm>
              <a:off x="4431" y="375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70" name="Oval 173"/>
            <p:cNvSpPr>
              <a:spLocks noChangeArrowheads="1"/>
            </p:cNvSpPr>
            <p:nvPr/>
          </p:nvSpPr>
          <p:spPr bwMode="auto">
            <a:xfrm>
              <a:off x="4512" y="380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71" name="Oval 174"/>
            <p:cNvSpPr>
              <a:spLocks noChangeArrowheads="1"/>
            </p:cNvSpPr>
            <p:nvPr/>
          </p:nvSpPr>
          <p:spPr bwMode="auto">
            <a:xfrm>
              <a:off x="4252" y="364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72" name="Oval 175"/>
            <p:cNvSpPr>
              <a:spLocks noChangeArrowheads="1"/>
            </p:cNvSpPr>
            <p:nvPr/>
          </p:nvSpPr>
          <p:spPr bwMode="auto">
            <a:xfrm>
              <a:off x="4336" y="364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73" name="Oval 176"/>
            <p:cNvSpPr>
              <a:spLocks noChangeArrowheads="1"/>
            </p:cNvSpPr>
            <p:nvPr/>
          </p:nvSpPr>
          <p:spPr bwMode="auto">
            <a:xfrm>
              <a:off x="4318" y="377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74" name="Oval 177"/>
            <p:cNvSpPr>
              <a:spLocks noChangeArrowheads="1"/>
            </p:cNvSpPr>
            <p:nvPr/>
          </p:nvSpPr>
          <p:spPr bwMode="auto">
            <a:xfrm>
              <a:off x="4272" y="383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75" name="Oval 178"/>
            <p:cNvSpPr>
              <a:spLocks noChangeArrowheads="1"/>
            </p:cNvSpPr>
            <p:nvPr/>
          </p:nvSpPr>
          <p:spPr bwMode="auto">
            <a:xfrm>
              <a:off x="4398" y="387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76" name="Oval 179"/>
            <p:cNvSpPr>
              <a:spLocks noChangeArrowheads="1"/>
            </p:cNvSpPr>
            <p:nvPr/>
          </p:nvSpPr>
          <p:spPr bwMode="auto">
            <a:xfrm>
              <a:off x="4364" y="382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77" name="Oval 180"/>
            <p:cNvSpPr>
              <a:spLocks noChangeArrowheads="1"/>
            </p:cNvSpPr>
            <p:nvPr/>
          </p:nvSpPr>
          <p:spPr bwMode="auto">
            <a:xfrm>
              <a:off x="4310" y="386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78" name="Oval 181"/>
            <p:cNvSpPr>
              <a:spLocks noChangeArrowheads="1"/>
            </p:cNvSpPr>
            <p:nvPr/>
          </p:nvSpPr>
          <p:spPr bwMode="auto">
            <a:xfrm>
              <a:off x="4370" y="391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79" name="Oval 182"/>
            <p:cNvSpPr>
              <a:spLocks noChangeArrowheads="1"/>
            </p:cNvSpPr>
            <p:nvPr/>
          </p:nvSpPr>
          <p:spPr bwMode="auto">
            <a:xfrm>
              <a:off x="4395" y="378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80" name="Oval 183"/>
            <p:cNvSpPr>
              <a:spLocks noChangeArrowheads="1"/>
            </p:cNvSpPr>
            <p:nvPr/>
          </p:nvSpPr>
          <p:spPr bwMode="auto">
            <a:xfrm>
              <a:off x="4462" y="387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81" name="Oval 184"/>
            <p:cNvSpPr>
              <a:spLocks noChangeArrowheads="1"/>
            </p:cNvSpPr>
            <p:nvPr/>
          </p:nvSpPr>
          <p:spPr bwMode="auto">
            <a:xfrm>
              <a:off x="4142" y="370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82" name="Oval 185"/>
            <p:cNvSpPr>
              <a:spLocks noChangeArrowheads="1"/>
            </p:cNvSpPr>
            <p:nvPr/>
          </p:nvSpPr>
          <p:spPr bwMode="auto">
            <a:xfrm>
              <a:off x="4199" y="377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83" name="Oval 186"/>
            <p:cNvSpPr>
              <a:spLocks noChangeArrowheads="1"/>
            </p:cNvSpPr>
            <p:nvPr/>
          </p:nvSpPr>
          <p:spPr bwMode="auto">
            <a:xfrm>
              <a:off x="4185" y="391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84" name="Oval 187"/>
            <p:cNvSpPr>
              <a:spLocks noChangeArrowheads="1"/>
            </p:cNvSpPr>
            <p:nvPr/>
          </p:nvSpPr>
          <p:spPr bwMode="auto">
            <a:xfrm>
              <a:off x="4256" y="398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85" name="Oval 188"/>
            <p:cNvSpPr>
              <a:spLocks noChangeArrowheads="1"/>
            </p:cNvSpPr>
            <p:nvPr/>
          </p:nvSpPr>
          <p:spPr bwMode="auto">
            <a:xfrm>
              <a:off x="4215" y="398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86" name="Oval 189"/>
            <p:cNvSpPr>
              <a:spLocks noChangeArrowheads="1"/>
            </p:cNvSpPr>
            <p:nvPr/>
          </p:nvSpPr>
          <p:spPr bwMode="auto">
            <a:xfrm>
              <a:off x="4322" y="399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87" name="Oval 190"/>
            <p:cNvSpPr>
              <a:spLocks noChangeArrowheads="1"/>
            </p:cNvSpPr>
            <p:nvPr/>
          </p:nvSpPr>
          <p:spPr bwMode="auto">
            <a:xfrm>
              <a:off x="4367" y="401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88" name="Oval 191"/>
            <p:cNvSpPr>
              <a:spLocks noChangeArrowheads="1"/>
            </p:cNvSpPr>
            <p:nvPr/>
          </p:nvSpPr>
          <p:spPr bwMode="auto">
            <a:xfrm>
              <a:off x="4312" y="393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89" name="Oval 192"/>
            <p:cNvSpPr>
              <a:spLocks noChangeArrowheads="1"/>
            </p:cNvSpPr>
            <p:nvPr/>
          </p:nvSpPr>
          <p:spPr bwMode="auto">
            <a:xfrm>
              <a:off x="4229" y="368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90" name="Oval 193"/>
            <p:cNvSpPr>
              <a:spLocks noChangeArrowheads="1"/>
            </p:cNvSpPr>
            <p:nvPr/>
          </p:nvSpPr>
          <p:spPr bwMode="auto">
            <a:xfrm>
              <a:off x="4448" y="394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91" name="Oval 194"/>
            <p:cNvSpPr>
              <a:spLocks noChangeArrowheads="1"/>
            </p:cNvSpPr>
            <p:nvPr/>
          </p:nvSpPr>
          <p:spPr bwMode="auto">
            <a:xfrm>
              <a:off x="4458" y="368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92" name="Oval 195"/>
            <p:cNvSpPr>
              <a:spLocks noChangeArrowheads="1"/>
            </p:cNvSpPr>
            <p:nvPr/>
          </p:nvSpPr>
          <p:spPr bwMode="auto">
            <a:xfrm>
              <a:off x="4502" y="385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93" name="Oval 196"/>
            <p:cNvSpPr>
              <a:spLocks noChangeArrowheads="1"/>
            </p:cNvSpPr>
            <p:nvPr/>
          </p:nvSpPr>
          <p:spPr bwMode="auto">
            <a:xfrm>
              <a:off x="4149" y="3661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94" name="Oval 197"/>
            <p:cNvSpPr>
              <a:spLocks noChangeArrowheads="1"/>
            </p:cNvSpPr>
            <p:nvPr/>
          </p:nvSpPr>
          <p:spPr bwMode="auto">
            <a:xfrm>
              <a:off x="4493" y="367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95" name="Oval 198"/>
            <p:cNvSpPr>
              <a:spLocks noChangeArrowheads="1"/>
            </p:cNvSpPr>
            <p:nvPr/>
          </p:nvSpPr>
          <p:spPr bwMode="auto">
            <a:xfrm>
              <a:off x="4308" y="362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96" name="Oval 199"/>
            <p:cNvSpPr>
              <a:spLocks noChangeArrowheads="1"/>
            </p:cNvSpPr>
            <p:nvPr/>
          </p:nvSpPr>
          <p:spPr bwMode="auto">
            <a:xfrm>
              <a:off x="4551" y="389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97" name="Oval 200"/>
            <p:cNvSpPr>
              <a:spLocks noChangeArrowheads="1"/>
            </p:cNvSpPr>
            <p:nvPr/>
          </p:nvSpPr>
          <p:spPr bwMode="auto">
            <a:xfrm>
              <a:off x="4401" y="361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98" name="Oval 201"/>
            <p:cNvSpPr>
              <a:spLocks noChangeArrowheads="1"/>
            </p:cNvSpPr>
            <p:nvPr/>
          </p:nvSpPr>
          <p:spPr bwMode="auto">
            <a:xfrm>
              <a:off x="4546" y="374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99" name="Oval 202"/>
            <p:cNvSpPr>
              <a:spLocks noChangeArrowheads="1"/>
            </p:cNvSpPr>
            <p:nvPr/>
          </p:nvSpPr>
          <p:spPr bwMode="auto">
            <a:xfrm>
              <a:off x="4075" y="380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100" name="Oval 203"/>
            <p:cNvSpPr>
              <a:spLocks noChangeArrowheads="1"/>
            </p:cNvSpPr>
            <p:nvPr/>
          </p:nvSpPr>
          <p:spPr bwMode="auto">
            <a:xfrm>
              <a:off x="4382" y="405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101" name="Oval 204"/>
            <p:cNvSpPr>
              <a:spLocks noChangeArrowheads="1"/>
            </p:cNvSpPr>
            <p:nvPr/>
          </p:nvSpPr>
          <p:spPr bwMode="auto">
            <a:xfrm>
              <a:off x="4559" y="393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102" name="Oval 205"/>
            <p:cNvSpPr>
              <a:spLocks noChangeArrowheads="1"/>
            </p:cNvSpPr>
            <p:nvPr/>
          </p:nvSpPr>
          <p:spPr bwMode="auto">
            <a:xfrm>
              <a:off x="4451" y="402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103" name="Oval 206"/>
            <p:cNvSpPr>
              <a:spLocks noChangeArrowheads="1"/>
            </p:cNvSpPr>
            <p:nvPr/>
          </p:nvSpPr>
          <p:spPr bwMode="auto">
            <a:xfrm>
              <a:off x="4292" y="4059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104" name="Oval 207"/>
            <p:cNvSpPr>
              <a:spLocks noChangeArrowheads="1"/>
            </p:cNvSpPr>
            <p:nvPr/>
          </p:nvSpPr>
          <p:spPr bwMode="auto">
            <a:xfrm>
              <a:off x="4175" y="361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105" name="Oval 208"/>
            <p:cNvSpPr>
              <a:spLocks noChangeArrowheads="1"/>
            </p:cNvSpPr>
            <p:nvPr/>
          </p:nvSpPr>
          <p:spPr bwMode="auto">
            <a:xfrm>
              <a:off x="4337" y="3564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106" name="Oval 209"/>
            <p:cNvSpPr>
              <a:spLocks noChangeArrowheads="1"/>
            </p:cNvSpPr>
            <p:nvPr/>
          </p:nvSpPr>
          <p:spPr bwMode="auto">
            <a:xfrm>
              <a:off x="4036" y="381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107" name="Line 210"/>
            <p:cNvSpPr>
              <a:spLocks noChangeShapeType="1"/>
            </p:cNvSpPr>
            <p:nvPr/>
          </p:nvSpPr>
          <p:spPr bwMode="auto">
            <a:xfrm>
              <a:off x="3683" y="3840"/>
              <a:ext cx="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108" name="Oval 211"/>
            <p:cNvSpPr>
              <a:spLocks noChangeArrowheads="1"/>
            </p:cNvSpPr>
            <p:nvPr/>
          </p:nvSpPr>
          <p:spPr bwMode="auto">
            <a:xfrm>
              <a:off x="4252" y="3576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109" name="Oval 212"/>
            <p:cNvSpPr>
              <a:spLocks noChangeArrowheads="1"/>
            </p:cNvSpPr>
            <p:nvPr/>
          </p:nvSpPr>
          <p:spPr bwMode="auto">
            <a:xfrm>
              <a:off x="4284" y="352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110" name="Oval 213"/>
            <p:cNvSpPr>
              <a:spLocks noChangeArrowheads="1"/>
            </p:cNvSpPr>
            <p:nvPr/>
          </p:nvSpPr>
          <p:spPr bwMode="auto">
            <a:xfrm>
              <a:off x="4254" y="352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112" name="Rectangle 215"/>
            <p:cNvSpPr>
              <a:spLocks noChangeArrowheads="1"/>
            </p:cNvSpPr>
            <p:nvPr/>
          </p:nvSpPr>
          <p:spPr bwMode="auto">
            <a:xfrm>
              <a:off x="1831" y="2959"/>
              <a:ext cx="4064" cy="1391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113" name="Text Box 216"/>
            <p:cNvSpPr txBox="1">
              <a:spLocks noChangeArrowheads="1"/>
            </p:cNvSpPr>
            <p:nvPr/>
          </p:nvSpPr>
          <p:spPr bwMode="auto">
            <a:xfrm>
              <a:off x="2684" y="4070"/>
              <a:ext cx="191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i="1" dirty="0"/>
                <a:t>Eats extra neutrons!</a:t>
              </a:r>
            </a:p>
          </p:txBody>
        </p:sp>
      </p:grpSp>
      <p:sp>
        <p:nvSpPr>
          <p:cNvPr id="21721" name="Text Box 217"/>
          <p:cNvSpPr txBox="1">
            <a:spLocks noChangeArrowheads="1"/>
          </p:cNvSpPr>
          <p:nvPr/>
        </p:nvSpPr>
        <p:spPr bwMode="auto">
          <a:xfrm>
            <a:off x="6018775" y="0"/>
            <a:ext cx="15652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Many</a:t>
            </a:r>
          </a:p>
          <a:p>
            <a:r>
              <a:rPr lang="en-US" sz="1800" dirty="0"/>
              <a:t>Generations: </a:t>
            </a:r>
          </a:p>
          <a:p>
            <a:r>
              <a:rPr lang="en-US" sz="1800" dirty="0"/>
              <a:t>3</a:t>
            </a:r>
            <a:r>
              <a:rPr lang="en-US" sz="1800" baseline="30000" dirty="0"/>
              <a:t>rd</a:t>
            </a:r>
            <a:r>
              <a:rPr lang="en-US" sz="1800" dirty="0"/>
              <a:t>, 4</a:t>
            </a:r>
            <a:r>
              <a:rPr lang="en-US" sz="1800" baseline="30000" dirty="0"/>
              <a:t>th</a:t>
            </a:r>
            <a:r>
              <a:rPr lang="en-US" sz="1800" dirty="0"/>
              <a:t>, 5</a:t>
            </a:r>
            <a:r>
              <a:rPr lang="en-US" sz="1800" baseline="30000" dirty="0"/>
              <a:t>th</a:t>
            </a:r>
            <a:r>
              <a:rPr lang="en-US" sz="1800" dirty="0"/>
              <a:t>, …</a:t>
            </a:r>
          </a:p>
        </p:txBody>
      </p:sp>
      <p:grpSp>
        <p:nvGrpSpPr>
          <p:cNvPr id="15" name="Group 238"/>
          <p:cNvGrpSpPr>
            <a:grpSpLocks/>
          </p:cNvGrpSpPr>
          <p:nvPr/>
        </p:nvGrpSpPr>
        <p:grpSpPr bwMode="auto">
          <a:xfrm>
            <a:off x="6400800" y="6477000"/>
            <a:ext cx="2590800" cy="457200"/>
            <a:chOff x="4032" y="4080"/>
            <a:chExt cx="1632" cy="288"/>
          </a:xfrm>
        </p:grpSpPr>
        <p:sp>
          <p:nvSpPr>
            <p:cNvPr id="78860" name="Text Box 236"/>
            <p:cNvSpPr txBox="1">
              <a:spLocks noChangeArrowheads="1"/>
            </p:cNvSpPr>
            <p:nvPr/>
          </p:nvSpPr>
          <p:spPr bwMode="auto">
            <a:xfrm>
              <a:off x="4032" y="4080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238</a:t>
              </a:r>
            </a:p>
          </p:txBody>
        </p:sp>
        <p:sp>
          <p:nvSpPr>
            <p:cNvPr id="78861" name="Text Box 237"/>
            <p:cNvSpPr txBox="1">
              <a:spLocks noChangeArrowheads="1"/>
            </p:cNvSpPr>
            <p:nvPr/>
          </p:nvSpPr>
          <p:spPr bwMode="auto">
            <a:xfrm>
              <a:off x="5136" y="4080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235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8B6ECB-530C-9D4A-835A-9F5AA3CE4DAC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82947" name="Text Box 4"/>
          <p:cNvSpPr txBox="1">
            <a:spLocks noChangeArrowheads="1"/>
          </p:cNvSpPr>
          <p:nvPr/>
        </p:nvSpPr>
        <p:spPr bwMode="auto">
          <a:xfrm>
            <a:off x="0" y="0"/>
            <a:ext cx="8686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U235   and U238    atoms are placed into a container, which are likely to result in a chain reaction (resulting in explosion) when a free neutron triggers fission of one of the U235: </a:t>
            </a:r>
          </a:p>
        </p:txBody>
      </p:sp>
      <p:sp>
        <p:nvSpPr>
          <p:cNvPr id="82948" name="Rectangle 5"/>
          <p:cNvSpPr>
            <a:spLocks noChangeArrowheads="1"/>
          </p:cNvSpPr>
          <p:nvPr/>
        </p:nvSpPr>
        <p:spPr bwMode="auto">
          <a:xfrm>
            <a:off x="533400" y="1143000"/>
            <a:ext cx="13716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49" name="Oval 6"/>
          <p:cNvSpPr>
            <a:spLocks noChangeArrowheads="1"/>
          </p:cNvSpPr>
          <p:nvPr/>
        </p:nvSpPr>
        <p:spPr bwMode="auto">
          <a:xfrm>
            <a:off x="609600" y="12192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2950" name="Oval 7"/>
          <p:cNvSpPr>
            <a:spLocks noChangeArrowheads="1"/>
          </p:cNvSpPr>
          <p:nvPr/>
        </p:nvSpPr>
        <p:spPr bwMode="auto">
          <a:xfrm>
            <a:off x="914400" y="12192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2951" name="Oval 8"/>
          <p:cNvSpPr>
            <a:spLocks noChangeArrowheads="1"/>
          </p:cNvSpPr>
          <p:nvPr/>
        </p:nvSpPr>
        <p:spPr bwMode="auto">
          <a:xfrm>
            <a:off x="533400" y="16764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2952" name="Oval 9"/>
          <p:cNvSpPr>
            <a:spLocks noChangeArrowheads="1"/>
          </p:cNvSpPr>
          <p:nvPr/>
        </p:nvSpPr>
        <p:spPr bwMode="auto">
          <a:xfrm>
            <a:off x="914400" y="18288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2953" name="Oval 10"/>
          <p:cNvSpPr>
            <a:spLocks noChangeArrowheads="1"/>
          </p:cNvSpPr>
          <p:nvPr/>
        </p:nvSpPr>
        <p:spPr bwMode="auto">
          <a:xfrm>
            <a:off x="1752600" y="16002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2954" name="Oval 11"/>
          <p:cNvSpPr>
            <a:spLocks noChangeArrowheads="1"/>
          </p:cNvSpPr>
          <p:nvPr/>
        </p:nvSpPr>
        <p:spPr bwMode="auto">
          <a:xfrm>
            <a:off x="1066800" y="15240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2955" name="Oval 12"/>
          <p:cNvSpPr>
            <a:spLocks noChangeArrowheads="1"/>
          </p:cNvSpPr>
          <p:nvPr/>
        </p:nvSpPr>
        <p:spPr bwMode="auto">
          <a:xfrm>
            <a:off x="1371600" y="19050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2956" name="Oval 13"/>
          <p:cNvSpPr>
            <a:spLocks noChangeArrowheads="1"/>
          </p:cNvSpPr>
          <p:nvPr/>
        </p:nvSpPr>
        <p:spPr bwMode="auto">
          <a:xfrm>
            <a:off x="1371600" y="16002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2957" name="Oval 14"/>
          <p:cNvSpPr>
            <a:spLocks noChangeArrowheads="1"/>
          </p:cNvSpPr>
          <p:nvPr/>
        </p:nvSpPr>
        <p:spPr bwMode="auto">
          <a:xfrm>
            <a:off x="1524000" y="12192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2958" name="Rectangle 15"/>
          <p:cNvSpPr>
            <a:spLocks noChangeArrowheads="1"/>
          </p:cNvSpPr>
          <p:nvPr/>
        </p:nvSpPr>
        <p:spPr bwMode="auto">
          <a:xfrm>
            <a:off x="2362200" y="1143000"/>
            <a:ext cx="13716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9" name="Oval 16"/>
          <p:cNvSpPr>
            <a:spLocks noChangeArrowheads="1"/>
          </p:cNvSpPr>
          <p:nvPr/>
        </p:nvSpPr>
        <p:spPr bwMode="auto">
          <a:xfrm>
            <a:off x="2438400" y="12192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2960" name="Oval 17"/>
          <p:cNvSpPr>
            <a:spLocks noChangeArrowheads="1"/>
          </p:cNvSpPr>
          <p:nvPr/>
        </p:nvSpPr>
        <p:spPr bwMode="auto">
          <a:xfrm>
            <a:off x="2743200" y="12192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2961" name="Oval 18"/>
          <p:cNvSpPr>
            <a:spLocks noChangeArrowheads="1"/>
          </p:cNvSpPr>
          <p:nvPr/>
        </p:nvSpPr>
        <p:spPr bwMode="auto">
          <a:xfrm>
            <a:off x="2438400" y="18288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2962" name="Oval 19"/>
          <p:cNvSpPr>
            <a:spLocks noChangeArrowheads="1"/>
          </p:cNvSpPr>
          <p:nvPr/>
        </p:nvSpPr>
        <p:spPr bwMode="auto">
          <a:xfrm>
            <a:off x="2743200" y="18288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2963" name="Oval 20"/>
          <p:cNvSpPr>
            <a:spLocks noChangeArrowheads="1"/>
          </p:cNvSpPr>
          <p:nvPr/>
        </p:nvSpPr>
        <p:spPr bwMode="auto">
          <a:xfrm>
            <a:off x="3581400" y="16002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2964" name="Oval 21"/>
          <p:cNvSpPr>
            <a:spLocks noChangeArrowheads="1"/>
          </p:cNvSpPr>
          <p:nvPr/>
        </p:nvSpPr>
        <p:spPr bwMode="auto">
          <a:xfrm>
            <a:off x="2895600" y="15240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2965" name="Oval 22"/>
          <p:cNvSpPr>
            <a:spLocks noChangeArrowheads="1"/>
          </p:cNvSpPr>
          <p:nvPr/>
        </p:nvSpPr>
        <p:spPr bwMode="auto">
          <a:xfrm>
            <a:off x="3200400" y="19050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2966" name="Oval 23"/>
          <p:cNvSpPr>
            <a:spLocks noChangeArrowheads="1"/>
          </p:cNvSpPr>
          <p:nvPr/>
        </p:nvSpPr>
        <p:spPr bwMode="auto">
          <a:xfrm>
            <a:off x="3200400" y="16002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2967" name="Oval 24"/>
          <p:cNvSpPr>
            <a:spLocks noChangeArrowheads="1"/>
          </p:cNvSpPr>
          <p:nvPr/>
        </p:nvSpPr>
        <p:spPr bwMode="auto">
          <a:xfrm>
            <a:off x="3352800" y="12192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2968" name="Oval 25"/>
          <p:cNvSpPr>
            <a:spLocks noChangeArrowheads="1"/>
          </p:cNvSpPr>
          <p:nvPr/>
        </p:nvSpPr>
        <p:spPr bwMode="auto">
          <a:xfrm rot="-6384178">
            <a:off x="3581400" y="20574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2969" name="Oval 26"/>
          <p:cNvSpPr>
            <a:spLocks noChangeArrowheads="1"/>
          </p:cNvSpPr>
          <p:nvPr/>
        </p:nvSpPr>
        <p:spPr bwMode="auto">
          <a:xfrm rot="-6384178">
            <a:off x="2820988" y="2144713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2970" name="Oval 27"/>
          <p:cNvSpPr>
            <a:spLocks noChangeArrowheads="1"/>
          </p:cNvSpPr>
          <p:nvPr/>
        </p:nvSpPr>
        <p:spPr bwMode="auto">
          <a:xfrm rot="-6384178">
            <a:off x="3051175" y="2078038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2971" name="Oval 28"/>
          <p:cNvSpPr>
            <a:spLocks noChangeArrowheads="1"/>
          </p:cNvSpPr>
          <p:nvPr/>
        </p:nvSpPr>
        <p:spPr bwMode="auto">
          <a:xfrm rot="-6384178">
            <a:off x="3405188" y="1971675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2972" name="Oval 29"/>
          <p:cNvSpPr>
            <a:spLocks noChangeArrowheads="1"/>
          </p:cNvSpPr>
          <p:nvPr/>
        </p:nvSpPr>
        <p:spPr bwMode="auto">
          <a:xfrm rot="-6384178">
            <a:off x="2949575" y="12319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2973" name="Oval 30"/>
          <p:cNvSpPr>
            <a:spLocks noChangeArrowheads="1"/>
          </p:cNvSpPr>
          <p:nvPr/>
        </p:nvSpPr>
        <p:spPr bwMode="auto">
          <a:xfrm rot="-6384178">
            <a:off x="3070225" y="191135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2974" name="Oval 31"/>
          <p:cNvSpPr>
            <a:spLocks noChangeArrowheads="1"/>
          </p:cNvSpPr>
          <p:nvPr/>
        </p:nvSpPr>
        <p:spPr bwMode="auto">
          <a:xfrm rot="-6384178">
            <a:off x="3349625" y="15113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2975" name="Oval 32"/>
          <p:cNvSpPr>
            <a:spLocks noChangeArrowheads="1"/>
          </p:cNvSpPr>
          <p:nvPr/>
        </p:nvSpPr>
        <p:spPr bwMode="auto">
          <a:xfrm rot="-6384178">
            <a:off x="2514600" y="14478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2976" name="Oval 33"/>
          <p:cNvSpPr>
            <a:spLocks noChangeArrowheads="1"/>
          </p:cNvSpPr>
          <p:nvPr/>
        </p:nvSpPr>
        <p:spPr bwMode="auto">
          <a:xfrm rot="-6384178">
            <a:off x="2649538" y="1558925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2977" name="Oval 35"/>
          <p:cNvSpPr>
            <a:spLocks noChangeArrowheads="1"/>
          </p:cNvSpPr>
          <p:nvPr/>
        </p:nvSpPr>
        <p:spPr bwMode="auto">
          <a:xfrm>
            <a:off x="3046413" y="1665288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2978" name="Oval 36"/>
          <p:cNvSpPr>
            <a:spLocks noChangeArrowheads="1"/>
          </p:cNvSpPr>
          <p:nvPr/>
        </p:nvSpPr>
        <p:spPr bwMode="auto">
          <a:xfrm>
            <a:off x="2362200" y="14478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2979" name="Oval 37"/>
          <p:cNvSpPr>
            <a:spLocks noChangeArrowheads="1"/>
          </p:cNvSpPr>
          <p:nvPr/>
        </p:nvSpPr>
        <p:spPr bwMode="auto">
          <a:xfrm>
            <a:off x="2665413" y="1970088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2980" name="Oval 38"/>
          <p:cNvSpPr>
            <a:spLocks noChangeArrowheads="1"/>
          </p:cNvSpPr>
          <p:nvPr/>
        </p:nvSpPr>
        <p:spPr bwMode="auto">
          <a:xfrm>
            <a:off x="2665413" y="1665288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2981" name="Oval 39"/>
          <p:cNvSpPr>
            <a:spLocks noChangeArrowheads="1"/>
          </p:cNvSpPr>
          <p:nvPr/>
        </p:nvSpPr>
        <p:spPr bwMode="auto">
          <a:xfrm>
            <a:off x="2817813" y="1284288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2982" name="Oval 40"/>
          <p:cNvSpPr>
            <a:spLocks noChangeArrowheads="1"/>
          </p:cNvSpPr>
          <p:nvPr/>
        </p:nvSpPr>
        <p:spPr bwMode="auto">
          <a:xfrm rot="-6384178">
            <a:off x="2438400" y="20574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2983" name="Oval 41"/>
          <p:cNvSpPr>
            <a:spLocks noChangeArrowheads="1"/>
          </p:cNvSpPr>
          <p:nvPr/>
        </p:nvSpPr>
        <p:spPr bwMode="auto">
          <a:xfrm rot="-6384178">
            <a:off x="2516188" y="2143125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2984" name="Oval 42"/>
          <p:cNvSpPr>
            <a:spLocks noChangeArrowheads="1"/>
          </p:cNvSpPr>
          <p:nvPr/>
        </p:nvSpPr>
        <p:spPr bwMode="auto">
          <a:xfrm rot="-6384178">
            <a:off x="2870200" y="2036763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2985" name="Oval 43"/>
          <p:cNvSpPr>
            <a:spLocks noChangeArrowheads="1"/>
          </p:cNvSpPr>
          <p:nvPr/>
        </p:nvSpPr>
        <p:spPr bwMode="auto">
          <a:xfrm rot="-6384178">
            <a:off x="2590800" y="12192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2986" name="Oval 44"/>
          <p:cNvSpPr>
            <a:spLocks noChangeArrowheads="1"/>
          </p:cNvSpPr>
          <p:nvPr/>
        </p:nvSpPr>
        <p:spPr bwMode="auto">
          <a:xfrm rot="-6384178">
            <a:off x="2535238" y="1976438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2987" name="Oval 45"/>
          <p:cNvSpPr>
            <a:spLocks noChangeArrowheads="1"/>
          </p:cNvSpPr>
          <p:nvPr/>
        </p:nvSpPr>
        <p:spPr bwMode="auto">
          <a:xfrm rot="-6384178">
            <a:off x="2814638" y="1576388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2988" name="Oval 46"/>
          <p:cNvSpPr>
            <a:spLocks noChangeArrowheads="1"/>
          </p:cNvSpPr>
          <p:nvPr/>
        </p:nvSpPr>
        <p:spPr bwMode="auto">
          <a:xfrm rot="-6384178">
            <a:off x="2522538" y="16637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2989" name="Oval 47"/>
          <p:cNvSpPr>
            <a:spLocks noChangeArrowheads="1"/>
          </p:cNvSpPr>
          <p:nvPr/>
        </p:nvSpPr>
        <p:spPr bwMode="auto">
          <a:xfrm rot="-6384178">
            <a:off x="3581400" y="18288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2990" name="Oval 48"/>
          <p:cNvSpPr>
            <a:spLocks noChangeArrowheads="1"/>
          </p:cNvSpPr>
          <p:nvPr/>
        </p:nvSpPr>
        <p:spPr bwMode="auto">
          <a:xfrm rot="-6384178">
            <a:off x="3352800" y="17526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2991" name="Oval 49"/>
          <p:cNvSpPr>
            <a:spLocks noChangeArrowheads="1"/>
          </p:cNvSpPr>
          <p:nvPr/>
        </p:nvSpPr>
        <p:spPr bwMode="auto">
          <a:xfrm rot="-6384178">
            <a:off x="3609975" y="1412875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2992" name="Oval 50"/>
          <p:cNvSpPr>
            <a:spLocks noChangeArrowheads="1"/>
          </p:cNvSpPr>
          <p:nvPr/>
        </p:nvSpPr>
        <p:spPr bwMode="auto">
          <a:xfrm>
            <a:off x="3224213" y="1304925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2993" name="Oval 51"/>
          <p:cNvSpPr>
            <a:spLocks noChangeArrowheads="1"/>
          </p:cNvSpPr>
          <p:nvPr/>
        </p:nvSpPr>
        <p:spPr bwMode="auto">
          <a:xfrm rot="-6384178">
            <a:off x="2895600" y="17526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2994" name="Oval 52"/>
          <p:cNvSpPr>
            <a:spLocks noChangeArrowheads="1"/>
          </p:cNvSpPr>
          <p:nvPr/>
        </p:nvSpPr>
        <p:spPr bwMode="auto">
          <a:xfrm rot="-6384178">
            <a:off x="3074988" y="1477963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2995" name="Oval 53"/>
          <p:cNvSpPr>
            <a:spLocks noChangeArrowheads="1"/>
          </p:cNvSpPr>
          <p:nvPr/>
        </p:nvSpPr>
        <p:spPr bwMode="auto">
          <a:xfrm rot="-6384178">
            <a:off x="3429000" y="13716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2996" name="Oval 54"/>
          <p:cNvSpPr>
            <a:spLocks noChangeArrowheads="1"/>
          </p:cNvSpPr>
          <p:nvPr/>
        </p:nvSpPr>
        <p:spPr bwMode="auto">
          <a:xfrm rot="-6384178">
            <a:off x="3094038" y="1311275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2997" name="Oval 55"/>
          <p:cNvSpPr>
            <a:spLocks noChangeArrowheads="1"/>
          </p:cNvSpPr>
          <p:nvPr/>
        </p:nvSpPr>
        <p:spPr bwMode="auto">
          <a:xfrm>
            <a:off x="2492375" y="136525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2998" name="Oval 56"/>
          <p:cNvSpPr>
            <a:spLocks noChangeArrowheads="1"/>
          </p:cNvSpPr>
          <p:nvPr/>
        </p:nvSpPr>
        <p:spPr bwMode="auto">
          <a:xfrm>
            <a:off x="2949575" y="144145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2999" name="Oval 57"/>
          <p:cNvSpPr>
            <a:spLocks noChangeArrowheads="1"/>
          </p:cNvSpPr>
          <p:nvPr/>
        </p:nvSpPr>
        <p:spPr bwMode="auto">
          <a:xfrm rot="-6384178">
            <a:off x="3330575" y="159385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00" name="Oval 58"/>
          <p:cNvSpPr>
            <a:spLocks noChangeArrowheads="1"/>
          </p:cNvSpPr>
          <p:nvPr/>
        </p:nvSpPr>
        <p:spPr bwMode="auto">
          <a:xfrm rot="-6384178">
            <a:off x="3200400" y="17526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01" name="Oval 59"/>
          <p:cNvSpPr>
            <a:spLocks noChangeArrowheads="1"/>
          </p:cNvSpPr>
          <p:nvPr/>
        </p:nvSpPr>
        <p:spPr bwMode="auto">
          <a:xfrm rot="-6384178">
            <a:off x="3154363" y="1508125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02" name="Oval 60"/>
          <p:cNvSpPr>
            <a:spLocks noChangeArrowheads="1"/>
          </p:cNvSpPr>
          <p:nvPr/>
        </p:nvSpPr>
        <p:spPr bwMode="auto">
          <a:xfrm rot="-6384178">
            <a:off x="2819400" y="14478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03" name="Oval 61"/>
          <p:cNvSpPr>
            <a:spLocks noChangeArrowheads="1"/>
          </p:cNvSpPr>
          <p:nvPr/>
        </p:nvSpPr>
        <p:spPr bwMode="auto">
          <a:xfrm rot="-6384178">
            <a:off x="3276600" y="20574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04" name="Oval 62"/>
          <p:cNvSpPr>
            <a:spLocks noChangeArrowheads="1"/>
          </p:cNvSpPr>
          <p:nvPr/>
        </p:nvSpPr>
        <p:spPr bwMode="auto">
          <a:xfrm rot="-6384178">
            <a:off x="3330575" y="136525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05" name="Oval 63"/>
          <p:cNvSpPr>
            <a:spLocks noChangeArrowheads="1"/>
          </p:cNvSpPr>
          <p:nvPr/>
        </p:nvSpPr>
        <p:spPr bwMode="auto">
          <a:xfrm rot="-6384178">
            <a:off x="3505200" y="17526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06" name="Oval 64"/>
          <p:cNvSpPr>
            <a:spLocks noChangeArrowheads="1"/>
          </p:cNvSpPr>
          <p:nvPr/>
        </p:nvSpPr>
        <p:spPr bwMode="auto">
          <a:xfrm rot="-6384178">
            <a:off x="2644775" y="128905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07" name="Rectangle 65"/>
          <p:cNvSpPr>
            <a:spLocks noChangeArrowheads="1"/>
          </p:cNvSpPr>
          <p:nvPr/>
        </p:nvSpPr>
        <p:spPr bwMode="auto">
          <a:xfrm>
            <a:off x="5791200" y="1066800"/>
            <a:ext cx="13716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008" name="Oval 66"/>
          <p:cNvSpPr>
            <a:spLocks noChangeArrowheads="1"/>
          </p:cNvSpPr>
          <p:nvPr/>
        </p:nvSpPr>
        <p:spPr bwMode="auto">
          <a:xfrm>
            <a:off x="5867400" y="11430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09" name="Oval 67"/>
          <p:cNvSpPr>
            <a:spLocks noChangeArrowheads="1"/>
          </p:cNvSpPr>
          <p:nvPr/>
        </p:nvSpPr>
        <p:spPr bwMode="auto">
          <a:xfrm>
            <a:off x="6172200" y="11430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10" name="Oval 68"/>
          <p:cNvSpPr>
            <a:spLocks noChangeArrowheads="1"/>
          </p:cNvSpPr>
          <p:nvPr/>
        </p:nvSpPr>
        <p:spPr bwMode="auto">
          <a:xfrm>
            <a:off x="5867400" y="17526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11" name="Oval 69"/>
          <p:cNvSpPr>
            <a:spLocks noChangeArrowheads="1"/>
          </p:cNvSpPr>
          <p:nvPr/>
        </p:nvSpPr>
        <p:spPr bwMode="auto">
          <a:xfrm>
            <a:off x="6172200" y="17526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12" name="Oval 70"/>
          <p:cNvSpPr>
            <a:spLocks noChangeArrowheads="1"/>
          </p:cNvSpPr>
          <p:nvPr/>
        </p:nvSpPr>
        <p:spPr bwMode="auto">
          <a:xfrm>
            <a:off x="7010400" y="15240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13" name="Oval 71"/>
          <p:cNvSpPr>
            <a:spLocks noChangeArrowheads="1"/>
          </p:cNvSpPr>
          <p:nvPr/>
        </p:nvSpPr>
        <p:spPr bwMode="auto">
          <a:xfrm>
            <a:off x="6324600" y="14478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14" name="Oval 72"/>
          <p:cNvSpPr>
            <a:spLocks noChangeArrowheads="1"/>
          </p:cNvSpPr>
          <p:nvPr/>
        </p:nvSpPr>
        <p:spPr bwMode="auto">
          <a:xfrm>
            <a:off x="6629400" y="18288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15" name="Oval 73"/>
          <p:cNvSpPr>
            <a:spLocks noChangeArrowheads="1"/>
          </p:cNvSpPr>
          <p:nvPr/>
        </p:nvSpPr>
        <p:spPr bwMode="auto">
          <a:xfrm>
            <a:off x="6629400" y="15240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16" name="Oval 74"/>
          <p:cNvSpPr>
            <a:spLocks noChangeArrowheads="1"/>
          </p:cNvSpPr>
          <p:nvPr/>
        </p:nvSpPr>
        <p:spPr bwMode="auto">
          <a:xfrm>
            <a:off x="6781800" y="11430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17" name="Oval 75"/>
          <p:cNvSpPr>
            <a:spLocks noChangeArrowheads="1"/>
          </p:cNvSpPr>
          <p:nvPr/>
        </p:nvSpPr>
        <p:spPr bwMode="auto">
          <a:xfrm rot="-6384178">
            <a:off x="7010400" y="19812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18" name="Oval 76"/>
          <p:cNvSpPr>
            <a:spLocks noChangeArrowheads="1"/>
          </p:cNvSpPr>
          <p:nvPr/>
        </p:nvSpPr>
        <p:spPr bwMode="auto">
          <a:xfrm rot="-6384178">
            <a:off x="6249988" y="2068513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19" name="Oval 78"/>
          <p:cNvSpPr>
            <a:spLocks noChangeArrowheads="1"/>
          </p:cNvSpPr>
          <p:nvPr/>
        </p:nvSpPr>
        <p:spPr bwMode="auto">
          <a:xfrm rot="-6384178">
            <a:off x="6834188" y="1895475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20" name="Oval 79"/>
          <p:cNvSpPr>
            <a:spLocks noChangeArrowheads="1"/>
          </p:cNvSpPr>
          <p:nvPr/>
        </p:nvSpPr>
        <p:spPr bwMode="auto">
          <a:xfrm rot="-6384178">
            <a:off x="6378575" y="11557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21" name="Oval 80"/>
          <p:cNvSpPr>
            <a:spLocks noChangeArrowheads="1"/>
          </p:cNvSpPr>
          <p:nvPr/>
        </p:nvSpPr>
        <p:spPr bwMode="auto">
          <a:xfrm rot="-6384178">
            <a:off x="6499225" y="183515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22" name="Oval 82"/>
          <p:cNvSpPr>
            <a:spLocks noChangeArrowheads="1"/>
          </p:cNvSpPr>
          <p:nvPr/>
        </p:nvSpPr>
        <p:spPr bwMode="auto">
          <a:xfrm rot="-6384178">
            <a:off x="5943600" y="13716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23" name="Oval 83"/>
          <p:cNvSpPr>
            <a:spLocks noChangeArrowheads="1"/>
          </p:cNvSpPr>
          <p:nvPr/>
        </p:nvSpPr>
        <p:spPr bwMode="auto">
          <a:xfrm rot="-6384178">
            <a:off x="6078538" y="1482725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24" name="Oval 84"/>
          <p:cNvSpPr>
            <a:spLocks noChangeArrowheads="1"/>
          </p:cNvSpPr>
          <p:nvPr/>
        </p:nvSpPr>
        <p:spPr bwMode="auto">
          <a:xfrm>
            <a:off x="6475413" y="1589088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25" name="Oval 85"/>
          <p:cNvSpPr>
            <a:spLocks noChangeArrowheads="1"/>
          </p:cNvSpPr>
          <p:nvPr/>
        </p:nvSpPr>
        <p:spPr bwMode="auto">
          <a:xfrm>
            <a:off x="5791200" y="13716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26" name="Oval 86"/>
          <p:cNvSpPr>
            <a:spLocks noChangeArrowheads="1"/>
          </p:cNvSpPr>
          <p:nvPr/>
        </p:nvSpPr>
        <p:spPr bwMode="auto">
          <a:xfrm>
            <a:off x="6094413" y="1893888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27" name="Oval 87"/>
          <p:cNvSpPr>
            <a:spLocks noChangeArrowheads="1"/>
          </p:cNvSpPr>
          <p:nvPr/>
        </p:nvSpPr>
        <p:spPr bwMode="auto">
          <a:xfrm>
            <a:off x="6094413" y="1589088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28" name="Oval 88"/>
          <p:cNvSpPr>
            <a:spLocks noChangeArrowheads="1"/>
          </p:cNvSpPr>
          <p:nvPr/>
        </p:nvSpPr>
        <p:spPr bwMode="auto">
          <a:xfrm>
            <a:off x="6246813" y="1208088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29" name="Oval 89"/>
          <p:cNvSpPr>
            <a:spLocks noChangeArrowheads="1"/>
          </p:cNvSpPr>
          <p:nvPr/>
        </p:nvSpPr>
        <p:spPr bwMode="auto">
          <a:xfrm rot="-6384178">
            <a:off x="5867400" y="19812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30" name="Oval 90"/>
          <p:cNvSpPr>
            <a:spLocks noChangeArrowheads="1"/>
          </p:cNvSpPr>
          <p:nvPr/>
        </p:nvSpPr>
        <p:spPr bwMode="auto">
          <a:xfrm rot="-6384178">
            <a:off x="5945188" y="2066925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31" name="Oval 91"/>
          <p:cNvSpPr>
            <a:spLocks noChangeArrowheads="1"/>
          </p:cNvSpPr>
          <p:nvPr/>
        </p:nvSpPr>
        <p:spPr bwMode="auto">
          <a:xfrm rot="-6384178">
            <a:off x="6299200" y="1960563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32" name="Oval 92"/>
          <p:cNvSpPr>
            <a:spLocks noChangeArrowheads="1"/>
          </p:cNvSpPr>
          <p:nvPr/>
        </p:nvSpPr>
        <p:spPr bwMode="auto">
          <a:xfrm rot="-6384178">
            <a:off x="6019800" y="11430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33" name="Oval 93"/>
          <p:cNvSpPr>
            <a:spLocks noChangeArrowheads="1"/>
          </p:cNvSpPr>
          <p:nvPr/>
        </p:nvSpPr>
        <p:spPr bwMode="auto">
          <a:xfrm rot="-6384178">
            <a:off x="5964238" y="1900238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34" name="Oval 94"/>
          <p:cNvSpPr>
            <a:spLocks noChangeArrowheads="1"/>
          </p:cNvSpPr>
          <p:nvPr/>
        </p:nvSpPr>
        <p:spPr bwMode="auto">
          <a:xfrm rot="-6384178">
            <a:off x="6243638" y="1500188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35" name="Oval 95"/>
          <p:cNvSpPr>
            <a:spLocks noChangeArrowheads="1"/>
          </p:cNvSpPr>
          <p:nvPr/>
        </p:nvSpPr>
        <p:spPr bwMode="auto">
          <a:xfrm rot="-6384178">
            <a:off x="5951538" y="15875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36" name="Oval 96"/>
          <p:cNvSpPr>
            <a:spLocks noChangeArrowheads="1"/>
          </p:cNvSpPr>
          <p:nvPr/>
        </p:nvSpPr>
        <p:spPr bwMode="auto">
          <a:xfrm rot="-6384178">
            <a:off x="7010400" y="17526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37" name="Oval 97"/>
          <p:cNvSpPr>
            <a:spLocks noChangeArrowheads="1"/>
          </p:cNvSpPr>
          <p:nvPr/>
        </p:nvSpPr>
        <p:spPr bwMode="auto">
          <a:xfrm rot="-6384178">
            <a:off x="6781800" y="16764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38" name="Oval 98"/>
          <p:cNvSpPr>
            <a:spLocks noChangeArrowheads="1"/>
          </p:cNvSpPr>
          <p:nvPr/>
        </p:nvSpPr>
        <p:spPr bwMode="auto">
          <a:xfrm rot="-6384178">
            <a:off x="7038975" y="1336675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39" name="Oval 99"/>
          <p:cNvSpPr>
            <a:spLocks noChangeArrowheads="1"/>
          </p:cNvSpPr>
          <p:nvPr/>
        </p:nvSpPr>
        <p:spPr bwMode="auto">
          <a:xfrm>
            <a:off x="6653213" y="1228725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40" name="Oval 101"/>
          <p:cNvSpPr>
            <a:spLocks noChangeArrowheads="1"/>
          </p:cNvSpPr>
          <p:nvPr/>
        </p:nvSpPr>
        <p:spPr bwMode="auto">
          <a:xfrm rot="-6384178">
            <a:off x="6503988" y="1401763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41" name="Oval 102"/>
          <p:cNvSpPr>
            <a:spLocks noChangeArrowheads="1"/>
          </p:cNvSpPr>
          <p:nvPr/>
        </p:nvSpPr>
        <p:spPr bwMode="auto">
          <a:xfrm rot="-6384178">
            <a:off x="6858000" y="12954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42" name="Oval 103"/>
          <p:cNvSpPr>
            <a:spLocks noChangeArrowheads="1"/>
          </p:cNvSpPr>
          <p:nvPr/>
        </p:nvSpPr>
        <p:spPr bwMode="auto">
          <a:xfrm rot="-6384178">
            <a:off x="6523038" y="1235075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43" name="Oval 104"/>
          <p:cNvSpPr>
            <a:spLocks noChangeArrowheads="1"/>
          </p:cNvSpPr>
          <p:nvPr/>
        </p:nvSpPr>
        <p:spPr bwMode="auto">
          <a:xfrm>
            <a:off x="5921375" y="128905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44" name="Oval 105"/>
          <p:cNvSpPr>
            <a:spLocks noChangeArrowheads="1"/>
          </p:cNvSpPr>
          <p:nvPr/>
        </p:nvSpPr>
        <p:spPr bwMode="auto">
          <a:xfrm>
            <a:off x="6378575" y="136525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45" name="Oval 106"/>
          <p:cNvSpPr>
            <a:spLocks noChangeArrowheads="1"/>
          </p:cNvSpPr>
          <p:nvPr/>
        </p:nvSpPr>
        <p:spPr bwMode="auto">
          <a:xfrm rot="-6384178">
            <a:off x="6759575" y="151765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46" name="Oval 107"/>
          <p:cNvSpPr>
            <a:spLocks noChangeArrowheads="1"/>
          </p:cNvSpPr>
          <p:nvPr/>
        </p:nvSpPr>
        <p:spPr bwMode="auto">
          <a:xfrm rot="-6384178">
            <a:off x="6629400" y="16764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47" name="Oval 108"/>
          <p:cNvSpPr>
            <a:spLocks noChangeArrowheads="1"/>
          </p:cNvSpPr>
          <p:nvPr/>
        </p:nvSpPr>
        <p:spPr bwMode="auto">
          <a:xfrm rot="-6384178">
            <a:off x="6583363" y="1431925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48" name="Oval 109"/>
          <p:cNvSpPr>
            <a:spLocks noChangeArrowheads="1"/>
          </p:cNvSpPr>
          <p:nvPr/>
        </p:nvSpPr>
        <p:spPr bwMode="auto">
          <a:xfrm rot="-6384178">
            <a:off x="6248400" y="13716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49" name="Oval 110"/>
          <p:cNvSpPr>
            <a:spLocks noChangeArrowheads="1"/>
          </p:cNvSpPr>
          <p:nvPr/>
        </p:nvSpPr>
        <p:spPr bwMode="auto">
          <a:xfrm rot="-6384178">
            <a:off x="6705600" y="19812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50" name="Oval 111"/>
          <p:cNvSpPr>
            <a:spLocks noChangeArrowheads="1"/>
          </p:cNvSpPr>
          <p:nvPr/>
        </p:nvSpPr>
        <p:spPr bwMode="auto">
          <a:xfrm rot="-6384178">
            <a:off x="6759575" y="128905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51" name="Oval 112"/>
          <p:cNvSpPr>
            <a:spLocks noChangeArrowheads="1"/>
          </p:cNvSpPr>
          <p:nvPr/>
        </p:nvSpPr>
        <p:spPr bwMode="auto">
          <a:xfrm rot="-6384178">
            <a:off x="6934200" y="16764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52" name="Oval 113"/>
          <p:cNvSpPr>
            <a:spLocks noChangeArrowheads="1"/>
          </p:cNvSpPr>
          <p:nvPr/>
        </p:nvSpPr>
        <p:spPr bwMode="auto">
          <a:xfrm rot="-6384178">
            <a:off x="6073775" y="121285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53" name="Rectangle 114"/>
          <p:cNvSpPr>
            <a:spLocks noChangeArrowheads="1"/>
          </p:cNvSpPr>
          <p:nvPr/>
        </p:nvSpPr>
        <p:spPr bwMode="auto">
          <a:xfrm>
            <a:off x="4038600" y="1143000"/>
            <a:ext cx="13716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054" name="Oval 115"/>
          <p:cNvSpPr>
            <a:spLocks noChangeArrowheads="1"/>
          </p:cNvSpPr>
          <p:nvPr/>
        </p:nvSpPr>
        <p:spPr bwMode="auto">
          <a:xfrm>
            <a:off x="4114800" y="12192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55" name="Oval 116"/>
          <p:cNvSpPr>
            <a:spLocks noChangeArrowheads="1"/>
          </p:cNvSpPr>
          <p:nvPr/>
        </p:nvSpPr>
        <p:spPr bwMode="auto">
          <a:xfrm>
            <a:off x="4419600" y="12192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56" name="Oval 117"/>
          <p:cNvSpPr>
            <a:spLocks noChangeArrowheads="1"/>
          </p:cNvSpPr>
          <p:nvPr/>
        </p:nvSpPr>
        <p:spPr bwMode="auto">
          <a:xfrm>
            <a:off x="4114800" y="18288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57" name="Oval 118"/>
          <p:cNvSpPr>
            <a:spLocks noChangeArrowheads="1"/>
          </p:cNvSpPr>
          <p:nvPr/>
        </p:nvSpPr>
        <p:spPr bwMode="auto">
          <a:xfrm>
            <a:off x="4419600" y="18288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58" name="Oval 119"/>
          <p:cNvSpPr>
            <a:spLocks noChangeArrowheads="1"/>
          </p:cNvSpPr>
          <p:nvPr/>
        </p:nvSpPr>
        <p:spPr bwMode="auto">
          <a:xfrm>
            <a:off x="5257800" y="16002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chemeClr val="hlink"/>
              </a:solidFill>
            </a:endParaRPr>
          </a:p>
        </p:txBody>
      </p:sp>
      <p:sp>
        <p:nvSpPr>
          <p:cNvPr id="83059" name="Oval 120"/>
          <p:cNvSpPr>
            <a:spLocks noChangeArrowheads="1"/>
          </p:cNvSpPr>
          <p:nvPr/>
        </p:nvSpPr>
        <p:spPr bwMode="auto">
          <a:xfrm>
            <a:off x="4572000" y="15240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60" name="Oval 121"/>
          <p:cNvSpPr>
            <a:spLocks noChangeArrowheads="1"/>
          </p:cNvSpPr>
          <p:nvPr/>
        </p:nvSpPr>
        <p:spPr bwMode="auto">
          <a:xfrm>
            <a:off x="4876800" y="19050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61" name="Oval 122"/>
          <p:cNvSpPr>
            <a:spLocks noChangeArrowheads="1"/>
          </p:cNvSpPr>
          <p:nvPr/>
        </p:nvSpPr>
        <p:spPr bwMode="auto">
          <a:xfrm>
            <a:off x="4876800" y="16002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62" name="Oval 123"/>
          <p:cNvSpPr>
            <a:spLocks noChangeArrowheads="1"/>
          </p:cNvSpPr>
          <p:nvPr/>
        </p:nvSpPr>
        <p:spPr bwMode="auto">
          <a:xfrm>
            <a:off x="5029200" y="12192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chemeClr val="hlink"/>
              </a:solidFill>
            </a:endParaRPr>
          </a:p>
        </p:txBody>
      </p:sp>
      <p:sp>
        <p:nvSpPr>
          <p:cNvPr id="83063" name="Oval 124"/>
          <p:cNvSpPr>
            <a:spLocks noChangeArrowheads="1"/>
          </p:cNvSpPr>
          <p:nvPr/>
        </p:nvSpPr>
        <p:spPr bwMode="auto">
          <a:xfrm rot="-6384178">
            <a:off x="5257800" y="20574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64" name="Oval 125"/>
          <p:cNvSpPr>
            <a:spLocks noChangeArrowheads="1"/>
          </p:cNvSpPr>
          <p:nvPr/>
        </p:nvSpPr>
        <p:spPr bwMode="auto">
          <a:xfrm rot="-6384178">
            <a:off x="4497388" y="2144713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65" name="Oval 126"/>
          <p:cNvSpPr>
            <a:spLocks noChangeArrowheads="1"/>
          </p:cNvSpPr>
          <p:nvPr/>
        </p:nvSpPr>
        <p:spPr bwMode="auto">
          <a:xfrm rot="-6384178">
            <a:off x="4727575" y="2078038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66" name="Oval 127"/>
          <p:cNvSpPr>
            <a:spLocks noChangeArrowheads="1"/>
          </p:cNvSpPr>
          <p:nvPr/>
        </p:nvSpPr>
        <p:spPr bwMode="auto">
          <a:xfrm rot="-6384178">
            <a:off x="5081588" y="1971675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67" name="Oval 128"/>
          <p:cNvSpPr>
            <a:spLocks noChangeArrowheads="1"/>
          </p:cNvSpPr>
          <p:nvPr/>
        </p:nvSpPr>
        <p:spPr bwMode="auto">
          <a:xfrm rot="-6384178">
            <a:off x="4625975" y="12319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68" name="Oval 129"/>
          <p:cNvSpPr>
            <a:spLocks noChangeArrowheads="1"/>
          </p:cNvSpPr>
          <p:nvPr/>
        </p:nvSpPr>
        <p:spPr bwMode="auto">
          <a:xfrm rot="-6384178">
            <a:off x="4746625" y="191135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69" name="Oval 130"/>
          <p:cNvSpPr>
            <a:spLocks noChangeArrowheads="1"/>
          </p:cNvSpPr>
          <p:nvPr/>
        </p:nvSpPr>
        <p:spPr bwMode="auto">
          <a:xfrm rot="-6384178">
            <a:off x="5026025" y="15113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70" name="Oval 131"/>
          <p:cNvSpPr>
            <a:spLocks noChangeArrowheads="1"/>
          </p:cNvSpPr>
          <p:nvPr/>
        </p:nvSpPr>
        <p:spPr bwMode="auto">
          <a:xfrm rot="-6384178">
            <a:off x="4191000" y="14478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71" name="Oval 132"/>
          <p:cNvSpPr>
            <a:spLocks noChangeArrowheads="1"/>
          </p:cNvSpPr>
          <p:nvPr/>
        </p:nvSpPr>
        <p:spPr bwMode="auto">
          <a:xfrm rot="-6384178">
            <a:off x="4325938" y="1558925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72" name="Oval 133"/>
          <p:cNvSpPr>
            <a:spLocks noChangeArrowheads="1"/>
          </p:cNvSpPr>
          <p:nvPr/>
        </p:nvSpPr>
        <p:spPr bwMode="auto">
          <a:xfrm>
            <a:off x="4722813" y="1665288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chemeClr val="hlink"/>
              </a:solidFill>
            </a:endParaRPr>
          </a:p>
        </p:txBody>
      </p:sp>
      <p:sp>
        <p:nvSpPr>
          <p:cNvPr id="83073" name="Oval 134"/>
          <p:cNvSpPr>
            <a:spLocks noChangeArrowheads="1"/>
          </p:cNvSpPr>
          <p:nvPr/>
        </p:nvSpPr>
        <p:spPr bwMode="auto">
          <a:xfrm>
            <a:off x="4038600" y="14478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chemeClr val="hlink"/>
              </a:solidFill>
            </a:endParaRPr>
          </a:p>
        </p:txBody>
      </p:sp>
      <p:sp>
        <p:nvSpPr>
          <p:cNvPr id="83074" name="Oval 135"/>
          <p:cNvSpPr>
            <a:spLocks noChangeArrowheads="1"/>
          </p:cNvSpPr>
          <p:nvPr/>
        </p:nvSpPr>
        <p:spPr bwMode="auto">
          <a:xfrm>
            <a:off x="4341813" y="1970088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chemeClr val="hlink"/>
              </a:solidFill>
            </a:endParaRPr>
          </a:p>
        </p:txBody>
      </p:sp>
      <p:sp>
        <p:nvSpPr>
          <p:cNvPr id="83075" name="Oval 136"/>
          <p:cNvSpPr>
            <a:spLocks noChangeArrowheads="1"/>
          </p:cNvSpPr>
          <p:nvPr/>
        </p:nvSpPr>
        <p:spPr bwMode="auto">
          <a:xfrm>
            <a:off x="4341813" y="1665288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76" name="Oval 137"/>
          <p:cNvSpPr>
            <a:spLocks noChangeArrowheads="1"/>
          </p:cNvSpPr>
          <p:nvPr/>
        </p:nvSpPr>
        <p:spPr bwMode="auto">
          <a:xfrm>
            <a:off x="4494213" y="1284288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chemeClr val="hlink"/>
              </a:solidFill>
            </a:endParaRPr>
          </a:p>
        </p:txBody>
      </p:sp>
      <p:sp>
        <p:nvSpPr>
          <p:cNvPr id="83077" name="Oval 138"/>
          <p:cNvSpPr>
            <a:spLocks noChangeArrowheads="1"/>
          </p:cNvSpPr>
          <p:nvPr/>
        </p:nvSpPr>
        <p:spPr bwMode="auto">
          <a:xfrm rot="-6384178">
            <a:off x="4114800" y="20574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78" name="Oval 139"/>
          <p:cNvSpPr>
            <a:spLocks noChangeArrowheads="1"/>
          </p:cNvSpPr>
          <p:nvPr/>
        </p:nvSpPr>
        <p:spPr bwMode="auto">
          <a:xfrm rot="-6384178">
            <a:off x="4192588" y="2143125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chemeClr val="hlink"/>
              </a:solidFill>
            </a:endParaRPr>
          </a:p>
        </p:txBody>
      </p:sp>
      <p:sp>
        <p:nvSpPr>
          <p:cNvPr id="83079" name="Oval 140"/>
          <p:cNvSpPr>
            <a:spLocks noChangeArrowheads="1"/>
          </p:cNvSpPr>
          <p:nvPr/>
        </p:nvSpPr>
        <p:spPr bwMode="auto">
          <a:xfrm rot="-6384178">
            <a:off x="4546600" y="2036763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chemeClr val="hlink"/>
              </a:solidFill>
            </a:endParaRPr>
          </a:p>
        </p:txBody>
      </p:sp>
      <p:sp>
        <p:nvSpPr>
          <p:cNvPr id="83080" name="Oval 141"/>
          <p:cNvSpPr>
            <a:spLocks noChangeArrowheads="1"/>
          </p:cNvSpPr>
          <p:nvPr/>
        </p:nvSpPr>
        <p:spPr bwMode="auto">
          <a:xfrm rot="-6384178">
            <a:off x="4267200" y="12192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chemeClr val="hlink"/>
              </a:solidFill>
            </a:endParaRPr>
          </a:p>
        </p:txBody>
      </p:sp>
      <p:sp>
        <p:nvSpPr>
          <p:cNvPr id="83081" name="Oval 142"/>
          <p:cNvSpPr>
            <a:spLocks noChangeArrowheads="1"/>
          </p:cNvSpPr>
          <p:nvPr/>
        </p:nvSpPr>
        <p:spPr bwMode="auto">
          <a:xfrm rot="-6384178">
            <a:off x="4211638" y="1976438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82" name="Oval 143"/>
          <p:cNvSpPr>
            <a:spLocks noChangeArrowheads="1"/>
          </p:cNvSpPr>
          <p:nvPr/>
        </p:nvSpPr>
        <p:spPr bwMode="auto">
          <a:xfrm rot="-6384178">
            <a:off x="4491038" y="1576388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chemeClr val="hlink"/>
              </a:solidFill>
            </a:endParaRPr>
          </a:p>
        </p:txBody>
      </p:sp>
      <p:sp>
        <p:nvSpPr>
          <p:cNvPr id="83083" name="Oval 144"/>
          <p:cNvSpPr>
            <a:spLocks noChangeArrowheads="1"/>
          </p:cNvSpPr>
          <p:nvPr/>
        </p:nvSpPr>
        <p:spPr bwMode="auto">
          <a:xfrm rot="-6384178">
            <a:off x="4198938" y="16637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chemeClr val="hlink"/>
              </a:solidFill>
            </a:endParaRPr>
          </a:p>
        </p:txBody>
      </p:sp>
      <p:sp>
        <p:nvSpPr>
          <p:cNvPr id="83084" name="Oval 145"/>
          <p:cNvSpPr>
            <a:spLocks noChangeArrowheads="1"/>
          </p:cNvSpPr>
          <p:nvPr/>
        </p:nvSpPr>
        <p:spPr bwMode="auto">
          <a:xfrm rot="-6384178">
            <a:off x="5257800" y="18288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85" name="Oval 146"/>
          <p:cNvSpPr>
            <a:spLocks noChangeArrowheads="1"/>
          </p:cNvSpPr>
          <p:nvPr/>
        </p:nvSpPr>
        <p:spPr bwMode="auto">
          <a:xfrm rot="-6384178">
            <a:off x="5029200" y="17526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86" name="Oval 147"/>
          <p:cNvSpPr>
            <a:spLocks noChangeArrowheads="1"/>
          </p:cNvSpPr>
          <p:nvPr/>
        </p:nvSpPr>
        <p:spPr bwMode="auto">
          <a:xfrm rot="-6384178">
            <a:off x="5286375" y="1412875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87" name="Oval 148"/>
          <p:cNvSpPr>
            <a:spLocks noChangeArrowheads="1"/>
          </p:cNvSpPr>
          <p:nvPr/>
        </p:nvSpPr>
        <p:spPr bwMode="auto">
          <a:xfrm>
            <a:off x="4900613" y="1304925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88" name="Oval 149"/>
          <p:cNvSpPr>
            <a:spLocks noChangeArrowheads="1"/>
          </p:cNvSpPr>
          <p:nvPr/>
        </p:nvSpPr>
        <p:spPr bwMode="auto">
          <a:xfrm rot="-6384178">
            <a:off x="4572000" y="17526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89" name="Oval 150"/>
          <p:cNvSpPr>
            <a:spLocks noChangeArrowheads="1"/>
          </p:cNvSpPr>
          <p:nvPr/>
        </p:nvSpPr>
        <p:spPr bwMode="auto">
          <a:xfrm rot="-6384178">
            <a:off x="4751388" y="1477963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90" name="Oval 151"/>
          <p:cNvSpPr>
            <a:spLocks noChangeArrowheads="1"/>
          </p:cNvSpPr>
          <p:nvPr/>
        </p:nvSpPr>
        <p:spPr bwMode="auto">
          <a:xfrm rot="-6384178">
            <a:off x="5105400" y="13716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chemeClr val="hlink"/>
              </a:solidFill>
            </a:endParaRPr>
          </a:p>
        </p:txBody>
      </p:sp>
      <p:sp>
        <p:nvSpPr>
          <p:cNvPr id="83091" name="Oval 152"/>
          <p:cNvSpPr>
            <a:spLocks noChangeArrowheads="1"/>
          </p:cNvSpPr>
          <p:nvPr/>
        </p:nvSpPr>
        <p:spPr bwMode="auto">
          <a:xfrm rot="-6384178">
            <a:off x="4770438" y="1311275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92" name="Oval 153"/>
          <p:cNvSpPr>
            <a:spLocks noChangeArrowheads="1"/>
          </p:cNvSpPr>
          <p:nvPr/>
        </p:nvSpPr>
        <p:spPr bwMode="auto">
          <a:xfrm>
            <a:off x="4168775" y="136525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93" name="Oval 154"/>
          <p:cNvSpPr>
            <a:spLocks noChangeArrowheads="1"/>
          </p:cNvSpPr>
          <p:nvPr/>
        </p:nvSpPr>
        <p:spPr bwMode="auto">
          <a:xfrm>
            <a:off x="4625975" y="144145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94" name="Oval 155"/>
          <p:cNvSpPr>
            <a:spLocks noChangeArrowheads="1"/>
          </p:cNvSpPr>
          <p:nvPr/>
        </p:nvSpPr>
        <p:spPr bwMode="auto">
          <a:xfrm rot="-6384178">
            <a:off x="5006975" y="159385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95" name="Oval 156"/>
          <p:cNvSpPr>
            <a:spLocks noChangeArrowheads="1"/>
          </p:cNvSpPr>
          <p:nvPr/>
        </p:nvSpPr>
        <p:spPr bwMode="auto">
          <a:xfrm rot="-6384178">
            <a:off x="4876800" y="17526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chemeClr val="hlink"/>
              </a:solidFill>
            </a:endParaRPr>
          </a:p>
        </p:txBody>
      </p:sp>
      <p:sp>
        <p:nvSpPr>
          <p:cNvPr id="83096" name="Oval 157"/>
          <p:cNvSpPr>
            <a:spLocks noChangeArrowheads="1"/>
          </p:cNvSpPr>
          <p:nvPr/>
        </p:nvSpPr>
        <p:spPr bwMode="auto">
          <a:xfrm rot="-6384178">
            <a:off x="4830763" y="1508125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97" name="Oval 158"/>
          <p:cNvSpPr>
            <a:spLocks noChangeArrowheads="1"/>
          </p:cNvSpPr>
          <p:nvPr/>
        </p:nvSpPr>
        <p:spPr bwMode="auto">
          <a:xfrm rot="-6384178">
            <a:off x="4495800" y="14478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098" name="Oval 159"/>
          <p:cNvSpPr>
            <a:spLocks noChangeArrowheads="1"/>
          </p:cNvSpPr>
          <p:nvPr/>
        </p:nvSpPr>
        <p:spPr bwMode="auto">
          <a:xfrm rot="-6384178">
            <a:off x="4953000" y="20574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solidFill>
                <a:schemeClr val="hlink"/>
              </a:solidFill>
            </a:endParaRPr>
          </a:p>
        </p:txBody>
      </p:sp>
      <p:sp>
        <p:nvSpPr>
          <p:cNvPr id="83099" name="Oval 160"/>
          <p:cNvSpPr>
            <a:spLocks noChangeArrowheads="1"/>
          </p:cNvSpPr>
          <p:nvPr/>
        </p:nvSpPr>
        <p:spPr bwMode="auto">
          <a:xfrm rot="-6384178">
            <a:off x="5006975" y="136525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100" name="Oval 161"/>
          <p:cNvSpPr>
            <a:spLocks noChangeArrowheads="1"/>
          </p:cNvSpPr>
          <p:nvPr/>
        </p:nvSpPr>
        <p:spPr bwMode="auto">
          <a:xfrm rot="-6384178">
            <a:off x="5181600" y="17526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101" name="Oval 162"/>
          <p:cNvSpPr>
            <a:spLocks noChangeArrowheads="1"/>
          </p:cNvSpPr>
          <p:nvPr/>
        </p:nvSpPr>
        <p:spPr bwMode="auto">
          <a:xfrm rot="-6384178">
            <a:off x="4321175" y="128905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102" name="Oval 163"/>
          <p:cNvSpPr>
            <a:spLocks noChangeArrowheads="1"/>
          </p:cNvSpPr>
          <p:nvPr/>
        </p:nvSpPr>
        <p:spPr bwMode="auto">
          <a:xfrm>
            <a:off x="7566025" y="153035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103" name="Oval 164"/>
          <p:cNvSpPr>
            <a:spLocks noChangeArrowheads="1"/>
          </p:cNvSpPr>
          <p:nvPr/>
        </p:nvSpPr>
        <p:spPr bwMode="auto">
          <a:xfrm>
            <a:off x="7870825" y="153035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104" name="Oval 170"/>
          <p:cNvSpPr>
            <a:spLocks noChangeArrowheads="1"/>
          </p:cNvSpPr>
          <p:nvPr/>
        </p:nvSpPr>
        <p:spPr bwMode="auto">
          <a:xfrm rot="-6384178">
            <a:off x="7696200" y="17526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105" name="Oval 173"/>
          <p:cNvSpPr>
            <a:spLocks noChangeArrowheads="1"/>
          </p:cNvSpPr>
          <p:nvPr/>
        </p:nvSpPr>
        <p:spPr bwMode="auto">
          <a:xfrm>
            <a:off x="7489825" y="175895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106" name="Oval 176"/>
          <p:cNvSpPr>
            <a:spLocks noChangeArrowheads="1"/>
          </p:cNvSpPr>
          <p:nvPr/>
        </p:nvSpPr>
        <p:spPr bwMode="auto">
          <a:xfrm rot="-6384178">
            <a:off x="7718425" y="153035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107" name="Oval 188"/>
          <p:cNvSpPr>
            <a:spLocks noChangeArrowheads="1"/>
          </p:cNvSpPr>
          <p:nvPr/>
        </p:nvSpPr>
        <p:spPr bwMode="auto">
          <a:xfrm rot="-6384178">
            <a:off x="7805738" y="164465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108" name="Rectangle 189"/>
          <p:cNvSpPr>
            <a:spLocks noChangeArrowheads="1"/>
          </p:cNvSpPr>
          <p:nvPr/>
        </p:nvSpPr>
        <p:spPr bwMode="auto">
          <a:xfrm>
            <a:off x="7489825" y="149225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109" name="Text Box 190"/>
          <p:cNvSpPr txBox="1">
            <a:spLocks noChangeArrowheads="1"/>
          </p:cNvSpPr>
          <p:nvPr/>
        </p:nvSpPr>
        <p:spPr bwMode="auto">
          <a:xfrm>
            <a:off x="974725" y="22463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#1</a:t>
            </a:r>
          </a:p>
        </p:txBody>
      </p:sp>
      <p:sp>
        <p:nvSpPr>
          <p:cNvPr id="83110" name="Text Box 191"/>
          <p:cNvSpPr txBox="1">
            <a:spLocks noChangeArrowheads="1"/>
          </p:cNvSpPr>
          <p:nvPr/>
        </p:nvSpPr>
        <p:spPr bwMode="auto">
          <a:xfrm>
            <a:off x="2819400" y="22860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#2</a:t>
            </a:r>
          </a:p>
        </p:txBody>
      </p:sp>
      <p:sp>
        <p:nvSpPr>
          <p:cNvPr id="83111" name="Text Box 192"/>
          <p:cNvSpPr txBox="1">
            <a:spLocks noChangeArrowheads="1"/>
          </p:cNvSpPr>
          <p:nvPr/>
        </p:nvSpPr>
        <p:spPr bwMode="auto">
          <a:xfrm>
            <a:off x="4495800" y="22860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#3</a:t>
            </a:r>
          </a:p>
        </p:txBody>
      </p:sp>
      <p:sp>
        <p:nvSpPr>
          <p:cNvPr id="83112" name="Text Box 193"/>
          <p:cNvSpPr txBox="1">
            <a:spLocks noChangeArrowheads="1"/>
          </p:cNvSpPr>
          <p:nvPr/>
        </p:nvSpPr>
        <p:spPr bwMode="auto">
          <a:xfrm>
            <a:off x="6324600" y="22860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#4</a:t>
            </a:r>
          </a:p>
        </p:txBody>
      </p:sp>
      <p:sp>
        <p:nvSpPr>
          <p:cNvPr id="83113" name="Text Box 194"/>
          <p:cNvSpPr txBox="1">
            <a:spLocks noChangeArrowheads="1"/>
          </p:cNvSpPr>
          <p:nvPr/>
        </p:nvSpPr>
        <p:spPr bwMode="auto">
          <a:xfrm>
            <a:off x="7543800" y="19812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#5</a:t>
            </a:r>
          </a:p>
        </p:txBody>
      </p:sp>
      <p:sp>
        <p:nvSpPr>
          <p:cNvPr id="83114" name="Text Box 196"/>
          <p:cNvSpPr txBox="1">
            <a:spLocks noChangeArrowheads="1"/>
          </p:cNvSpPr>
          <p:nvPr/>
        </p:nvSpPr>
        <p:spPr bwMode="auto">
          <a:xfrm>
            <a:off x="381000" y="2667000"/>
            <a:ext cx="22225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>
              <a:buFontTx/>
              <a:buAutoNum type="alphaLcPeriod"/>
            </a:pPr>
            <a:r>
              <a:rPr lang="en-US" sz="2000"/>
              <a:t>#2 only</a:t>
            </a:r>
          </a:p>
          <a:p>
            <a:pPr marL="342900" indent="-342900">
              <a:buFontTx/>
              <a:buAutoNum type="alphaLcPeriod"/>
            </a:pPr>
            <a:r>
              <a:rPr lang="en-US" sz="2000"/>
              <a:t>#1, #2, and #5</a:t>
            </a:r>
          </a:p>
          <a:p>
            <a:pPr marL="342900" indent="-342900">
              <a:buFontTx/>
              <a:buAutoNum type="alphaLcPeriod"/>
            </a:pPr>
            <a:r>
              <a:rPr lang="en-US" sz="2000"/>
              <a:t>#2 and #4</a:t>
            </a:r>
          </a:p>
          <a:p>
            <a:pPr marL="342900" indent="-342900">
              <a:buFontTx/>
              <a:buAutoNum type="alphaLcPeriod"/>
            </a:pPr>
            <a:r>
              <a:rPr lang="en-US" sz="2000"/>
              <a:t>#2, #3, and #4</a:t>
            </a:r>
          </a:p>
          <a:p>
            <a:pPr marL="342900" indent="-342900">
              <a:buFontTx/>
              <a:buAutoNum type="alphaLcPeriod"/>
            </a:pPr>
            <a:r>
              <a:rPr lang="en-US" sz="2000"/>
              <a:t>#2, #4, and #5.</a:t>
            </a:r>
          </a:p>
        </p:txBody>
      </p:sp>
      <p:sp>
        <p:nvSpPr>
          <p:cNvPr id="83115" name="Oval 197"/>
          <p:cNvSpPr>
            <a:spLocks noChangeArrowheads="1"/>
          </p:cNvSpPr>
          <p:nvPr/>
        </p:nvSpPr>
        <p:spPr bwMode="auto">
          <a:xfrm>
            <a:off x="728663" y="1301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116" name="Oval 198"/>
          <p:cNvSpPr>
            <a:spLocks noChangeArrowheads="1"/>
          </p:cNvSpPr>
          <p:nvPr/>
        </p:nvSpPr>
        <p:spPr bwMode="auto">
          <a:xfrm>
            <a:off x="2046288" y="130175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27" name="Text Box 199"/>
          <p:cNvSpPr txBox="1">
            <a:spLocks noChangeArrowheads="1"/>
          </p:cNvSpPr>
          <p:nvPr/>
        </p:nvSpPr>
        <p:spPr bwMode="auto">
          <a:xfrm>
            <a:off x="0" y="4327525"/>
            <a:ext cx="9144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/>
            <a:r>
              <a:rPr lang="en-US" sz="2000"/>
              <a:t>Correct answer is c.  (#2 and #4)  Analysis: </a:t>
            </a:r>
          </a:p>
          <a:p>
            <a:pPr marL="344488" indent="-344488"/>
            <a:r>
              <a:rPr lang="en-US" sz="2000"/>
              <a:t>#1 is too sparse .. most neutrons will leave box before hitting another U235. </a:t>
            </a:r>
          </a:p>
          <a:p>
            <a:pPr marL="344488" indent="-344488"/>
            <a:r>
              <a:rPr lang="en-US" sz="2000"/>
              <a:t>#2 is good.. Pure U235, densely packed, large package</a:t>
            </a:r>
          </a:p>
          <a:p>
            <a:pPr marL="344488" indent="-344488"/>
            <a:r>
              <a:rPr lang="en-US" sz="2000"/>
              <a:t>#3 has too many U238’s… more U238’s than 235’s.  Free neutrons more likely to be absorbed by 238’s than to hit and fission another 235. </a:t>
            </a:r>
          </a:p>
          <a:p>
            <a:pPr marL="344488" indent="-344488"/>
            <a:r>
              <a:rPr lang="en-US" sz="2000"/>
              <a:t>#4 is OK … More U235’s than 238’s, still densely packed, large package</a:t>
            </a:r>
          </a:p>
          <a:p>
            <a:pPr marL="344488" indent="-344488"/>
            <a:r>
              <a:rPr lang="en-US" sz="2000"/>
              <a:t>#5 is too small of package … neutrons likely to escape package before hitting another U235. </a:t>
            </a:r>
          </a:p>
        </p:txBody>
      </p:sp>
      <p:sp>
        <p:nvSpPr>
          <p:cNvPr id="22728" name="Text Box 200"/>
          <p:cNvSpPr txBox="1">
            <a:spLocks noChangeArrowheads="1"/>
          </p:cNvSpPr>
          <p:nvPr/>
        </p:nvSpPr>
        <p:spPr bwMode="auto">
          <a:xfrm>
            <a:off x="3048000" y="2971800"/>
            <a:ext cx="45089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00"/>
                </a:solidFill>
              </a:rPr>
              <a:t>Lots of uranium in the ground</a:t>
            </a:r>
            <a:r>
              <a:rPr lang="en-US" dirty="0" smtClean="0">
                <a:solidFill>
                  <a:srgbClr val="CC0000"/>
                </a:solidFill>
              </a:rPr>
              <a:t>…</a:t>
            </a:r>
          </a:p>
          <a:p>
            <a:r>
              <a:rPr lang="en-US" smtClean="0">
                <a:solidFill>
                  <a:srgbClr val="CC0000"/>
                </a:solidFill>
              </a:rPr>
              <a:t>why doesn’t just blow </a:t>
            </a:r>
            <a:r>
              <a:rPr lang="en-US" dirty="0">
                <a:solidFill>
                  <a:srgbClr val="CC0000"/>
                </a:solidFill>
              </a:rPr>
              <a:t>up? </a:t>
            </a:r>
          </a:p>
        </p:txBody>
      </p:sp>
      <p:sp>
        <p:nvSpPr>
          <p:cNvPr id="83119" name="Oval 201"/>
          <p:cNvSpPr>
            <a:spLocks noChangeArrowheads="1"/>
          </p:cNvSpPr>
          <p:nvPr/>
        </p:nvSpPr>
        <p:spPr bwMode="auto">
          <a:xfrm rot="-6384178">
            <a:off x="6477000" y="19812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120" name="Oval 202"/>
          <p:cNvSpPr>
            <a:spLocks noChangeArrowheads="1"/>
          </p:cNvSpPr>
          <p:nvPr/>
        </p:nvSpPr>
        <p:spPr bwMode="auto">
          <a:xfrm rot="-6384178">
            <a:off x="6781800" y="14478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121" name="Oval 203"/>
          <p:cNvSpPr>
            <a:spLocks noChangeArrowheads="1"/>
          </p:cNvSpPr>
          <p:nvPr/>
        </p:nvSpPr>
        <p:spPr bwMode="auto">
          <a:xfrm>
            <a:off x="6324600" y="16764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122" name="Oval 204"/>
          <p:cNvSpPr>
            <a:spLocks noChangeArrowheads="1"/>
          </p:cNvSpPr>
          <p:nvPr/>
        </p:nvSpPr>
        <p:spPr bwMode="auto">
          <a:xfrm rot="-6384178">
            <a:off x="6324600" y="18288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123" name="Oval 205"/>
          <p:cNvSpPr>
            <a:spLocks noChangeArrowheads="1"/>
          </p:cNvSpPr>
          <p:nvPr/>
        </p:nvSpPr>
        <p:spPr bwMode="auto">
          <a:xfrm rot="-6384178">
            <a:off x="5867400" y="15240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124" name="Oval 206"/>
          <p:cNvSpPr>
            <a:spLocks noChangeArrowheads="1"/>
          </p:cNvSpPr>
          <p:nvPr/>
        </p:nvSpPr>
        <p:spPr bwMode="auto">
          <a:xfrm rot="-6384178">
            <a:off x="6019800" y="17526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125" name="Oval 207"/>
          <p:cNvSpPr>
            <a:spLocks noChangeArrowheads="1"/>
          </p:cNvSpPr>
          <p:nvPr/>
        </p:nvSpPr>
        <p:spPr bwMode="auto">
          <a:xfrm rot="-6384178">
            <a:off x="6477000" y="16764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126" name="Oval 208"/>
          <p:cNvSpPr>
            <a:spLocks noChangeArrowheads="1"/>
          </p:cNvSpPr>
          <p:nvPr/>
        </p:nvSpPr>
        <p:spPr bwMode="auto">
          <a:xfrm rot="-6384178">
            <a:off x="6477000" y="11430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127" name="Oval 209"/>
          <p:cNvSpPr>
            <a:spLocks noChangeArrowheads="1"/>
          </p:cNvSpPr>
          <p:nvPr/>
        </p:nvSpPr>
        <p:spPr bwMode="auto">
          <a:xfrm rot="-6384178">
            <a:off x="6705600" y="17526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128" name="Oval 210"/>
          <p:cNvSpPr>
            <a:spLocks noChangeArrowheads="1"/>
          </p:cNvSpPr>
          <p:nvPr/>
        </p:nvSpPr>
        <p:spPr bwMode="auto">
          <a:xfrm rot="-6384178">
            <a:off x="6858000" y="19812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129" name="Oval 211"/>
          <p:cNvSpPr>
            <a:spLocks noChangeArrowheads="1"/>
          </p:cNvSpPr>
          <p:nvPr/>
        </p:nvSpPr>
        <p:spPr bwMode="auto">
          <a:xfrm rot="-6384178">
            <a:off x="6172200" y="19050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130" name="Oval 212"/>
          <p:cNvSpPr>
            <a:spLocks noChangeArrowheads="1"/>
          </p:cNvSpPr>
          <p:nvPr/>
        </p:nvSpPr>
        <p:spPr bwMode="auto">
          <a:xfrm rot="-6384178">
            <a:off x="6248400" y="16002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131" name="Oval 213"/>
          <p:cNvSpPr>
            <a:spLocks noChangeArrowheads="1"/>
          </p:cNvSpPr>
          <p:nvPr/>
        </p:nvSpPr>
        <p:spPr bwMode="auto">
          <a:xfrm rot="-6384178">
            <a:off x="6400800" y="15240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132" name="Oval 214"/>
          <p:cNvSpPr>
            <a:spLocks noChangeArrowheads="1"/>
          </p:cNvSpPr>
          <p:nvPr/>
        </p:nvSpPr>
        <p:spPr bwMode="auto">
          <a:xfrm rot="-6384178">
            <a:off x="2895600" y="19050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133" name="Oval 215"/>
          <p:cNvSpPr>
            <a:spLocks noChangeArrowheads="1"/>
          </p:cNvSpPr>
          <p:nvPr/>
        </p:nvSpPr>
        <p:spPr bwMode="auto">
          <a:xfrm rot="-6384178">
            <a:off x="3124200" y="17526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134" name="Oval 216"/>
          <p:cNvSpPr>
            <a:spLocks noChangeArrowheads="1"/>
          </p:cNvSpPr>
          <p:nvPr/>
        </p:nvSpPr>
        <p:spPr bwMode="auto">
          <a:xfrm rot="-6384178">
            <a:off x="2971800" y="18288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135" name="Oval 217"/>
          <p:cNvSpPr>
            <a:spLocks noChangeArrowheads="1"/>
          </p:cNvSpPr>
          <p:nvPr/>
        </p:nvSpPr>
        <p:spPr bwMode="auto">
          <a:xfrm rot="-6384178">
            <a:off x="2895600" y="16764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136" name="Oval 218"/>
          <p:cNvSpPr>
            <a:spLocks noChangeArrowheads="1"/>
          </p:cNvSpPr>
          <p:nvPr/>
        </p:nvSpPr>
        <p:spPr bwMode="auto">
          <a:xfrm rot="-6384178">
            <a:off x="2743200" y="20574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137" name="Oval 219"/>
          <p:cNvSpPr>
            <a:spLocks noChangeArrowheads="1"/>
          </p:cNvSpPr>
          <p:nvPr/>
        </p:nvSpPr>
        <p:spPr bwMode="auto">
          <a:xfrm rot="-6384178">
            <a:off x="2590800" y="18288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138" name="Oval 220"/>
          <p:cNvSpPr>
            <a:spLocks noChangeArrowheads="1"/>
          </p:cNvSpPr>
          <p:nvPr/>
        </p:nvSpPr>
        <p:spPr bwMode="auto">
          <a:xfrm>
            <a:off x="3048000" y="16002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139" name="Oval 221"/>
          <p:cNvSpPr>
            <a:spLocks noChangeArrowheads="1"/>
          </p:cNvSpPr>
          <p:nvPr/>
        </p:nvSpPr>
        <p:spPr bwMode="auto">
          <a:xfrm>
            <a:off x="2743200" y="17526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140" name="Oval 222"/>
          <p:cNvSpPr>
            <a:spLocks noChangeArrowheads="1"/>
          </p:cNvSpPr>
          <p:nvPr/>
        </p:nvSpPr>
        <p:spPr bwMode="auto">
          <a:xfrm>
            <a:off x="2743200" y="14478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sp>
        <p:nvSpPr>
          <p:cNvPr id="83141" name="Oval 223"/>
          <p:cNvSpPr>
            <a:spLocks noChangeArrowheads="1"/>
          </p:cNvSpPr>
          <p:nvPr/>
        </p:nvSpPr>
        <p:spPr bwMode="auto">
          <a:xfrm>
            <a:off x="7620000" y="1676400"/>
            <a:ext cx="76200" cy="76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27" grpId="0"/>
      <p:bldP spid="2272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40C8A4-A104-824B-ABD9-F6CA4D46521C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84995" name="Rectangle 2"/>
          <p:cNvSpPr>
            <a:spLocks noChangeArrowheads="1"/>
          </p:cNvSpPr>
          <p:nvPr/>
        </p:nvSpPr>
        <p:spPr bwMode="auto">
          <a:xfrm>
            <a:off x="169863" y="5856288"/>
            <a:ext cx="8570912" cy="5159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title"/>
          </p:nvPr>
        </p:nvSpPr>
        <p:spPr>
          <a:xfrm>
            <a:off x="650875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 useful simulation</a:t>
            </a:r>
          </a:p>
        </p:txBody>
      </p:sp>
      <p:sp>
        <p:nvSpPr>
          <p:cNvPr id="84997" name="Rectangle 4"/>
          <p:cNvSpPr>
            <a:spLocks noChangeArrowheads="1"/>
          </p:cNvSpPr>
          <p:nvPr/>
        </p:nvSpPr>
        <p:spPr bwMode="auto">
          <a:xfrm>
            <a:off x="211138" y="5827713"/>
            <a:ext cx="85407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dirty="0"/>
              <a:t>http://</a:t>
            </a:r>
            <a:r>
              <a:rPr lang="en-US" sz="2200" dirty="0" err="1"/>
              <a:t>phet.colorado.edu/simulations/sims.php?sim</a:t>
            </a:r>
            <a:r>
              <a:rPr lang="en-US" sz="2200" dirty="0"/>
              <a:t>=</a:t>
            </a:r>
            <a:r>
              <a:rPr lang="en-US" sz="2200" dirty="0" err="1"/>
              <a:t>Nuclear_Fission</a:t>
            </a:r>
            <a:endParaRPr lang="en-US" sz="2200" dirty="0"/>
          </a:p>
        </p:txBody>
      </p:sp>
      <p:pic>
        <p:nvPicPr>
          <p:cNvPr id="84998" name="Picture 5" descr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1588" y="979488"/>
            <a:ext cx="6964362" cy="466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21EF71-3193-F94F-9625-0BA130EDEC17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376238"/>
            <a:ext cx="91440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US" sz="3200" b="1" u="sng" dirty="0"/>
              <a:t>Recipe for fission bomb.</a:t>
            </a:r>
            <a:endParaRPr lang="en-US" sz="3200" b="1" u="sng" dirty="0" smtClean="0"/>
          </a:p>
          <a:p>
            <a:pPr marL="457200" indent="-457200">
              <a:buAutoNum type="arabicPeriod"/>
            </a:pPr>
            <a:r>
              <a:rPr lang="en-US" dirty="0" smtClean="0"/>
              <a:t>Find </a:t>
            </a:r>
            <a:r>
              <a:rPr lang="en-US" dirty="0"/>
              <a:t>neutron induced fissionable material that produces bunch of extra free neutrons when fissions.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Sift </a:t>
            </a:r>
            <a:r>
              <a:rPr lang="en-US" dirty="0"/>
              <a:t>it well to remove all the other material that will harmlessly swallow up the extra neutrons.  (THE HARDEST STEP.)</a:t>
            </a:r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3. Assemble “supercritical mass”, really fast!.  Need enough stuff that the neutrons run into other nuclei rather than just harmlessly leaving sample. </a:t>
            </a:r>
          </a:p>
        </p:txBody>
      </p:sp>
      <p:grpSp>
        <p:nvGrpSpPr>
          <p:cNvPr id="2" name="Group 857"/>
          <p:cNvGrpSpPr>
            <a:grpSpLocks/>
          </p:cNvGrpSpPr>
          <p:nvPr/>
        </p:nvGrpSpPr>
        <p:grpSpPr bwMode="auto">
          <a:xfrm>
            <a:off x="758825" y="4690475"/>
            <a:ext cx="1922463" cy="1289050"/>
            <a:chOff x="478" y="2772"/>
            <a:chExt cx="1211" cy="81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78" y="2902"/>
              <a:ext cx="998" cy="546"/>
              <a:chOff x="607" y="1606"/>
              <a:chExt cx="998" cy="546"/>
            </a:xfrm>
          </p:grpSpPr>
          <p:sp>
            <p:nvSpPr>
              <p:cNvPr id="89702" name="Freeform 4"/>
              <p:cNvSpPr>
                <a:spLocks/>
              </p:cNvSpPr>
              <p:nvPr/>
            </p:nvSpPr>
            <p:spPr bwMode="auto">
              <a:xfrm>
                <a:off x="1175" y="1606"/>
                <a:ext cx="412" cy="546"/>
              </a:xfrm>
              <a:custGeom>
                <a:avLst/>
                <a:gdLst>
                  <a:gd name="T0" fmla="*/ 0 w 1148"/>
                  <a:gd name="T1" fmla="*/ 0 h 1720"/>
                  <a:gd name="T2" fmla="*/ 0 w 1148"/>
                  <a:gd name="T3" fmla="*/ 0 h 1720"/>
                  <a:gd name="T4" fmla="*/ 0 w 1148"/>
                  <a:gd name="T5" fmla="*/ 0 h 1720"/>
                  <a:gd name="T6" fmla="*/ 0 w 1148"/>
                  <a:gd name="T7" fmla="*/ 0 h 1720"/>
                  <a:gd name="T8" fmla="*/ 1 w 1148"/>
                  <a:gd name="T9" fmla="*/ 0 h 1720"/>
                  <a:gd name="T10" fmla="*/ 1 w 1148"/>
                  <a:gd name="T11" fmla="*/ 0 h 1720"/>
                  <a:gd name="T12" fmla="*/ 1 w 1148"/>
                  <a:gd name="T13" fmla="*/ 0 h 1720"/>
                  <a:gd name="T14" fmla="*/ 1 w 1148"/>
                  <a:gd name="T15" fmla="*/ 0 h 1720"/>
                  <a:gd name="T16" fmla="*/ 1 w 1148"/>
                  <a:gd name="T17" fmla="*/ 0 h 1720"/>
                  <a:gd name="T18" fmla="*/ 1 w 1148"/>
                  <a:gd name="T19" fmla="*/ 0 h 1720"/>
                  <a:gd name="T20" fmla="*/ 1 w 1148"/>
                  <a:gd name="T21" fmla="*/ 0 h 1720"/>
                  <a:gd name="T22" fmla="*/ 1 w 1148"/>
                  <a:gd name="T23" fmla="*/ 0 h 1720"/>
                  <a:gd name="T24" fmla="*/ 1 w 1148"/>
                  <a:gd name="T25" fmla="*/ 0 h 1720"/>
                  <a:gd name="T26" fmla="*/ 1 w 1148"/>
                  <a:gd name="T27" fmla="*/ 0 h 1720"/>
                  <a:gd name="T28" fmla="*/ 1 w 1148"/>
                  <a:gd name="T29" fmla="*/ 0 h 1720"/>
                  <a:gd name="T30" fmla="*/ 1 w 1148"/>
                  <a:gd name="T31" fmla="*/ 0 h 1720"/>
                  <a:gd name="T32" fmla="*/ 1 w 1148"/>
                  <a:gd name="T33" fmla="*/ 1 h 1720"/>
                  <a:gd name="T34" fmla="*/ 1 w 1148"/>
                  <a:gd name="T35" fmla="*/ 1 h 1720"/>
                  <a:gd name="T36" fmla="*/ 0 w 1148"/>
                  <a:gd name="T37" fmla="*/ 1 h 1720"/>
                  <a:gd name="T38" fmla="*/ 0 w 1148"/>
                  <a:gd name="T39" fmla="*/ 1 h 1720"/>
                  <a:gd name="T40" fmla="*/ 0 w 1148"/>
                  <a:gd name="T41" fmla="*/ 1 h 1720"/>
                  <a:gd name="T42" fmla="*/ 0 w 1148"/>
                  <a:gd name="T43" fmla="*/ 1 h 1720"/>
                  <a:gd name="T44" fmla="*/ 0 w 1148"/>
                  <a:gd name="T45" fmla="*/ 1 h 1720"/>
                  <a:gd name="T46" fmla="*/ 0 w 1148"/>
                  <a:gd name="T47" fmla="*/ 1 h 1720"/>
                  <a:gd name="T48" fmla="*/ 0 w 1148"/>
                  <a:gd name="T49" fmla="*/ 0 h 1720"/>
                  <a:gd name="T50" fmla="*/ 0 w 1148"/>
                  <a:gd name="T51" fmla="*/ 0 h 1720"/>
                  <a:gd name="T52" fmla="*/ 0 w 1148"/>
                  <a:gd name="T53" fmla="*/ 0 h 1720"/>
                  <a:gd name="T54" fmla="*/ 0 w 1148"/>
                  <a:gd name="T55" fmla="*/ 0 h 1720"/>
                  <a:gd name="T56" fmla="*/ 0 w 1148"/>
                  <a:gd name="T57" fmla="*/ 0 h 1720"/>
                  <a:gd name="T58" fmla="*/ 0 w 1148"/>
                  <a:gd name="T59" fmla="*/ 0 h 1720"/>
                  <a:gd name="T60" fmla="*/ 0 w 1148"/>
                  <a:gd name="T61" fmla="*/ 0 h 1720"/>
                  <a:gd name="T62" fmla="*/ 0 w 1148"/>
                  <a:gd name="T63" fmla="*/ 0 h 1720"/>
                  <a:gd name="T64" fmla="*/ 0 w 1148"/>
                  <a:gd name="T65" fmla="*/ 0 h 17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48"/>
                  <a:gd name="T100" fmla="*/ 0 h 1720"/>
                  <a:gd name="T101" fmla="*/ 1148 w 1148"/>
                  <a:gd name="T102" fmla="*/ 1720 h 172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48" h="1720">
                    <a:moveTo>
                      <a:pt x="162" y="155"/>
                    </a:moveTo>
                    <a:cubicBezTo>
                      <a:pt x="230" y="132"/>
                      <a:pt x="297" y="80"/>
                      <a:pt x="359" y="43"/>
                    </a:cubicBezTo>
                    <a:cubicBezTo>
                      <a:pt x="377" y="32"/>
                      <a:pt x="396" y="24"/>
                      <a:pt x="415" y="14"/>
                    </a:cubicBezTo>
                    <a:cubicBezTo>
                      <a:pt x="424" y="9"/>
                      <a:pt x="443" y="0"/>
                      <a:pt x="443" y="0"/>
                    </a:cubicBezTo>
                    <a:cubicBezTo>
                      <a:pt x="448" y="7"/>
                      <a:pt x="457" y="13"/>
                      <a:pt x="457" y="21"/>
                    </a:cubicBezTo>
                    <a:cubicBezTo>
                      <a:pt x="457" y="36"/>
                      <a:pt x="443" y="64"/>
                      <a:pt x="443" y="64"/>
                    </a:cubicBezTo>
                    <a:cubicBezTo>
                      <a:pt x="509" y="86"/>
                      <a:pt x="580" y="71"/>
                      <a:pt x="647" y="92"/>
                    </a:cubicBezTo>
                    <a:cubicBezTo>
                      <a:pt x="641" y="129"/>
                      <a:pt x="638" y="146"/>
                      <a:pt x="618" y="176"/>
                    </a:cubicBezTo>
                    <a:cubicBezTo>
                      <a:pt x="654" y="187"/>
                      <a:pt x="688" y="201"/>
                      <a:pt x="724" y="211"/>
                    </a:cubicBezTo>
                    <a:cubicBezTo>
                      <a:pt x="733" y="214"/>
                      <a:pt x="743" y="215"/>
                      <a:pt x="752" y="218"/>
                    </a:cubicBezTo>
                    <a:cubicBezTo>
                      <a:pt x="766" y="222"/>
                      <a:pt x="794" y="232"/>
                      <a:pt x="794" y="232"/>
                    </a:cubicBezTo>
                    <a:cubicBezTo>
                      <a:pt x="807" y="272"/>
                      <a:pt x="780" y="284"/>
                      <a:pt x="759" y="316"/>
                    </a:cubicBezTo>
                    <a:cubicBezTo>
                      <a:pt x="787" y="345"/>
                      <a:pt x="820" y="371"/>
                      <a:pt x="857" y="387"/>
                    </a:cubicBezTo>
                    <a:cubicBezTo>
                      <a:pt x="893" y="403"/>
                      <a:pt x="906" y="402"/>
                      <a:pt x="935" y="429"/>
                    </a:cubicBezTo>
                    <a:cubicBezTo>
                      <a:pt x="927" y="453"/>
                      <a:pt x="920" y="471"/>
                      <a:pt x="906" y="492"/>
                    </a:cubicBezTo>
                    <a:cubicBezTo>
                      <a:pt x="953" y="551"/>
                      <a:pt x="1028" y="564"/>
                      <a:pt x="1089" y="604"/>
                    </a:cubicBezTo>
                    <a:cubicBezTo>
                      <a:pt x="1101" y="641"/>
                      <a:pt x="1095" y="651"/>
                      <a:pt x="1061" y="668"/>
                    </a:cubicBezTo>
                    <a:cubicBezTo>
                      <a:pt x="1024" y="723"/>
                      <a:pt x="1103" y="759"/>
                      <a:pt x="1138" y="794"/>
                    </a:cubicBezTo>
                    <a:cubicBezTo>
                      <a:pt x="1140" y="801"/>
                      <a:pt x="1148" y="808"/>
                      <a:pt x="1145" y="815"/>
                    </a:cubicBezTo>
                    <a:cubicBezTo>
                      <a:pt x="1142" y="822"/>
                      <a:pt x="1131" y="819"/>
                      <a:pt x="1124" y="822"/>
                    </a:cubicBezTo>
                    <a:cubicBezTo>
                      <a:pt x="1096" y="836"/>
                      <a:pt x="1067" y="846"/>
                      <a:pt x="1040" y="864"/>
                    </a:cubicBezTo>
                    <a:cubicBezTo>
                      <a:pt x="1020" y="893"/>
                      <a:pt x="1025" y="912"/>
                      <a:pt x="1054" y="935"/>
                    </a:cubicBezTo>
                    <a:cubicBezTo>
                      <a:pt x="1067" y="945"/>
                      <a:pt x="1082" y="954"/>
                      <a:pt x="1096" y="963"/>
                    </a:cubicBezTo>
                    <a:cubicBezTo>
                      <a:pt x="1103" y="968"/>
                      <a:pt x="1117" y="977"/>
                      <a:pt x="1117" y="977"/>
                    </a:cubicBezTo>
                    <a:cubicBezTo>
                      <a:pt x="1089" y="996"/>
                      <a:pt x="1052" y="1011"/>
                      <a:pt x="1019" y="1019"/>
                    </a:cubicBezTo>
                    <a:cubicBezTo>
                      <a:pt x="955" y="1061"/>
                      <a:pt x="1008" y="1120"/>
                      <a:pt x="1061" y="1138"/>
                    </a:cubicBezTo>
                    <a:cubicBezTo>
                      <a:pt x="1063" y="1145"/>
                      <a:pt x="1072" y="1153"/>
                      <a:pt x="1068" y="1159"/>
                    </a:cubicBezTo>
                    <a:cubicBezTo>
                      <a:pt x="1060" y="1172"/>
                      <a:pt x="1013" y="1182"/>
                      <a:pt x="998" y="1188"/>
                    </a:cubicBezTo>
                    <a:cubicBezTo>
                      <a:pt x="985" y="1228"/>
                      <a:pt x="1007" y="1232"/>
                      <a:pt x="1033" y="1258"/>
                    </a:cubicBezTo>
                    <a:cubicBezTo>
                      <a:pt x="1042" y="1267"/>
                      <a:pt x="1060" y="1295"/>
                      <a:pt x="1068" y="1307"/>
                    </a:cubicBezTo>
                    <a:cubicBezTo>
                      <a:pt x="1054" y="1348"/>
                      <a:pt x="1019" y="1345"/>
                      <a:pt x="984" y="1363"/>
                    </a:cubicBezTo>
                    <a:cubicBezTo>
                      <a:pt x="942" y="1384"/>
                      <a:pt x="896" y="1393"/>
                      <a:pt x="857" y="1419"/>
                    </a:cubicBezTo>
                    <a:cubicBezTo>
                      <a:pt x="849" y="1443"/>
                      <a:pt x="849" y="1459"/>
                      <a:pt x="871" y="1476"/>
                    </a:cubicBezTo>
                    <a:cubicBezTo>
                      <a:pt x="884" y="1486"/>
                      <a:pt x="913" y="1504"/>
                      <a:pt x="913" y="1504"/>
                    </a:cubicBezTo>
                    <a:cubicBezTo>
                      <a:pt x="915" y="1511"/>
                      <a:pt x="924" y="1519"/>
                      <a:pt x="920" y="1525"/>
                    </a:cubicBezTo>
                    <a:cubicBezTo>
                      <a:pt x="899" y="1554"/>
                      <a:pt x="846" y="1565"/>
                      <a:pt x="815" y="1574"/>
                    </a:cubicBezTo>
                    <a:cubicBezTo>
                      <a:pt x="801" y="1578"/>
                      <a:pt x="773" y="1588"/>
                      <a:pt x="773" y="1588"/>
                    </a:cubicBezTo>
                    <a:cubicBezTo>
                      <a:pt x="737" y="1697"/>
                      <a:pt x="648" y="1631"/>
                      <a:pt x="555" y="1616"/>
                    </a:cubicBezTo>
                    <a:cubicBezTo>
                      <a:pt x="569" y="1625"/>
                      <a:pt x="611" y="1635"/>
                      <a:pt x="597" y="1644"/>
                    </a:cubicBezTo>
                    <a:cubicBezTo>
                      <a:pt x="567" y="1664"/>
                      <a:pt x="533" y="1668"/>
                      <a:pt x="499" y="1679"/>
                    </a:cubicBezTo>
                    <a:cubicBezTo>
                      <a:pt x="472" y="1720"/>
                      <a:pt x="424" y="1703"/>
                      <a:pt x="380" y="1714"/>
                    </a:cubicBezTo>
                    <a:cubicBezTo>
                      <a:pt x="345" y="1712"/>
                      <a:pt x="308" y="1716"/>
                      <a:pt x="274" y="1707"/>
                    </a:cubicBezTo>
                    <a:cubicBezTo>
                      <a:pt x="267" y="1705"/>
                      <a:pt x="270" y="1693"/>
                      <a:pt x="267" y="1686"/>
                    </a:cubicBezTo>
                    <a:cubicBezTo>
                      <a:pt x="263" y="1678"/>
                      <a:pt x="258" y="1671"/>
                      <a:pt x="253" y="1665"/>
                    </a:cubicBezTo>
                    <a:cubicBezTo>
                      <a:pt x="230" y="1638"/>
                      <a:pt x="202" y="1620"/>
                      <a:pt x="169" y="1609"/>
                    </a:cubicBezTo>
                    <a:cubicBezTo>
                      <a:pt x="155" y="1567"/>
                      <a:pt x="176" y="1596"/>
                      <a:pt x="190" y="1553"/>
                    </a:cubicBezTo>
                    <a:cubicBezTo>
                      <a:pt x="188" y="1530"/>
                      <a:pt x="189" y="1506"/>
                      <a:pt x="183" y="1483"/>
                    </a:cubicBezTo>
                    <a:cubicBezTo>
                      <a:pt x="179" y="1465"/>
                      <a:pt x="160" y="1468"/>
                      <a:pt x="148" y="1461"/>
                    </a:cubicBezTo>
                    <a:cubicBezTo>
                      <a:pt x="108" y="1439"/>
                      <a:pt x="79" y="1420"/>
                      <a:pt x="35" y="1405"/>
                    </a:cubicBezTo>
                    <a:cubicBezTo>
                      <a:pt x="16" y="1386"/>
                      <a:pt x="0" y="1381"/>
                      <a:pt x="21" y="1349"/>
                    </a:cubicBezTo>
                    <a:cubicBezTo>
                      <a:pt x="25" y="1343"/>
                      <a:pt x="36" y="1346"/>
                      <a:pt x="42" y="1342"/>
                    </a:cubicBezTo>
                    <a:cubicBezTo>
                      <a:pt x="57" y="1334"/>
                      <a:pt x="85" y="1314"/>
                      <a:pt x="85" y="1314"/>
                    </a:cubicBezTo>
                    <a:cubicBezTo>
                      <a:pt x="90" y="1307"/>
                      <a:pt x="93" y="1299"/>
                      <a:pt x="99" y="1293"/>
                    </a:cubicBezTo>
                    <a:cubicBezTo>
                      <a:pt x="105" y="1287"/>
                      <a:pt x="118" y="1287"/>
                      <a:pt x="120" y="1279"/>
                    </a:cubicBezTo>
                    <a:cubicBezTo>
                      <a:pt x="133" y="1226"/>
                      <a:pt x="80" y="1218"/>
                      <a:pt x="56" y="1188"/>
                    </a:cubicBezTo>
                    <a:cubicBezTo>
                      <a:pt x="41" y="1170"/>
                      <a:pt x="28" y="1124"/>
                      <a:pt x="28" y="1124"/>
                    </a:cubicBezTo>
                    <a:cubicBezTo>
                      <a:pt x="34" y="1085"/>
                      <a:pt x="41" y="1047"/>
                      <a:pt x="71" y="1019"/>
                    </a:cubicBezTo>
                    <a:cubicBezTo>
                      <a:pt x="81" y="990"/>
                      <a:pt x="94" y="973"/>
                      <a:pt x="120" y="956"/>
                    </a:cubicBezTo>
                    <a:cubicBezTo>
                      <a:pt x="146" y="877"/>
                      <a:pt x="65" y="763"/>
                      <a:pt x="49" y="682"/>
                    </a:cubicBezTo>
                    <a:cubicBezTo>
                      <a:pt x="51" y="656"/>
                      <a:pt x="52" y="630"/>
                      <a:pt x="56" y="604"/>
                    </a:cubicBezTo>
                    <a:cubicBezTo>
                      <a:pt x="65" y="543"/>
                      <a:pt x="148" y="541"/>
                      <a:pt x="190" y="513"/>
                    </a:cubicBezTo>
                    <a:cubicBezTo>
                      <a:pt x="205" y="467"/>
                      <a:pt x="203" y="483"/>
                      <a:pt x="190" y="401"/>
                    </a:cubicBezTo>
                    <a:cubicBezTo>
                      <a:pt x="178" y="323"/>
                      <a:pt x="109" y="283"/>
                      <a:pt x="85" y="211"/>
                    </a:cubicBezTo>
                    <a:cubicBezTo>
                      <a:pt x="87" y="204"/>
                      <a:pt x="86" y="194"/>
                      <a:pt x="92" y="190"/>
                    </a:cubicBezTo>
                    <a:cubicBezTo>
                      <a:pt x="113" y="175"/>
                      <a:pt x="159" y="170"/>
                      <a:pt x="183" y="162"/>
                    </a:cubicBezTo>
                    <a:cubicBezTo>
                      <a:pt x="204" y="131"/>
                      <a:pt x="205" y="138"/>
                      <a:pt x="162" y="155"/>
                    </a:cubicBezTo>
                    <a:close/>
                  </a:path>
                </a:pathLst>
              </a:custGeom>
              <a:solidFill>
                <a:srgbClr val="F0AEE3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03" name="Oval 5"/>
              <p:cNvSpPr>
                <a:spLocks noChangeArrowheads="1"/>
              </p:cNvSpPr>
              <p:nvPr/>
            </p:nvSpPr>
            <p:spPr bwMode="auto">
              <a:xfrm>
                <a:off x="1331" y="1783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04" name="Oval 6"/>
              <p:cNvSpPr>
                <a:spLocks noChangeArrowheads="1"/>
              </p:cNvSpPr>
              <p:nvPr/>
            </p:nvSpPr>
            <p:spPr bwMode="auto">
              <a:xfrm>
                <a:off x="1297" y="1798"/>
                <a:ext cx="16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05" name="Oval 7"/>
              <p:cNvSpPr>
                <a:spLocks noChangeArrowheads="1"/>
              </p:cNvSpPr>
              <p:nvPr/>
            </p:nvSpPr>
            <p:spPr bwMode="auto">
              <a:xfrm>
                <a:off x="1364" y="1805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06" name="Oval 8"/>
              <p:cNvSpPr>
                <a:spLocks noChangeArrowheads="1"/>
              </p:cNvSpPr>
              <p:nvPr/>
            </p:nvSpPr>
            <p:spPr bwMode="auto">
              <a:xfrm>
                <a:off x="1382" y="1802"/>
                <a:ext cx="15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07" name="Oval 9"/>
              <p:cNvSpPr>
                <a:spLocks noChangeArrowheads="1"/>
              </p:cNvSpPr>
              <p:nvPr/>
            </p:nvSpPr>
            <p:spPr bwMode="auto">
              <a:xfrm>
                <a:off x="1347" y="1807"/>
                <a:ext cx="15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08" name="Oval 10"/>
              <p:cNvSpPr>
                <a:spLocks noChangeArrowheads="1"/>
              </p:cNvSpPr>
              <p:nvPr/>
            </p:nvSpPr>
            <p:spPr bwMode="auto">
              <a:xfrm>
                <a:off x="1382" y="1802"/>
                <a:ext cx="15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09" name="Oval 11"/>
              <p:cNvSpPr>
                <a:spLocks noChangeArrowheads="1"/>
              </p:cNvSpPr>
              <p:nvPr/>
            </p:nvSpPr>
            <p:spPr bwMode="auto">
              <a:xfrm>
                <a:off x="1372" y="1816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10" name="Oval 12"/>
              <p:cNvSpPr>
                <a:spLocks noChangeArrowheads="1"/>
              </p:cNvSpPr>
              <p:nvPr/>
            </p:nvSpPr>
            <p:spPr bwMode="auto">
              <a:xfrm>
                <a:off x="1379" y="1778"/>
                <a:ext cx="15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11" name="Oval 13"/>
              <p:cNvSpPr>
                <a:spLocks noChangeArrowheads="1"/>
              </p:cNvSpPr>
              <p:nvPr/>
            </p:nvSpPr>
            <p:spPr bwMode="auto">
              <a:xfrm>
                <a:off x="1385" y="1816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12" name="Oval 14"/>
              <p:cNvSpPr>
                <a:spLocks noChangeArrowheads="1"/>
              </p:cNvSpPr>
              <p:nvPr/>
            </p:nvSpPr>
            <p:spPr bwMode="auto">
              <a:xfrm>
                <a:off x="1352" y="1803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13" name="Oval 15"/>
              <p:cNvSpPr>
                <a:spLocks noChangeArrowheads="1"/>
              </p:cNvSpPr>
              <p:nvPr/>
            </p:nvSpPr>
            <p:spPr bwMode="auto">
              <a:xfrm>
                <a:off x="1365" y="1765"/>
                <a:ext cx="15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14" name="Oval 16"/>
              <p:cNvSpPr>
                <a:spLocks noChangeArrowheads="1"/>
              </p:cNvSpPr>
              <p:nvPr/>
            </p:nvSpPr>
            <p:spPr bwMode="auto">
              <a:xfrm>
                <a:off x="1298" y="1814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15" name="Oval 17"/>
              <p:cNvSpPr>
                <a:spLocks noChangeArrowheads="1"/>
              </p:cNvSpPr>
              <p:nvPr/>
            </p:nvSpPr>
            <p:spPr bwMode="auto">
              <a:xfrm>
                <a:off x="1328" y="1849"/>
                <a:ext cx="15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16" name="Oval 18"/>
              <p:cNvSpPr>
                <a:spLocks noChangeArrowheads="1"/>
              </p:cNvSpPr>
              <p:nvPr/>
            </p:nvSpPr>
            <p:spPr bwMode="auto">
              <a:xfrm>
                <a:off x="1312" y="1822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17" name="Oval 19"/>
              <p:cNvSpPr>
                <a:spLocks noChangeArrowheads="1"/>
              </p:cNvSpPr>
              <p:nvPr/>
            </p:nvSpPr>
            <p:spPr bwMode="auto">
              <a:xfrm>
                <a:off x="1339" y="1836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18" name="Oval 20"/>
              <p:cNvSpPr>
                <a:spLocks noChangeArrowheads="1"/>
              </p:cNvSpPr>
              <p:nvPr/>
            </p:nvSpPr>
            <p:spPr bwMode="auto">
              <a:xfrm>
                <a:off x="1379" y="1764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19" name="Oval 21"/>
              <p:cNvSpPr>
                <a:spLocks noChangeArrowheads="1"/>
              </p:cNvSpPr>
              <p:nvPr/>
            </p:nvSpPr>
            <p:spPr bwMode="auto">
              <a:xfrm>
                <a:off x="1407" y="1782"/>
                <a:ext cx="16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20" name="Oval 22"/>
              <p:cNvSpPr>
                <a:spLocks noChangeArrowheads="1"/>
              </p:cNvSpPr>
              <p:nvPr/>
            </p:nvSpPr>
            <p:spPr bwMode="auto">
              <a:xfrm>
                <a:off x="1374" y="1850"/>
                <a:ext cx="15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21" name="Oval 23"/>
              <p:cNvSpPr>
                <a:spLocks noChangeArrowheads="1"/>
              </p:cNvSpPr>
              <p:nvPr/>
            </p:nvSpPr>
            <p:spPr bwMode="auto">
              <a:xfrm>
                <a:off x="1326" y="1800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22" name="Oval 24"/>
              <p:cNvSpPr>
                <a:spLocks noChangeArrowheads="1"/>
              </p:cNvSpPr>
              <p:nvPr/>
            </p:nvSpPr>
            <p:spPr bwMode="auto">
              <a:xfrm>
                <a:off x="1351" y="1765"/>
                <a:ext cx="16" cy="16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23" name="Oval 25"/>
              <p:cNvSpPr>
                <a:spLocks noChangeArrowheads="1"/>
              </p:cNvSpPr>
              <p:nvPr/>
            </p:nvSpPr>
            <p:spPr bwMode="auto">
              <a:xfrm>
                <a:off x="1369" y="1790"/>
                <a:ext cx="15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24" name="Oval 26"/>
              <p:cNvSpPr>
                <a:spLocks noChangeArrowheads="1"/>
              </p:cNvSpPr>
              <p:nvPr/>
            </p:nvSpPr>
            <p:spPr bwMode="auto">
              <a:xfrm>
                <a:off x="1310" y="1805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25" name="Oval 27"/>
              <p:cNvSpPr>
                <a:spLocks noChangeArrowheads="1"/>
              </p:cNvSpPr>
              <p:nvPr/>
            </p:nvSpPr>
            <p:spPr bwMode="auto">
              <a:xfrm>
                <a:off x="1357" y="1787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26" name="Oval 28"/>
              <p:cNvSpPr>
                <a:spLocks noChangeArrowheads="1"/>
              </p:cNvSpPr>
              <p:nvPr/>
            </p:nvSpPr>
            <p:spPr bwMode="auto">
              <a:xfrm>
                <a:off x="1377" y="1826"/>
                <a:ext cx="16" cy="16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27" name="Oval 29"/>
              <p:cNvSpPr>
                <a:spLocks noChangeArrowheads="1"/>
              </p:cNvSpPr>
              <p:nvPr/>
            </p:nvSpPr>
            <p:spPr bwMode="auto">
              <a:xfrm>
                <a:off x="1318" y="1778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28" name="Oval 30"/>
              <p:cNvSpPr>
                <a:spLocks noChangeArrowheads="1"/>
              </p:cNvSpPr>
              <p:nvPr/>
            </p:nvSpPr>
            <p:spPr bwMode="auto">
              <a:xfrm>
                <a:off x="1333" y="1768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29" name="Oval 31"/>
              <p:cNvSpPr>
                <a:spLocks noChangeArrowheads="1"/>
              </p:cNvSpPr>
              <p:nvPr/>
            </p:nvSpPr>
            <p:spPr bwMode="auto">
              <a:xfrm>
                <a:off x="1393" y="1771"/>
                <a:ext cx="15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30" name="Oval 32"/>
              <p:cNvSpPr>
                <a:spLocks noChangeArrowheads="1"/>
              </p:cNvSpPr>
              <p:nvPr/>
            </p:nvSpPr>
            <p:spPr bwMode="auto">
              <a:xfrm>
                <a:off x="1343" y="1791"/>
                <a:ext cx="16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31" name="Oval 33"/>
              <p:cNvSpPr>
                <a:spLocks noChangeArrowheads="1"/>
              </p:cNvSpPr>
              <p:nvPr/>
            </p:nvSpPr>
            <p:spPr bwMode="auto">
              <a:xfrm>
                <a:off x="1316" y="1791"/>
                <a:ext cx="16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32" name="Oval 34"/>
              <p:cNvSpPr>
                <a:spLocks noChangeArrowheads="1"/>
              </p:cNvSpPr>
              <p:nvPr/>
            </p:nvSpPr>
            <p:spPr bwMode="auto">
              <a:xfrm>
                <a:off x="1361" y="1773"/>
                <a:ext cx="16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33" name="Oval 35"/>
              <p:cNvSpPr>
                <a:spLocks noChangeArrowheads="1"/>
              </p:cNvSpPr>
              <p:nvPr/>
            </p:nvSpPr>
            <p:spPr bwMode="auto">
              <a:xfrm>
                <a:off x="1392" y="1797"/>
                <a:ext cx="16" cy="16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34" name="Oval 36"/>
              <p:cNvSpPr>
                <a:spLocks noChangeArrowheads="1"/>
              </p:cNvSpPr>
              <p:nvPr/>
            </p:nvSpPr>
            <p:spPr bwMode="auto">
              <a:xfrm>
                <a:off x="1336" y="1807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35" name="Oval 37"/>
              <p:cNvSpPr>
                <a:spLocks noChangeArrowheads="1"/>
              </p:cNvSpPr>
              <p:nvPr/>
            </p:nvSpPr>
            <p:spPr bwMode="auto">
              <a:xfrm>
                <a:off x="1342" y="1777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36" name="Oval 38"/>
              <p:cNvSpPr>
                <a:spLocks noChangeArrowheads="1"/>
              </p:cNvSpPr>
              <p:nvPr/>
            </p:nvSpPr>
            <p:spPr bwMode="auto">
              <a:xfrm>
                <a:off x="1357" y="1820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37" name="Oval 39"/>
              <p:cNvSpPr>
                <a:spLocks noChangeArrowheads="1"/>
              </p:cNvSpPr>
              <p:nvPr/>
            </p:nvSpPr>
            <p:spPr bwMode="auto">
              <a:xfrm>
                <a:off x="1326" y="1824"/>
                <a:ext cx="15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38" name="Oval 40"/>
              <p:cNvSpPr>
                <a:spLocks noChangeArrowheads="1"/>
              </p:cNvSpPr>
              <p:nvPr/>
            </p:nvSpPr>
            <p:spPr bwMode="auto">
              <a:xfrm>
                <a:off x="1400" y="1809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39" name="Oval 41"/>
              <p:cNvSpPr>
                <a:spLocks noChangeArrowheads="1"/>
              </p:cNvSpPr>
              <p:nvPr/>
            </p:nvSpPr>
            <p:spPr bwMode="auto">
              <a:xfrm>
                <a:off x="1373" y="1835"/>
                <a:ext cx="15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40" name="Oval 42"/>
              <p:cNvSpPr>
                <a:spLocks noChangeArrowheads="1"/>
              </p:cNvSpPr>
              <p:nvPr/>
            </p:nvSpPr>
            <p:spPr bwMode="auto">
              <a:xfrm>
                <a:off x="1324" y="1811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41" name="Oval 43"/>
              <p:cNvSpPr>
                <a:spLocks noChangeArrowheads="1"/>
              </p:cNvSpPr>
              <p:nvPr/>
            </p:nvSpPr>
            <p:spPr bwMode="auto">
              <a:xfrm>
                <a:off x="1343" y="1821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42" name="Oval 44"/>
              <p:cNvSpPr>
                <a:spLocks noChangeArrowheads="1"/>
              </p:cNvSpPr>
              <p:nvPr/>
            </p:nvSpPr>
            <p:spPr bwMode="auto">
              <a:xfrm>
                <a:off x="1407" y="1798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43" name="Oval 45"/>
              <p:cNvSpPr>
                <a:spLocks noChangeArrowheads="1"/>
              </p:cNvSpPr>
              <p:nvPr/>
            </p:nvSpPr>
            <p:spPr bwMode="auto">
              <a:xfrm>
                <a:off x="1390" y="1847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44" name="Oval 46"/>
              <p:cNvSpPr>
                <a:spLocks noChangeArrowheads="1"/>
              </p:cNvSpPr>
              <p:nvPr/>
            </p:nvSpPr>
            <p:spPr bwMode="auto">
              <a:xfrm>
                <a:off x="1399" y="1821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45" name="Oval 47"/>
              <p:cNvSpPr>
                <a:spLocks noChangeArrowheads="1"/>
              </p:cNvSpPr>
              <p:nvPr/>
            </p:nvSpPr>
            <p:spPr bwMode="auto">
              <a:xfrm>
                <a:off x="1406" y="1817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46" name="Oval 48"/>
              <p:cNvSpPr>
                <a:spLocks noChangeArrowheads="1"/>
              </p:cNvSpPr>
              <p:nvPr/>
            </p:nvSpPr>
            <p:spPr bwMode="auto">
              <a:xfrm>
                <a:off x="1356" y="1833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47" name="Oval 49"/>
              <p:cNvSpPr>
                <a:spLocks noChangeArrowheads="1"/>
              </p:cNvSpPr>
              <p:nvPr/>
            </p:nvSpPr>
            <p:spPr bwMode="auto">
              <a:xfrm>
                <a:off x="1397" y="1784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48" name="Oval 50"/>
              <p:cNvSpPr>
                <a:spLocks noChangeArrowheads="1"/>
              </p:cNvSpPr>
              <p:nvPr/>
            </p:nvSpPr>
            <p:spPr bwMode="auto">
              <a:xfrm>
                <a:off x="1391" y="1831"/>
                <a:ext cx="16" cy="16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49" name="Oval 51"/>
              <p:cNvSpPr>
                <a:spLocks noChangeArrowheads="1"/>
              </p:cNvSpPr>
              <p:nvPr/>
            </p:nvSpPr>
            <p:spPr bwMode="auto">
              <a:xfrm>
                <a:off x="1308" y="1836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50" name="Oval 52"/>
              <p:cNvSpPr>
                <a:spLocks noChangeArrowheads="1"/>
              </p:cNvSpPr>
              <p:nvPr/>
            </p:nvSpPr>
            <p:spPr bwMode="auto">
              <a:xfrm>
                <a:off x="1385" y="1788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51" name="Oval 53"/>
              <p:cNvSpPr>
                <a:spLocks noChangeArrowheads="1"/>
              </p:cNvSpPr>
              <p:nvPr/>
            </p:nvSpPr>
            <p:spPr bwMode="auto">
              <a:xfrm>
                <a:off x="1344" y="1849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52" name="Oval 54"/>
              <p:cNvSpPr>
                <a:spLocks noChangeArrowheads="1"/>
              </p:cNvSpPr>
              <p:nvPr/>
            </p:nvSpPr>
            <p:spPr bwMode="auto">
              <a:xfrm>
                <a:off x="1299" y="1829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53" name="Oval 55"/>
              <p:cNvSpPr>
                <a:spLocks noChangeArrowheads="1"/>
              </p:cNvSpPr>
              <p:nvPr/>
            </p:nvSpPr>
            <p:spPr bwMode="auto">
              <a:xfrm>
                <a:off x="1322" y="1839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54" name="Oval 56"/>
              <p:cNvSpPr>
                <a:spLocks noChangeArrowheads="1"/>
              </p:cNvSpPr>
              <p:nvPr/>
            </p:nvSpPr>
            <p:spPr bwMode="auto">
              <a:xfrm>
                <a:off x="1416" y="1808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55" name="Oval 57"/>
              <p:cNvSpPr>
                <a:spLocks noChangeArrowheads="1"/>
              </p:cNvSpPr>
              <p:nvPr/>
            </p:nvSpPr>
            <p:spPr bwMode="auto">
              <a:xfrm>
                <a:off x="1307" y="1784"/>
                <a:ext cx="16" cy="16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56" name="Oval 58"/>
              <p:cNvSpPr>
                <a:spLocks noChangeArrowheads="1"/>
              </p:cNvSpPr>
              <p:nvPr/>
            </p:nvSpPr>
            <p:spPr bwMode="auto">
              <a:xfrm>
                <a:off x="1403" y="1833"/>
                <a:ext cx="16" cy="16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57" name="Oval 59"/>
              <p:cNvSpPr>
                <a:spLocks noChangeArrowheads="1"/>
              </p:cNvSpPr>
              <p:nvPr/>
            </p:nvSpPr>
            <p:spPr bwMode="auto">
              <a:xfrm>
                <a:off x="1359" y="1846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58" name="Oval 60"/>
              <p:cNvSpPr>
                <a:spLocks noChangeArrowheads="1"/>
              </p:cNvSpPr>
              <p:nvPr/>
            </p:nvSpPr>
            <p:spPr bwMode="auto">
              <a:xfrm>
                <a:off x="1415" y="1825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59" name="Oval 61"/>
              <p:cNvSpPr>
                <a:spLocks noChangeArrowheads="1"/>
              </p:cNvSpPr>
              <p:nvPr/>
            </p:nvSpPr>
            <p:spPr bwMode="auto">
              <a:xfrm>
                <a:off x="1343" y="1923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60" name="Oval 62"/>
              <p:cNvSpPr>
                <a:spLocks noChangeArrowheads="1"/>
              </p:cNvSpPr>
              <p:nvPr/>
            </p:nvSpPr>
            <p:spPr bwMode="auto">
              <a:xfrm>
                <a:off x="1309" y="1938"/>
                <a:ext cx="16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61" name="Oval 63"/>
              <p:cNvSpPr>
                <a:spLocks noChangeArrowheads="1"/>
              </p:cNvSpPr>
              <p:nvPr/>
            </p:nvSpPr>
            <p:spPr bwMode="auto">
              <a:xfrm>
                <a:off x="1376" y="1945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62" name="Oval 64"/>
              <p:cNvSpPr>
                <a:spLocks noChangeArrowheads="1"/>
              </p:cNvSpPr>
              <p:nvPr/>
            </p:nvSpPr>
            <p:spPr bwMode="auto">
              <a:xfrm>
                <a:off x="1393" y="1942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63" name="Oval 65"/>
              <p:cNvSpPr>
                <a:spLocks noChangeArrowheads="1"/>
              </p:cNvSpPr>
              <p:nvPr/>
            </p:nvSpPr>
            <p:spPr bwMode="auto">
              <a:xfrm>
                <a:off x="1359" y="1947"/>
                <a:ext cx="15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64" name="Oval 66"/>
              <p:cNvSpPr>
                <a:spLocks noChangeArrowheads="1"/>
              </p:cNvSpPr>
              <p:nvPr/>
            </p:nvSpPr>
            <p:spPr bwMode="auto">
              <a:xfrm>
                <a:off x="1393" y="1942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65" name="Oval 67"/>
              <p:cNvSpPr>
                <a:spLocks noChangeArrowheads="1"/>
              </p:cNvSpPr>
              <p:nvPr/>
            </p:nvSpPr>
            <p:spPr bwMode="auto">
              <a:xfrm>
                <a:off x="1384" y="1956"/>
                <a:ext cx="15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66" name="Oval 68"/>
              <p:cNvSpPr>
                <a:spLocks noChangeArrowheads="1"/>
              </p:cNvSpPr>
              <p:nvPr/>
            </p:nvSpPr>
            <p:spPr bwMode="auto">
              <a:xfrm>
                <a:off x="1390" y="1918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67" name="Oval 69"/>
              <p:cNvSpPr>
                <a:spLocks noChangeArrowheads="1"/>
              </p:cNvSpPr>
              <p:nvPr/>
            </p:nvSpPr>
            <p:spPr bwMode="auto">
              <a:xfrm>
                <a:off x="1397" y="1956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68" name="Oval 70"/>
              <p:cNvSpPr>
                <a:spLocks noChangeArrowheads="1"/>
              </p:cNvSpPr>
              <p:nvPr/>
            </p:nvSpPr>
            <p:spPr bwMode="auto">
              <a:xfrm>
                <a:off x="1364" y="1943"/>
                <a:ext cx="15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69" name="Oval 71"/>
              <p:cNvSpPr>
                <a:spLocks noChangeArrowheads="1"/>
              </p:cNvSpPr>
              <p:nvPr/>
            </p:nvSpPr>
            <p:spPr bwMode="auto">
              <a:xfrm>
                <a:off x="1376" y="1905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70" name="Oval 72"/>
              <p:cNvSpPr>
                <a:spLocks noChangeArrowheads="1"/>
              </p:cNvSpPr>
              <p:nvPr/>
            </p:nvSpPr>
            <p:spPr bwMode="auto">
              <a:xfrm>
                <a:off x="1310" y="1954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71" name="Oval 73"/>
              <p:cNvSpPr>
                <a:spLocks noChangeArrowheads="1"/>
              </p:cNvSpPr>
              <p:nvPr/>
            </p:nvSpPr>
            <p:spPr bwMode="auto">
              <a:xfrm>
                <a:off x="1340" y="1989"/>
                <a:ext cx="15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72" name="Oval 74"/>
              <p:cNvSpPr>
                <a:spLocks noChangeArrowheads="1"/>
              </p:cNvSpPr>
              <p:nvPr/>
            </p:nvSpPr>
            <p:spPr bwMode="auto">
              <a:xfrm>
                <a:off x="1324" y="1962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73" name="Oval 75"/>
              <p:cNvSpPr>
                <a:spLocks noChangeArrowheads="1"/>
              </p:cNvSpPr>
              <p:nvPr/>
            </p:nvSpPr>
            <p:spPr bwMode="auto">
              <a:xfrm>
                <a:off x="1351" y="1976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74" name="Oval 76"/>
              <p:cNvSpPr>
                <a:spLocks noChangeArrowheads="1"/>
              </p:cNvSpPr>
              <p:nvPr/>
            </p:nvSpPr>
            <p:spPr bwMode="auto">
              <a:xfrm>
                <a:off x="1391" y="1904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75" name="Oval 77"/>
              <p:cNvSpPr>
                <a:spLocks noChangeArrowheads="1"/>
              </p:cNvSpPr>
              <p:nvPr/>
            </p:nvSpPr>
            <p:spPr bwMode="auto">
              <a:xfrm>
                <a:off x="1419" y="1922"/>
                <a:ext cx="16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76" name="Oval 78"/>
              <p:cNvSpPr>
                <a:spLocks noChangeArrowheads="1"/>
              </p:cNvSpPr>
              <p:nvPr/>
            </p:nvSpPr>
            <p:spPr bwMode="auto">
              <a:xfrm>
                <a:off x="1385" y="1990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77" name="Oval 79"/>
              <p:cNvSpPr>
                <a:spLocks noChangeArrowheads="1"/>
              </p:cNvSpPr>
              <p:nvPr/>
            </p:nvSpPr>
            <p:spPr bwMode="auto">
              <a:xfrm>
                <a:off x="1338" y="1940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78" name="Oval 80"/>
              <p:cNvSpPr>
                <a:spLocks noChangeArrowheads="1"/>
              </p:cNvSpPr>
              <p:nvPr/>
            </p:nvSpPr>
            <p:spPr bwMode="auto">
              <a:xfrm>
                <a:off x="1363" y="1905"/>
                <a:ext cx="16" cy="16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79" name="Oval 81"/>
              <p:cNvSpPr>
                <a:spLocks noChangeArrowheads="1"/>
              </p:cNvSpPr>
              <p:nvPr/>
            </p:nvSpPr>
            <p:spPr bwMode="auto">
              <a:xfrm>
                <a:off x="1380" y="1930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80" name="Oval 82"/>
              <p:cNvSpPr>
                <a:spLocks noChangeArrowheads="1"/>
              </p:cNvSpPr>
              <p:nvPr/>
            </p:nvSpPr>
            <p:spPr bwMode="auto">
              <a:xfrm>
                <a:off x="1322" y="1945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81" name="Oval 83"/>
              <p:cNvSpPr>
                <a:spLocks noChangeArrowheads="1"/>
              </p:cNvSpPr>
              <p:nvPr/>
            </p:nvSpPr>
            <p:spPr bwMode="auto">
              <a:xfrm>
                <a:off x="1369" y="1927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82" name="Oval 84"/>
              <p:cNvSpPr>
                <a:spLocks noChangeArrowheads="1"/>
              </p:cNvSpPr>
              <p:nvPr/>
            </p:nvSpPr>
            <p:spPr bwMode="auto">
              <a:xfrm>
                <a:off x="1389" y="1966"/>
                <a:ext cx="15" cy="16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83" name="Oval 85"/>
              <p:cNvSpPr>
                <a:spLocks noChangeArrowheads="1"/>
              </p:cNvSpPr>
              <p:nvPr/>
            </p:nvSpPr>
            <p:spPr bwMode="auto">
              <a:xfrm>
                <a:off x="1330" y="1918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84" name="Oval 86"/>
              <p:cNvSpPr>
                <a:spLocks noChangeArrowheads="1"/>
              </p:cNvSpPr>
              <p:nvPr/>
            </p:nvSpPr>
            <p:spPr bwMode="auto">
              <a:xfrm>
                <a:off x="1345" y="1908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85" name="Oval 87"/>
              <p:cNvSpPr>
                <a:spLocks noChangeArrowheads="1"/>
              </p:cNvSpPr>
              <p:nvPr/>
            </p:nvSpPr>
            <p:spPr bwMode="auto">
              <a:xfrm>
                <a:off x="1404" y="1911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86" name="Oval 88"/>
              <p:cNvSpPr>
                <a:spLocks noChangeArrowheads="1"/>
              </p:cNvSpPr>
              <p:nvPr/>
            </p:nvSpPr>
            <p:spPr bwMode="auto">
              <a:xfrm>
                <a:off x="1355" y="1931"/>
                <a:ext cx="16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87" name="Oval 89"/>
              <p:cNvSpPr>
                <a:spLocks noChangeArrowheads="1"/>
              </p:cNvSpPr>
              <p:nvPr/>
            </p:nvSpPr>
            <p:spPr bwMode="auto">
              <a:xfrm>
                <a:off x="1328" y="1931"/>
                <a:ext cx="16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88" name="Oval 90"/>
              <p:cNvSpPr>
                <a:spLocks noChangeArrowheads="1"/>
              </p:cNvSpPr>
              <p:nvPr/>
            </p:nvSpPr>
            <p:spPr bwMode="auto">
              <a:xfrm>
                <a:off x="1373" y="1913"/>
                <a:ext cx="16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89" name="Oval 91"/>
              <p:cNvSpPr>
                <a:spLocks noChangeArrowheads="1"/>
              </p:cNvSpPr>
              <p:nvPr/>
            </p:nvSpPr>
            <p:spPr bwMode="auto">
              <a:xfrm>
                <a:off x="1404" y="1937"/>
                <a:ext cx="16" cy="16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90" name="Oval 92"/>
              <p:cNvSpPr>
                <a:spLocks noChangeArrowheads="1"/>
              </p:cNvSpPr>
              <p:nvPr/>
            </p:nvSpPr>
            <p:spPr bwMode="auto">
              <a:xfrm>
                <a:off x="1348" y="1947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91" name="Oval 93"/>
              <p:cNvSpPr>
                <a:spLocks noChangeArrowheads="1"/>
              </p:cNvSpPr>
              <p:nvPr/>
            </p:nvSpPr>
            <p:spPr bwMode="auto">
              <a:xfrm>
                <a:off x="1354" y="1917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92" name="Oval 94"/>
              <p:cNvSpPr>
                <a:spLocks noChangeArrowheads="1"/>
              </p:cNvSpPr>
              <p:nvPr/>
            </p:nvSpPr>
            <p:spPr bwMode="auto">
              <a:xfrm>
                <a:off x="1369" y="1960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93" name="Oval 95"/>
              <p:cNvSpPr>
                <a:spLocks noChangeArrowheads="1"/>
              </p:cNvSpPr>
              <p:nvPr/>
            </p:nvSpPr>
            <p:spPr bwMode="auto">
              <a:xfrm>
                <a:off x="1337" y="1964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94" name="Oval 96"/>
              <p:cNvSpPr>
                <a:spLocks noChangeArrowheads="1"/>
              </p:cNvSpPr>
              <p:nvPr/>
            </p:nvSpPr>
            <p:spPr bwMode="auto">
              <a:xfrm>
                <a:off x="1412" y="1949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95" name="Oval 97"/>
              <p:cNvSpPr>
                <a:spLocks noChangeArrowheads="1"/>
              </p:cNvSpPr>
              <p:nvPr/>
            </p:nvSpPr>
            <p:spPr bwMode="auto">
              <a:xfrm>
                <a:off x="1384" y="1975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96" name="Oval 98"/>
              <p:cNvSpPr>
                <a:spLocks noChangeArrowheads="1"/>
              </p:cNvSpPr>
              <p:nvPr/>
            </p:nvSpPr>
            <p:spPr bwMode="auto">
              <a:xfrm>
                <a:off x="1336" y="1951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97" name="Oval 99"/>
              <p:cNvSpPr>
                <a:spLocks noChangeArrowheads="1"/>
              </p:cNvSpPr>
              <p:nvPr/>
            </p:nvSpPr>
            <p:spPr bwMode="auto">
              <a:xfrm>
                <a:off x="1355" y="1961"/>
                <a:ext cx="15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98" name="Oval 100"/>
              <p:cNvSpPr>
                <a:spLocks noChangeArrowheads="1"/>
              </p:cNvSpPr>
              <p:nvPr/>
            </p:nvSpPr>
            <p:spPr bwMode="auto">
              <a:xfrm>
                <a:off x="1419" y="1938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99" name="Oval 101"/>
              <p:cNvSpPr>
                <a:spLocks noChangeArrowheads="1"/>
              </p:cNvSpPr>
              <p:nvPr/>
            </p:nvSpPr>
            <p:spPr bwMode="auto">
              <a:xfrm>
                <a:off x="1402" y="1987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00" name="Oval 102"/>
              <p:cNvSpPr>
                <a:spLocks noChangeArrowheads="1"/>
              </p:cNvSpPr>
              <p:nvPr/>
            </p:nvSpPr>
            <p:spPr bwMode="auto">
              <a:xfrm>
                <a:off x="1411" y="1961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01" name="Oval 103"/>
              <p:cNvSpPr>
                <a:spLocks noChangeArrowheads="1"/>
              </p:cNvSpPr>
              <p:nvPr/>
            </p:nvSpPr>
            <p:spPr bwMode="auto">
              <a:xfrm>
                <a:off x="1418" y="1957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02" name="Oval 104"/>
              <p:cNvSpPr>
                <a:spLocks noChangeArrowheads="1"/>
              </p:cNvSpPr>
              <p:nvPr/>
            </p:nvSpPr>
            <p:spPr bwMode="auto">
              <a:xfrm>
                <a:off x="1368" y="1973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03" name="Oval 105"/>
              <p:cNvSpPr>
                <a:spLocks noChangeArrowheads="1"/>
              </p:cNvSpPr>
              <p:nvPr/>
            </p:nvSpPr>
            <p:spPr bwMode="auto">
              <a:xfrm>
                <a:off x="1409" y="1924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04" name="Oval 106"/>
              <p:cNvSpPr>
                <a:spLocks noChangeArrowheads="1"/>
              </p:cNvSpPr>
              <p:nvPr/>
            </p:nvSpPr>
            <p:spPr bwMode="auto">
              <a:xfrm>
                <a:off x="1403" y="1971"/>
                <a:ext cx="15" cy="16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05" name="Oval 107"/>
              <p:cNvSpPr>
                <a:spLocks noChangeArrowheads="1"/>
              </p:cNvSpPr>
              <p:nvPr/>
            </p:nvSpPr>
            <p:spPr bwMode="auto">
              <a:xfrm>
                <a:off x="1320" y="1976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06" name="Oval 108"/>
              <p:cNvSpPr>
                <a:spLocks noChangeArrowheads="1"/>
              </p:cNvSpPr>
              <p:nvPr/>
            </p:nvSpPr>
            <p:spPr bwMode="auto">
              <a:xfrm>
                <a:off x="1397" y="1928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07" name="Oval 109"/>
              <p:cNvSpPr>
                <a:spLocks noChangeArrowheads="1"/>
              </p:cNvSpPr>
              <p:nvPr/>
            </p:nvSpPr>
            <p:spPr bwMode="auto">
              <a:xfrm>
                <a:off x="1356" y="1989"/>
                <a:ext cx="15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08" name="Oval 110"/>
              <p:cNvSpPr>
                <a:spLocks noChangeArrowheads="1"/>
              </p:cNvSpPr>
              <p:nvPr/>
            </p:nvSpPr>
            <p:spPr bwMode="auto">
              <a:xfrm>
                <a:off x="1311" y="1969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09" name="Oval 111"/>
              <p:cNvSpPr>
                <a:spLocks noChangeArrowheads="1"/>
              </p:cNvSpPr>
              <p:nvPr/>
            </p:nvSpPr>
            <p:spPr bwMode="auto">
              <a:xfrm>
                <a:off x="1334" y="1979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10" name="Oval 112"/>
              <p:cNvSpPr>
                <a:spLocks noChangeArrowheads="1"/>
              </p:cNvSpPr>
              <p:nvPr/>
            </p:nvSpPr>
            <p:spPr bwMode="auto">
              <a:xfrm>
                <a:off x="1428" y="1948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11" name="Oval 113"/>
              <p:cNvSpPr>
                <a:spLocks noChangeArrowheads="1"/>
              </p:cNvSpPr>
              <p:nvPr/>
            </p:nvSpPr>
            <p:spPr bwMode="auto">
              <a:xfrm>
                <a:off x="1319" y="1924"/>
                <a:ext cx="16" cy="16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12" name="Oval 114"/>
              <p:cNvSpPr>
                <a:spLocks noChangeArrowheads="1"/>
              </p:cNvSpPr>
              <p:nvPr/>
            </p:nvSpPr>
            <p:spPr bwMode="auto">
              <a:xfrm>
                <a:off x="1415" y="1973"/>
                <a:ext cx="16" cy="16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13" name="Oval 115"/>
              <p:cNvSpPr>
                <a:spLocks noChangeArrowheads="1"/>
              </p:cNvSpPr>
              <p:nvPr/>
            </p:nvSpPr>
            <p:spPr bwMode="auto">
              <a:xfrm>
                <a:off x="1371" y="1986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14" name="Oval 116"/>
              <p:cNvSpPr>
                <a:spLocks noChangeArrowheads="1"/>
              </p:cNvSpPr>
              <p:nvPr/>
            </p:nvSpPr>
            <p:spPr bwMode="auto">
              <a:xfrm>
                <a:off x="1506" y="1828"/>
                <a:ext cx="15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15" name="Oval 117"/>
              <p:cNvSpPr>
                <a:spLocks noChangeArrowheads="1"/>
              </p:cNvSpPr>
              <p:nvPr/>
            </p:nvSpPr>
            <p:spPr bwMode="auto">
              <a:xfrm>
                <a:off x="1371" y="2055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16" name="Oval 118"/>
              <p:cNvSpPr>
                <a:spLocks noChangeArrowheads="1"/>
              </p:cNvSpPr>
              <p:nvPr/>
            </p:nvSpPr>
            <p:spPr bwMode="auto">
              <a:xfrm>
                <a:off x="1340" y="1755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17" name="Oval 119"/>
              <p:cNvSpPr>
                <a:spLocks noChangeArrowheads="1"/>
              </p:cNvSpPr>
              <p:nvPr/>
            </p:nvSpPr>
            <p:spPr bwMode="auto">
              <a:xfrm>
                <a:off x="1420" y="1788"/>
                <a:ext cx="15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18" name="Oval 120"/>
              <p:cNvSpPr>
                <a:spLocks noChangeArrowheads="1"/>
              </p:cNvSpPr>
              <p:nvPr/>
            </p:nvSpPr>
            <p:spPr bwMode="auto">
              <a:xfrm>
                <a:off x="1427" y="1933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19" name="Oval 121"/>
              <p:cNvSpPr>
                <a:spLocks noChangeArrowheads="1"/>
              </p:cNvSpPr>
              <p:nvPr/>
            </p:nvSpPr>
            <p:spPr bwMode="auto">
              <a:xfrm>
                <a:off x="1350" y="1672"/>
                <a:ext cx="15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20" name="Line 122"/>
              <p:cNvSpPr>
                <a:spLocks noChangeShapeType="1"/>
              </p:cNvSpPr>
              <p:nvPr/>
            </p:nvSpPr>
            <p:spPr bwMode="auto">
              <a:xfrm flipV="1">
                <a:off x="999" y="1825"/>
                <a:ext cx="257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21" name="Line 123"/>
              <p:cNvSpPr>
                <a:spLocks noChangeShapeType="1"/>
              </p:cNvSpPr>
              <p:nvPr/>
            </p:nvSpPr>
            <p:spPr bwMode="auto">
              <a:xfrm>
                <a:off x="996" y="1867"/>
                <a:ext cx="262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" name="Group 124"/>
              <p:cNvGrpSpPr>
                <a:grpSpLocks/>
              </p:cNvGrpSpPr>
              <p:nvPr/>
            </p:nvGrpSpPr>
            <p:grpSpPr bwMode="auto">
              <a:xfrm>
                <a:off x="607" y="1791"/>
                <a:ext cx="356" cy="179"/>
                <a:chOff x="607" y="1791"/>
                <a:chExt cx="356" cy="179"/>
              </a:xfrm>
            </p:grpSpPr>
            <p:sp>
              <p:nvSpPr>
                <p:cNvPr id="89826" name="Oval 125"/>
                <p:cNvSpPr>
                  <a:spLocks noChangeArrowheads="1"/>
                </p:cNvSpPr>
                <p:nvPr/>
              </p:nvSpPr>
              <p:spPr bwMode="auto">
                <a:xfrm>
                  <a:off x="759" y="1791"/>
                  <a:ext cx="204" cy="179"/>
                </a:xfrm>
                <a:prstGeom prst="ellipse">
                  <a:avLst/>
                </a:prstGeom>
                <a:solidFill>
                  <a:srgbClr val="DDF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27" name="Oval 126"/>
                <p:cNvSpPr>
                  <a:spLocks noChangeArrowheads="1"/>
                </p:cNvSpPr>
                <p:nvPr/>
              </p:nvSpPr>
              <p:spPr bwMode="auto">
                <a:xfrm>
                  <a:off x="789" y="1868"/>
                  <a:ext cx="15" cy="1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28" name="Oval 127"/>
                <p:cNvSpPr>
                  <a:spLocks noChangeArrowheads="1"/>
                </p:cNvSpPr>
                <p:nvPr/>
              </p:nvSpPr>
              <p:spPr bwMode="auto">
                <a:xfrm>
                  <a:off x="789" y="1898"/>
                  <a:ext cx="16" cy="1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29" name="Oval 128"/>
                <p:cNvSpPr>
                  <a:spLocks noChangeArrowheads="1"/>
                </p:cNvSpPr>
                <p:nvPr/>
              </p:nvSpPr>
              <p:spPr bwMode="auto">
                <a:xfrm>
                  <a:off x="834" y="1837"/>
                  <a:ext cx="16" cy="1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30" name="Oval 129"/>
                <p:cNvSpPr>
                  <a:spLocks noChangeArrowheads="1"/>
                </p:cNvSpPr>
                <p:nvPr/>
              </p:nvSpPr>
              <p:spPr bwMode="auto">
                <a:xfrm>
                  <a:off x="922" y="1900"/>
                  <a:ext cx="16" cy="1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31" name="Oval 130"/>
                <p:cNvSpPr>
                  <a:spLocks noChangeArrowheads="1"/>
                </p:cNvSpPr>
                <p:nvPr/>
              </p:nvSpPr>
              <p:spPr bwMode="auto">
                <a:xfrm>
                  <a:off x="825" y="1870"/>
                  <a:ext cx="16" cy="1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32" name="Oval 131"/>
                <p:cNvSpPr>
                  <a:spLocks noChangeArrowheads="1"/>
                </p:cNvSpPr>
                <p:nvPr/>
              </p:nvSpPr>
              <p:spPr bwMode="auto">
                <a:xfrm>
                  <a:off x="822" y="1885"/>
                  <a:ext cx="16" cy="1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33" name="Oval 132"/>
                <p:cNvSpPr>
                  <a:spLocks noChangeArrowheads="1"/>
                </p:cNvSpPr>
                <p:nvPr/>
              </p:nvSpPr>
              <p:spPr bwMode="auto">
                <a:xfrm>
                  <a:off x="842" y="1920"/>
                  <a:ext cx="16" cy="1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34" name="Oval 133"/>
                <p:cNvSpPr>
                  <a:spLocks noChangeArrowheads="1"/>
                </p:cNvSpPr>
                <p:nvPr/>
              </p:nvSpPr>
              <p:spPr bwMode="auto">
                <a:xfrm>
                  <a:off x="835" y="1892"/>
                  <a:ext cx="16" cy="1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35" name="Oval 134"/>
                <p:cNvSpPr>
                  <a:spLocks noChangeArrowheads="1"/>
                </p:cNvSpPr>
                <p:nvPr/>
              </p:nvSpPr>
              <p:spPr bwMode="auto">
                <a:xfrm>
                  <a:off x="871" y="1918"/>
                  <a:ext cx="16" cy="1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36" name="Oval 135"/>
                <p:cNvSpPr>
                  <a:spLocks noChangeArrowheads="1"/>
                </p:cNvSpPr>
                <p:nvPr/>
              </p:nvSpPr>
              <p:spPr bwMode="auto">
                <a:xfrm>
                  <a:off x="841" y="1824"/>
                  <a:ext cx="15" cy="1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37" name="Oval 136"/>
                <p:cNvSpPr>
                  <a:spLocks noChangeArrowheads="1"/>
                </p:cNvSpPr>
                <p:nvPr/>
              </p:nvSpPr>
              <p:spPr bwMode="auto">
                <a:xfrm>
                  <a:off x="782" y="1822"/>
                  <a:ext cx="16" cy="16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38" name="Oval 137"/>
                <p:cNvSpPr>
                  <a:spLocks noChangeArrowheads="1"/>
                </p:cNvSpPr>
                <p:nvPr/>
              </p:nvSpPr>
              <p:spPr bwMode="auto">
                <a:xfrm>
                  <a:off x="803" y="1869"/>
                  <a:ext cx="16" cy="16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39" name="Oval 138"/>
                <p:cNvSpPr>
                  <a:spLocks noChangeArrowheads="1"/>
                </p:cNvSpPr>
                <p:nvPr/>
              </p:nvSpPr>
              <p:spPr bwMode="auto">
                <a:xfrm>
                  <a:off x="778" y="1919"/>
                  <a:ext cx="16" cy="1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40" name="Oval 139"/>
                <p:cNvSpPr>
                  <a:spLocks noChangeArrowheads="1"/>
                </p:cNvSpPr>
                <p:nvPr/>
              </p:nvSpPr>
              <p:spPr bwMode="auto">
                <a:xfrm>
                  <a:off x="768" y="1887"/>
                  <a:ext cx="16" cy="1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41" name="Oval 140"/>
                <p:cNvSpPr>
                  <a:spLocks noChangeArrowheads="1"/>
                </p:cNvSpPr>
                <p:nvPr/>
              </p:nvSpPr>
              <p:spPr bwMode="auto">
                <a:xfrm>
                  <a:off x="806" y="1920"/>
                  <a:ext cx="16" cy="1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42" name="Oval 141"/>
                <p:cNvSpPr>
                  <a:spLocks noChangeArrowheads="1"/>
                </p:cNvSpPr>
                <p:nvPr/>
              </p:nvSpPr>
              <p:spPr bwMode="auto">
                <a:xfrm>
                  <a:off x="888" y="1934"/>
                  <a:ext cx="15" cy="1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43" name="Oval 142"/>
                <p:cNvSpPr>
                  <a:spLocks noChangeArrowheads="1"/>
                </p:cNvSpPr>
                <p:nvPr/>
              </p:nvSpPr>
              <p:spPr bwMode="auto">
                <a:xfrm>
                  <a:off x="776" y="1877"/>
                  <a:ext cx="16" cy="16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44" name="Oval 143"/>
                <p:cNvSpPr>
                  <a:spLocks noChangeArrowheads="1"/>
                </p:cNvSpPr>
                <p:nvPr/>
              </p:nvSpPr>
              <p:spPr bwMode="auto">
                <a:xfrm>
                  <a:off x="845" y="1937"/>
                  <a:ext cx="16" cy="1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45" name="Oval 144"/>
                <p:cNvSpPr>
                  <a:spLocks noChangeArrowheads="1"/>
                </p:cNvSpPr>
                <p:nvPr/>
              </p:nvSpPr>
              <p:spPr bwMode="auto">
                <a:xfrm>
                  <a:off x="912" y="1909"/>
                  <a:ext cx="16" cy="1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46" name="Oval 145"/>
                <p:cNvSpPr>
                  <a:spLocks noChangeArrowheads="1"/>
                </p:cNvSpPr>
                <p:nvPr/>
              </p:nvSpPr>
              <p:spPr bwMode="auto">
                <a:xfrm>
                  <a:off x="877" y="1847"/>
                  <a:ext cx="16" cy="1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47" name="Oval 146"/>
                <p:cNvSpPr>
                  <a:spLocks noChangeArrowheads="1"/>
                </p:cNvSpPr>
                <p:nvPr/>
              </p:nvSpPr>
              <p:spPr bwMode="auto">
                <a:xfrm>
                  <a:off x="879" y="1834"/>
                  <a:ext cx="16" cy="1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48" name="Oval 147"/>
                <p:cNvSpPr>
                  <a:spLocks noChangeArrowheads="1"/>
                </p:cNvSpPr>
                <p:nvPr/>
              </p:nvSpPr>
              <p:spPr bwMode="auto">
                <a:xfrm>
                  <a:off x="922" y="1856"/>
                  <a:ext cx="16" cy="1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49" name="Oval 148"/>
                <p:cNvSpPr>
                  <a:spLocks noChangeArrowheads="1"/>
                </p:cNvSpPr>
                <p:nvPr/>
              </p:nvSpPr>
              <p:spPr bwMode="auto">
                <a:xfrm>
                  <a:off x="868" y="1858"/>
                  <a:ext cx="16" cy="1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50" name="Oval 149"/>
                <p:cNvSpPr>
                  <a:spLocks noChangeArrowheads="1"/>
                </p:cNvSpPr>
                <p:nvPr/>
              </p:nvSpPr>
              <p:spPr bwMode="auto">
                <a:xfrm>
                  <a:off x="901" y="1900"/>
                  <a:ext cx="16" cy="1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51" name="Oval 150"/>
                <p:cNvSpPr>
                  <a:spLocks noChangeArrowheads="1"/>
                </p:cNvSpPr>
                <p:nvPr/>
              </p:nvSpPr>
              <p:spPr bwMode="auto">
                <a:xfrm>
                  <a:off x="810" y="1825"/>
                  <a:ext cx="15" cy="1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52" name="Oval 151"/>
                <p:cNvSpPr>
                  <a:spLocks noChangeArrowheads="1"/>
                </p:cNvSpPr>
                <p:nvPr/>
              </p:nvSpPr>
              <p:spPr bwMode="auto">
                <a:xfrm>
                  <a:off x="909" y="1874"/>
                  <a:ext cx="16" cy="1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53" name="Oval 152"/>
                <p:cNvSpPr>
                  <a:spLocks noChangeArrowheads="1"/>
                </p:cNvSpPr>
                <p:nvPr/>
              </p:nvSpPr>
              <p:spPr bwMode="auto">
                <a:xfrm>
                  <a:off x="932" y="1862"/>
                  <a:ext cx="15" cy="16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54" name="Oval 153"/>
                <p:cNvSpPr>
                  <a:spLocks noChangeArrowheads="1"/>
                </p:cNvSpPr>
                <p:nvPr/>
              </p:nvSpPr>
              <p:spPr bwMode="auto">
                <a:xfrm>
                  <a:off x="816" y="1812"/>
                  <a:ext cx="16" cy="1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55" name="Oval 154"/>
                <p:cNvSpPr>
                  <a:spLocks noChangeArrowheads="1"/>
                </p:cNvSpPr>
                <p:nvPr/>
              </p:nvSpPr>
              <p:spPr bwMode="auto">
                <a:xfrm>
                  <a:off x="842" y="1846"/>
                  <a:ext cx="15" cy="16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56" name="Oval 155"/>
                <p:cNvSpPr>
                  <a:spLocks noChangeArrowheads="1"/>
                </p:cNvSpPr>
                <p:nvPr/>
              </p:nvSpPr>
              <p:spPr bwMode="auto">
                <a:xfrm>
                  <a:off x="844" y="1866"/>
                  <a:ext cx="16" cy="16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57" name="Oval 156"/>
                <p:cNvSpPr>
                  <a:spLocks noChangeArrowheads="1"/>
                </p:cNvSpPr>
                <p:nvPr/>
              </p:nvSpPr>
              <p:spPr bwMode="auto">
                <a:xfrm>
                  <a:off x="848" y="1902"/>
                  <a:ext cx="15" cy="16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58" name="Oval 157"/>
                <p:cNvSpPr>
                  <a:spLocks noChangeArrowheads="1"/>
                </p:cNvSpPr>
                <p:nvPr/>
              </p:nvSpPr>
              <p:spPr bwMode="auto">
                <a:xfrm>
                  <a:off x="884" y="1908"/>
                  <a:ext cx="16" cy="1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59" name="Oval 158"/>
                <p:cNvSpPr>
                  <a:spLocks noChangeArrowheads="1"/>
                </p:cNvSpPr>
                <p:nvPr/>
              </p:nvSpPr>
              <p:spPr bwMode="auto">
                <a:xfrm>
                  <a:off x="869" y="1889"/>
                  <a:ext cx="16" cy="1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60" name="Oval 159"/>
                <p:cNvSpPr>
                  <a:spLocks noChangeArrowheads="1"/>
                </p:cNvSpPr>
                <p:nvPr/>
              </p:nvSpPr>
              <p:spPr bwMode="auto">
                <a:xfrm>
                  <a:off x="856" y="1876"/>
                  <a:ext cx="16" cy="16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61" name="Oval 160"/>
                <p:cNvSpPr>
                  <a:spLocks noChangeArrowheads="1"/>
                </p:cNvSpPr>
                <p:nvPr/>
              </p:nvSpPr>
              <p:spPr bwMode="auto">
                <a:xfrm>
                  <a:off x="884" y="1922"/>
                  <a:ext cx="16" cy="16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62" name="Oval 161"/>
                <p:cNvSpPr>
                  <a:spLocks noChangeArrowheads="1"/>
                </p:cNvSpPr>
                <p:nvPr/>
              </p:nvSpPr>
              <p:spPr bwMode="auto">
                <a:xfrm>
                  <a:off x="883" y="1880"/>
                  <a:ext cx="16" cy="1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63" name="Oval 162"/>
                <p:cNvSpPr>
                  <a:spLocks noChangeArrowheads="1"/>
                </p:cNvSpPr>
                <p:nvPr/>
              </p:nvSpPr>
              <p:spPr bwMode="auto">
                <a:xfrm>
                  <a:off x="922" y="1843"/>
                  <a:ext cx="16" cy="16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64" name="Oval 163"/>
                <p:cNvSpPr>
                  <a:spLocks noChangeArrowheads="1"/>
                </p:cNvSpPr>
                <p:nvPr/>
              </p:nvSpPr>
              <p:spPr bwMode="auto">
                <a:xfrm>
                  <a:off x="932" y="1890"/>
                  <a:ext cx="16" cy="1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65" name="Oval 164"/>
                <p:cNvSpPr>
                  <a:spLocks noChangeArrowheads="1"/>
                </p:cNvSpPr>
                <p:nvPr/>
              </p:nvSpPr>
              <p:spPr bwMode="auto">
                <a:xfrm>
                  <a:off x="803" y="1890"/>
                  <a:ext cx="16" cy="1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66" name="Oval 165"/>
                <p:cNvSpPr>
                  <a:spLocks noChangeArrowheads="1"/>
                </p:cNvSpPr>
                <p:nvPr/>
              </p:nvSpPr>
              <p:spPr bwMode="auto">
                <a:xfrm>
                  <a:off x="823" y="1913"/>
                  <a:ext cx="16" cy="1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67" name="Oval 166"/>
                <p:cNvSpPr>
                  <a:spLocks noChangeArrowheads="1"/>
                </p:cNvSpPr>
                <p:nvPr/>
              </p:nvSpPr>
              <p:spPr bwMode="auto">
                <a:xfrm>
                  <a:off x="817" y="1938"/>
                  <a:ext cx="16" cy="1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68" name="Oval 167"/>
                <p:cNvSpPr>
                  <a:spLocks noChangeArrowheads="1"/>
                </p:cNvSpPr>
                <p:nvPr/>
              </p:nvSpPr>
              <p:spPr bwMode="auto">
                <a:xfrm>
                  <a:off x="782" y="1848"/>
                  <a:ext cx="16" cy="1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69" name="Oval 168"/>
                <p:cNvSpPr>
                  <a:spLocks noChangeArrowheads="1"/>
                </p:cNvSpPr>
                <p:nvPr/>
              </p:nvSpPr>
              <p:spPr bwMode="auto">
                <a:xfrm>
                  <a:off x="859" y="1942"/>
                  <a:ext cx="16" cy="16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70" name="Oval 169"/>
                <p:cNvSpPr>
                  <a:spLocks noChangeArrowheads="1"/>
                </p:cNvSpPr>
                <p:nvPr/>
              </p:nvSpPr>
              <p:spPr bwMode="auto">
                <a:xfrm>
                  <a:off x="804" y="1933"/>
                  <a:ext cx="16" cy="1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71" name="Oval 170"/>
                <p:cNvSpPr>
                  <a:spLocks noChangeArrowheads="1"/>
                </p:cNvSpPr>
                <p:nvPr/>
              </p:nvSpPr>
              <p:spPr bwMode="auto">
                <a:xfrm>
                  <a:off x="804" y="1837"/>
                  <a:ext cx="16" cy="1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72" name="Oval 171"/>
                <p:cNvSpPr>
                  <a:spLocks noChangeArrowheads="1"/>
                </p:cNvSpPr>
                <p:nvPr/>
              </p:nvSpPr>
              <p:spPr bwMode="auto">
                <a:xfrm>
                  <a:off x="899" y="1926"/>
                  <a:ext cx="16" cy="16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73" name="Oval 172"/>
                <p:cNvSpPr>
                  <a:spLocks noChangeArrowheads="1"/>
                </p:cNvSpPr>
                <p:nvPr/>
              </p:nvSpPr>
              <p:spPr bwMode="auto">
                <a:xfrm>
                  <a:off x="874" y="1818"/>
                  <a:ext cx="16" cy="1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74" name="Oval 173"/>
                <p:cNvSpPr>
                  <a:spLocks noChangeArrowheads="1"/>
                </p:cNvSpPr>
                <p:nvPr/>
              </p:nvSpPr>
              <p:spPr bwMode="auto">
                <a:xfrm>
                  <a:off x="905" y="1846"/>
                  <a:ext cx="16" cy="1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75" name="Oval 174"/>
                <p:cNvSpPr>
                  <a:spLocks noChangeArrowheads="1"/>
                </p:cNvSpPr>
                <p:nvPr/>
              </p:nvSpPr>
              <p:spPr bwMode="auto">
                <a:xfrm>
                  <a:off x="895" y="1869"/>
                  <a:ext cx="15" cy="1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76" name="Oval 175"/>
                <p:cNvSpPr>
                  <a:spLocks noChangeArrowheads="1"/>
                </p:cNvSpPr>
                <p:nvPr/>
              </p:nvSpPr>
              <p:spPr bwMode="auto">
                <a:xfrm>
                  <a:off x="866" y="1807"/>
                  <a:ext cx="16" cy="1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77" name="Oval 176"/>
                <p:cNvSpPr>
                  <a:spLocks noChangeArrowheads="1"/>
                </p:cNvSpPr>
                <p:nvPr/>
              </p:nvSpPr>
              <p:spPr bwMode="auto">
                <a:xfrm>
                  <a:off x="899" y="1817"/>
                  <a:ext cx="16" cy="1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78" name="Oval 177"/>
                <p:cNvSpPr>
                  <a:spLocks noChangeArrowheads="1"/>
                </p:cNvSpPr>
                <p:nvPr/>
              </p:nvSpPr>
              <p:spPr bwMode="auto">
                <a:xfrm>
                  <a:off x="780" y="1839"/>
                  <a:ext cx="16" cy="16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79" name="Oval 178"/>
                <p:cNvSpPr>
                  <a:spLocks noChangeArrowheads="1"/>
                </p:cNvSpPr>
                <p:nvPr/>
              </p:nvSpPr>
              <p:spPr bwMode="auto">
                <a:xfrm>
                  <a:off x="926" y="1912"/>
                  <a:ext cx="16" cy="1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80" name="Oval 179"/>
                <p:cNvSpPr>
                  <a:spLocks noChangeArrowheads="1"/>
                </p:cNvSpPr>
                <p:nvPr/>
              </p:nvSpPr>
              <p:spPr bwMode="auto">
                <a:xfrm>
                  <a:off x="836" y="1806"/>
                  <a:ext cx="16" cy="1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81" name="Oval 180"/>
                <p:cNvSpPr>
                  <a:spLocks noChangeArrowheads="1"/>
                </p:cNvSpPr>
                <p:nvPr/>
              </p:nvSpPr>
              <p:spPr bwMode="auto">
                <a:xfrm>
                  <a:off x="909" y="1817"/>
                  <a:ext cx="16" cy="1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82" name="Oval 181"/>
                <p:cNvSpPr>
                  <a:spLocks noChangeArrowheads="1"/>
                </p:cNvSpPr>
                <p:nvPr/>
              </p:nvSpPr>
              <p:spPr bwMode="auto">
                <a:xfrm>
                  <a:off x="851" y="1800"/>
                  <a:ext cx="16" cy="15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83" name="Oval 182"/>
                <p:cNvSpPr>
                  <a:spLocks noChangeArrowheads="1"/>
                </p:cNvSpPr>
                <p:nvPr/>
              </p:nvSpPr>
              <p:spPr bwMode="auto">
                <a:xfrm>
                  <a:off x="798" y="1851"/>
                  <a:ext cx="16" cy="15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84" name="Oval 183"/>
                <p:cNvSpPr>
                  <a:spLocks noChangeArrowheads="1"/>
                </p:cNvSpPr>
                <p:nvPr/>
              </p:nvSpPr>
              <p:spPr bwMode="auto">
                <a:xfrm>
                  <a:off x="792" y="1881"/>
                  <a:ext cx="16" cy="15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85" name="Oval 184"/>
                <p:cNvSpPr>
                  <a:spLocks noChangeArrowheads="1"/>
                </p:cNvSpPr>
                <p:nvPr/>
              </p:nvSpPr>
              <p:spPr bwMode="auto">
                <a:xfrm>
                  <a:off x="826" y="1854"/>
                  <a:ext cx="16" cy="15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86" name="Oval 185"/>
                <p:cNvSpPr>
                  <a:spLocks noChangeArrowheads="1"/>
                </p:cNvSpPr>
                <p:nvPr/>
              </p:nvSpPr>
              <p:spPr bwMode="auto">
                <a:xfrm>
                  <a:off x="818" y="1898"/>
                  <a:ext cx="16" cy="15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87" name="Oval 186"/>
                <p:cNvSpPr>
                  <a:spLocks noChangeArrowheads="1"/>
                </p:cNvSpPr>
                <p:nvPr/>
              </p:nvSpPr>
              <p:spPr bwMode="auto">
                <a:xfrm>
                  <a:off x="852" y="1834"/>
                  <a:ext cx="16" cy="15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88" name="Oval 187"/>
                <p:cNvSpPr>
                  <a:spLocks noChangeArrowheads="1"/>
                </p:cNvSpPr>
                <p:nvPr/>
              </p:nvSpPr>
              <p:spPr bwMode="auto">
                <a:xfrm>
                  <a:off x="812" y="1875"/>
                  <a:ext cx="16" cy="15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89" name="Oval 188"/>
                <p:cNvSpPr>
                  <a:spLocks noChangeArrowheads="1"/>
                </p:cNvSpPr>
                <p:nvPr/>
              </p:nvSpPr>
              <p:spPr bwMode="auto">
                <a:xfrm>
                  <a:off x="834" y="1907"/>
                  <a:ext cx="16" cy="15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90" name="Oval 189"/>
                <p:cNvSpPr>
                  <a:spLocks noChangeArrowheads="1"/>
                </p:cNvSpPr>
                <p:nvPr/>
              </p:nvSpPr>
              <p:spPr bwMode="auto">
                <a:xfrm>
                  <a:off x="839" y="1858"/>
                  <a:ext cx="16" cy="16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91" name="Oval 190"/>
                <p:cNvSpPr>
                  <a:spLocks noChangeArrowheads="1"/>
                </p:cNvSpPr>
                <p:nvPr/>
              </p:nvSpPr>
              <p:spPr bwMode="auto">
                <a:xfrm>
                  <a:off x="862" y="1905"/>
                  <a:ext cx="16" cy="15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92" name="Oval 191"/>
                <p:cNvSpPr>
                  <a:spLocks noChangeArrowheads="1"/>
                </p:cNvSpPr>
                <p:nvPr/>
              </p:nvSpPr>
              <p:spPr bwMode="auto">
                <a:xfrm>
                  <a:off x="888" y="1824"/>
                  <a:ext cx="15" cy="16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93" name="Oval 192"/>
                <p:cNvSpPr>
                  <a:spLocks noChangeArrowheads="1"/>
                </p:cNvSpPr>
                <p:nvPr/>
              </p:nvSpPr>
              <p:spPr bwMode="auto">
                <a:xfrm>
                  <a:off x="766" y="1846"/>
                  <a:ext cx="16" cy="15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94" name="Oval 193"/>
                <p:cNvSpPr>
                  <a:spLocks noChangeArrowheads="1"/>
                </p:cNvSpPr>
                <p:nvPr/>
              </p:nvSpPr>
              <p:spPr bwMode="auto">
                <a:xfrm>
                  <a:off x="818" y="1843"/>
                  <a:ext cx="15" cy="16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95" name="Oval 194"/>
                <p:cNvSpPr>
                  <a:spLocks noChangeArrowheads="1"/>
                </p:cNvSpPr>
                <p:nvPr/>
              </p:nvSpPr>
              <p:spPr bwMode="auto">
                <a:xfrm>
                  <a:off x="772" y="1904"/>
                  <a:ext cx="16" cy="15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96" name="Oval 195"/>
                <p:cNvSpPr>
                  <a:spLocks noChangeArrowheads="1"/>
                </p:cNvSpPr>
                <p:nvPr/>
              </p:nvSpPr>
              <p:spPr bwMode="auto">
                <a:xfrm>
                  <a:off x="777" y="1891"/>
                  <a:ext cx="15" cy="15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97" name="Oval 196"/>
                <p:cNvSpPr>
                  <a:spLocks noChangeArrowheads="1"/>
                </p:cNvSpPr>
                <p:nvPr/>
              </p:nvSpPr>
              <p:spPr bwMode="auto">
                <a:xfrm>
                  <a:off x="792" y="1912"/>
                  <a:ext cx="16" cy="15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98" name="Oval 197"/>
                <p:cNvSpPr>
                  <a:spLocks noChangeArrowheads="1"/>
                </p:cNvSpPr>
                <p:nvPr/>
              </p:nvSpPr>
              <p:spPr bwMode="auto">
                <a:xfrm>
                  <a:off x="790" y="1925"/>
                  <a:ext cx="16" cy="15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99" name="Oval 198"/>
                <p:cNvSpPr>
                  <a:spLocks noChangeArrowheads="1"/>
                </p:cNvSpPr>
                <p:nvPr/>
              </p:nvSpPr>
              <p:spPr bwMode="auto">
                <a:xfrm>
                  <a:off x="777" y="1861"/>
                  <a:ext cx="16" cy="15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900" name="Oval 199"/>
                <p:cNvSpPr>
                  <a:spLocks noChangeArrowheads="1"/>
                </p:cNvSpPr>
                <p:nvPr/>
              </p:nvSpPr>
              <p:spPr bwMode="auto">
                <a:xfrm>
                  <a:off x="832" y="1941"/>
                  <a:ext cx="16" cy="15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901" name="Oval 200"/>
                <p:cNvSpPr>
                  <a:spLocks noChangeArrowheads="1"/>
                </p:cNvSpPr>
                <p:nvPr/>
              </p:nvSpPr>
              <p:spPr bwMode="auto">
                <a:xfrm>
                  <a:off x="915" y="1922"/>
                  <a:ext cx="16" cy="15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902" name="Oval 201"/>
                <p:cNvSpPr>
                  <a:spLocks noChangeArrowheads="1"/>
                </p:cNvSpPr>
                <p:nvPr/>
              </p:nvSpPr>
              <p:spPr bwMode="auto">
                <a:xfrm>
                  <a:off x="867" y="1835"/>
                  <a:ext cx="16" cy="15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903" name="Oval 202"/>
                <p:cNvSpPr>
                  <a:spLocks noChangeArrowheads="1"/>
                </p:cNvSpPr>
                <p:nvPr/>
              </p:nvSpPr>
              <p:spPr bwMode="auto">
                <a:xfrm>
                  <a:off x="891" y="1837"/>
                  <a:ext cx="16" cy="15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904" name="Oval 203"/>
                <p:cNvSpPr>
                  <a:spLocks noChangeArrowheads="1"/>
                </p:cNvSpPr>
                <p:nvPr/>
              </p:nvSpPr>
              <p:spPr bwMode="auto">
                <a:xfrm>
                  <a:off x="912" y="1861"/>
                  <a:ext cx="16" cy="15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905" name="Oval 204"/>
                <p:cNvSpPr>
                  <a:spLocks noChangeArrowheads="1"/>
                </p:cNvSpPr>
                <p:nvPr/>
              </p:nvSpPr>
              <p:spPr bwMode="auto">
                <a:xfrm>
                  <a:off x="857" y="1847"/>
                  <a:ext cx="15" cy="15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906" name="Oval 205"/>
                <p:cNvSpPr>
                  <a:spLocks noChangeArrowheads="1"/>
                </p:cNvSpPr>
                <p:nvPr/>
              </p:nvSpPr>
              <p:spPr bwMode="auto">
                <a:xfrm>
                  <a:off x="896" y="1886"/>
                  <a:ext cx="16" cy="16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907" name="Oval 206"/>
                <p:cNvSpPr>
                  <a:spLocks noChangeArrowheads="1"/>
                </p:cNvSpPr>
                <p:nvPr/>
              </p:nvSpPr>
              <p:spPr bwMode="auto">
                <a:xfrm>
                  <a:off x="937" y="1877"/>
                  <a:ext cx="16" cy="15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908" name="Oval 207"/>
                <p:cNvSpPr>
                  <a:spLocks noChangeArrowheads="1"/>
                </p:cNvSpPr>
                <p:nvPr/>
              </p:nvSpPr>
              <p:spPr bwMode="auto">
                <a:xfrm>
                  <a:off x="895" y="1855"/>
                  <a:ext cx="15" cy="15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909" name="Oval 208"/>
                <p:cNvSpPr>
                  <a:spLocks noChangeArrowheads="1"/>
                </p:cNvSpPr>
                <p:nvPr/>
              </p:nvSpPr>
              <p:spPr bwMode="auto">
                <a:xfrm>
                  <a:off x="924" y="1870"/>
                  <a:ext cx="16" cy="15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910" name="Oval 209"/>
                <p:cNvSpPr>
                  <a:spLocks noChangeArrowheads="1"/>
                </p:cNvSpPr>
                <p:nvPr/>
              </p:nvSpPr>
              <p:spPr bwMode="auto">
                <a:xfrm>
                  <a:off x="830" y="1817"/>
                  <a:ext cx="16" cy="15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911" name="Oval 210"/>
                <p:cNvSpPr>
                  <a:spLocks noChangeArrowheads="1"/>
                </p:cNvSpPr>
                <p:nvPr/>
              </p:nvSpPr>
              <p:spPr bwMode="auto">
                <a:xfrm>
                  <a:off x="861" y="1819"/>
                  <a:ext cx="15" cy="16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912" name="Oval 211"/>
                <p:cNvSpPr>
                  <a:spLocks noChangeArrowheads="1"/>
                </p:cNvSpPr>
                <p:nvPr/>
              </p:nvSpPr>
              <p:spPr bwMode="auto">
                <a:xfrm>
                  <a:off x="854" y="1861"/>
                  <a:ext cx="16" cy="15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913" name="Oval 212"/>
                <p:cNvSpPr>
                  <a:spLocks noChangeArrowheads="1"/>
                </p:cNvSpPr>
                <p:nvPr/>
              </p:nvSpPr>
              <p:spPr bwMode="auto">
                <a:xfrm>
                  <a:off x="838" y="1878"/>
                  <a:ext cx="15" cy="16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914" name="Oval 213"/>
                <p:cNvSpPr>
                  <a:spLocks noChangeArrowheads="1"/>
                </p:cNvSpPr>
                <p:nvPr/>
              </p:nvSpPr>
              <p:spPr bwMode="auto">
                <a:xfrm>
                  <a:off x="883" y="1893"/>
                  <a:ext cx="16" cy="15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915" name="Oval 214"/>
                <p:cNvSpPr>
                  <a:spLocks noChangeArrowheads="1"/>
                </p:cNvSpPr>
                <p:nvPr/>
              </p:nvSpPr>
              <p:spPr bwMode="auto">
                <a:xfrm>
                  <a:off x="871" y="1875"/>
                  <a:ext cx="15" cy="15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916" name="Oval 215"/>
                <p:cNvSpPr>
                  <a:spLocks noChangeArrowheads="1"/>
                </p:cNvSpPr>
                <p:nvPr/>
              </p:nvSpPr>
              <p:spPr bwMode="auto">
                <a:xfrm>
                  <a:off x="851" y="1888"/>
                  <a:ext cx="16" cy="15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917" name="Oval 216"/>
                <p:cNvSpPr>
                  <a:spLocks noChangeArrowheads="1"/>
                </p:cNvSpPr>
                <p:nvPr/>
              </p:nvSpPr>
              <p:spPr bwMode="auto">
                <a:xfrm>
                  <a:off x="873" y="1905"/>
                  <a:ext cx="16" cy="15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918" name="Oval 217"/>
                <p:cNvSpPr>
                  <a:spLocks noChangeArrowheads="1"/>
                </p:cNvSpPr>
                <p:nvPr/>
              </p:nvSpPr>
              <p:spPr bwMode="auto">
                <a:xfrm>
                  <a:off x="882" y="1863"/>
                  <a:ext cx="16" cy="15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919" name="Oval 218"/>
                <p:cNvSpPr>
                  <a:spLocks noChangeArrowheads="1"/>
                </p:cNvSpPr>
                <p:nvPr/>
              </p:nvSpPr>
              <p:spPr bwMode="auto">
                <a:xfrm>
                  <a:off x="906" y="1892"/>
                  <a:ext cx="16" cy="15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920" name="Oval 219"/>
                <p:cNvSpPr>
                  <a:spLocks noChangeArrowheads="1"/>
                </p:cNvSpPr>
                <p:nvPr/>
              </p:nvSpPr>
              <p:spPr bwMode="auto">
                <a:xfrm>
                  <a:off x="791" y="1836"/>
                  <a:ext cx="16" cy="15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921" name="Oval 220"/>
                <p:cNvSpPr>
                  <a:spLocks noChangeArrowheads="1"/>
                </p:cNvSpPr>
                <p:nvPr/>
              </p:nvSpPr>
              <p:spPr bwMode="auto">
                <a:xfrm>
                  <a:off x="811" y="1859"/>
                  <a:ext cx="16" cy="15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922" name="Oval 221"/>
                <p:cNvSpPr>
                  <a:spLocks noChangeArrowheads="1"/>
                </p:cNvSpPr>
                <p:nvPr/>
              </p:nvSpPr>
              <p:spPr bwMode="auto">
                <a:xfrm>
                  <a:off x="806" y="1906"/>
                  <a:ext cx="16" cy="15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923" name="Oval 222"/>
                <p:cNvSpPr>
                  <a:spLocks noChangeArrowheads="1"/>
                </p:cNvSpPr>
                <p:nvPr/>
              </p:nvSpPr>
              <p:spPr bwMode="auto">
                <a:xfrm>
                  <a:off x="832" y="1928"/>
                  <a:ext cx="16" cy="15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924" name="Oval 223"/>
                <p:cNvSpPr>
                  <a:spLocks noChangeArrowheads="1"/>
                </p:cNvSpPr>
                <p:nvPr/>
              </p:nvSpPr>
              <p:spPr bwMode="auto">
                <a:xfrm>
                  <a:off x="817" y="1925"/>
                  <a:ext cx="16" cy="15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925" name="Oval 224"/>
                <p:cNvSpPr>
                  <a:spLocks noChangeArrowheads="1"/>
                </p:cNvSpPr>
                <p:nvPr/>
              </p:nvSpPr>
              <p:spPr bwMode="auto">
                <a:xfrm>
                  <a:off x="856" y="1929"/>
                  <a:ext cx="15" cy="15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926" name="Oval 225"/>
                <p:cNvSpPr>
                  <a:spLocks noChangeArrowheads="1"/>
                </p:cNvSpPr>
                <p:nvPr/>
              </p:nvSpPr>
              <p:spPr bwMode="auto">
                <a:xfrm>
                  <a:off x="872" y="1935"/>
                  <a:ext cx="16" cy="15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927" name="Oval 226"/>
                <p:cNvSpPr>
                  <a:spLocks noChangeArrowheads="1"/>
                </p:cNvSpPr>
                <p:nvPr/>
              </p:nvSpPr>
              <p:spPr bwMode="auto">
                <a:xfrm>
                  <a:off x="852" y="1912"/>
                  <a:ext cx="16" cy="15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928" name="Oval 227"/>
                <p:cNvSpPr>
                  <a:spLocks noChangeArrowheads="1"/>
                </p:cNvSpPr>
                <p:nvPr/>
              </p:nvSpPr>
              <p:spPr bwMode="auto">
                <a:xfrm>
                  <a:off x="822" y="1831"/>
                  <a:ext cx="16" cy="15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929" name="Oval 228"/>
                <p:cNvSpPr>
                  <a:spLocks noChangeArrowheads="1"/>
                </p:cNvSpPr>
                <p:nvPr/>
              </p:nvSpPr>
              <p:spPr bwMode="auto">
                <a:xfrm>
                  <a:off x="901" y="1914"/>
                  <a:ext cx="16" cy="15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930" name="Oval 229"/>
                <p:cNvSpPr>
                  <a:spLocks noChangeArrowheads="1"/>
                </p:cNvSpPr>
                <p:nvPr/>
              </p:nvSpPr>
              <p:spPr bwMode="auto">
                <a:xfrm>
                  <a:off x="904" y="1830"/>
                  <a:ext cx="16" cy="16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931" name="Oval 230"/>
                <p:cNvSpPr>
                  <a:spLocks noChangeArrowheads="1"/>
                </p:cNvSpPr>
                <p:nvPr/>
              </p:nvSpPr>
              <p:spPr bwMode="auto">
                <a:xfrm>
                  <a:off x="920" y="1884"/>
                  <a:ext cx="16" cy="16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932" name="Oval 231"/>
                <p:cNvSpPr>
                  <a:spLocks noChangeArrowheads="1"/>
                </p:cNvSpPr>
                <p:nvPr/>
              </p:nvSpPr>
              <p:spPr bwMode="auto">
                <a:xfrm>
                  <a:off x="794" y="1824"/>
                  <a:ext cx="15" cy="15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933" name="Oval 232"/>
                <p:cNvSpPr>
                  <a:spLocks noChangeArrowheads="1"/>
                </p:cNvSpPr>
                <p:nvPr/>
              </p:nvSpPr>
              <p:spPr bwMode="auto">
                <a:xfrm>
                  <a:off x="917" y="1829"/>
                  <a:ext cx="16" cy="15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934" name="Oval 233"/>
                <p:cNvSpPr>
                  <a:spLocks noChangeArrowheads="1"/>
                </p:cNvSpPr>
                <p:nvPr/>
              </p:nvSpPr>
              <p:spPr bwMode="auto">
                <a:xfrm>
                  <a:off x="851" y="1812"/>
                  <a:ext cx="15" cy="16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935" name="Oval 234"/>
                <p:cNvSpPr>
                  <a:spLocks noChangeArrowheads="1"/>
                </p:cNvSpPr>
                <p:nvPr/>
              </p:nvSpPr>
              <p:spPr bwMode="auto">
                <a:xfrm>
                  <a:off x="938" y="1898"/>
                  <a:ext cx="16" cy="15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936" name="Oval 235"/>
                <p:cNvSpPr>
                  <a:spLocks noChangeArrowheads="1"/>
                </p:cNvSpPr>
                <p:nvPr/>
              </p:nvSpPr>
              <p:spPr bwMode="auto">
                <a:xfrm>
                  <a:off x="884" y="1809"/>
                  <a:ext cx="16" cy="16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937" name="Oval 236"/>
                <p:cNvSpPr>
                  <a:spLocks noChangeArrowheads="1"/>
                </p:cNvSpPr>
                <p:nvPr/>
              </p:nvSpPr>
              <p:spPr bwMode="auto">
                <a:xfrm>
                  <a:off x="936" y="1851"/>
                  <a:ext cx="16" cy="15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938" name="Oval 237"/>
                <p:cNvSpPr>
                  <a:spLocks noChangeArrowheads="1"/>
                </p:cNvSpPr>
                <p:nvPr/>
              </p:nvSpPr>
              <p:spPr bwMode="auto">
                <a:xfrm>
                  <a:off x="767" y="1870"/>
                  <a:ext cx="16" cy="15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939" name="Oval 238"/>
                <p:cNvSpPr>
                  <a:spLocks noChangeArrowheads="1"/>
                </p:cNvSpPr>
                <p:nvPr/>
              </p:nvSpPr>
              <p:spPr bwMode="auto">
                <a:xfrm>
                  <a:off x="877" y="1947"/>
                  <a:ext cx="16" cy="15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940" name="Oval 239"/>
                <p:cNvSpPr>
                  <a:spLocks noChangeArrowheads="1"/>
                </p:cNvSpPr>
                <p:nvPr/>
              </p:nvSpPr>
              <p:spPr bwMode="auto">
                <a:xfrm>
                  <a:off x="941" y="1910"/>
                  <a:ext cx="15" cy="15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941" name="Oval 240"/>
                <p:cNvSpPr>
                  <a:spLocks noChangeArrowheads="1"/>
                </p:cNvSpPr>
                <p:nvPr/>
              </p:nvSpPr>
              <p:spPr bwMode="auto">
                <a:xfrm>
                  <a:off x="902" y="1941"/>
                  <a:ext cx="16" cy="15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942" name="Oval 241"/>
                <p:cNvSpPr>
                  <a:spLocks noChangeArrowheads="1"/>
                </p:cNvSpPr>
                <p:nvPr/>
              </p:nvSpPr>
              <p:spPr bwMode="auto">
                <a:xfrm>
                  <a:off x="845" y="1950"/>
                  <a:ext cx="16" cy="15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943" name="Oval 242"/>
                <p:cNvSpPr>
                  <a:spLocks noChangeArrowheads="1"/>
                </p:cNvSpPr>
                <p:nvPr/>
              </p:nvSpPr>
              <p:spPr bwMode="auto">
                <a:xfrm>
                  <a:off x="803" y="1808"/>
                  <a:ext cx="16" cy="15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944" name="Oval 243"/>
                <p:cNvSpPr>
                  <a:spLocks noChangeArrowheads="1"/>
                </p:cNvSpPr>
                <p:nvPr/>
              </p:nvSpPr>
              <p:spPr bwMode="auto">
                <a:xfrm>
                  <a:off x="861" y="1793"/>
                  <a:ext cx="16" cy="15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945" name="Oval 244"/>
                <p:cNvSpPr>
                  <a:spLocks noChangeArrowheads="1"/>
                </p:cNvSpPr>
                <p:nvPr/>
              </p:nvSpPr>
              <p:spPr bwMode="auto">
                <a:xfrm>
                  <a:off x="607" y="1876"/>
                  <a:ext cx="16" cy="15"/>
                </a:xfrm>
                <a:prstGeom prst="ellipse">
                  <a:avLst/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946" name="Line 245"/>
                <p:cNvSpPr>
                  <a:spLocks noChangeShapeType="1"/>
                </p:cNvSpPr>
                <p:nvPr/>
              </p:nvSpPr>
              <p:spPr bwMode="auto">
                <a:xfrm>
                  <a:off x="634" y="1885"/>
                  <a:ext cx="12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9823" name="Line 246"/>
              <p:cNvSpPr>
                <a:spLocks noChangeShapeType="1"/>
              </p:cNvSpPr>
              <p:nvPr/>
            </p:nvSpPr>
            <p:spPr bwMode="auto">
              <a:xfrm flipV="1">
                <a:off x="1365" y="1645"/>
                <a:ext cx="54" cy="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24" name="Line 247"/>
              <p:cNvSpPr>
                <a:spLocks noChangeShapeType="1"/>
              </p:cNvSpPr>
              <p:nvPr/>
            </p:nvSpPr>
            <p:spPr bwMode="auto">
              <a:xfrm>
                <a:off x="1530" y="1837"/>
                <a:ext cx="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25" name="Line 248"/>
              <p:cNvSpPr>
                <a:spLocks noChangeShapeType="1"/>
              </p:cNvSpPr>
              <p:nvPr/>
            </p:nvSpPr>
            <p:spPr bwMode="auto">
              <a:xfrm>
                <a:off x="1390" y="2070"/>
                <a:ext cx="60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249"/>
            <p:cNvGrpSpPr>
              <a:grpSpLocks/>
            </p:cNvGrpSpPr>
            <p:nvPr/>
          </p:nvGrpSpPr>
          <p:grpSpPr bwMode="auto">
            <a:xfrm>
              <a:off x="1258" y="2772"/>
              <a:ext cx="204" cy="179"/>
              <a:chOff x="1452" y="2772"/>
              <a:chExt cx="204" cy="179"/>
            </a:xfrm>
          </p:grpSpPr>
          <p:sp>
            <p:nvSpPr>
              <p:cNvPr id="89583" name="Oval 250"/>
              <p:cNvSpPr>
                <a:spLocks noChangeArrowheads="1"/>
              </p:cNvSpPr>
              <p:nvPr/>
            </p:nvSpPr>
            <p:spPr bwMode="auto">
              <a:xfrm>
                <a:off x="1452" y="2772"/>
                <a:ext cx="204" cy="179"/>
              </a:xfrm>
              <a:prstGeom prst="ellipse">
                <a:avLst/>
              </a:prstGeom>
              <a:solidFill>
                <a:srgbClr val="DDF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84" name="Oval 251"/>
              <p:cNvSpPr>
                <a:spLocks noChangeArrowheads="1"/>
              </p:cNvSpPr>
              <p:nvPr/>
            </p:nvSpPr>
            <p:spPr bwMode="auto">
              <a:xfrm>
                <a:off x="1482" y="2849"/>
                <a:ext cx="15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85" name="Oval 252"/>
              <p:cNvSpPr>
                <a:spLocks noChangeArrowheads="1"/>
              </p:cNvSpPr>
              <p:nvPr/>
            </p:nvSpPr>
            <p:spPr bwMode="auto">
              <a:xfrm>
                <a:off x="1482" y="2879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86" name="Oval 253"/>
              <p:cNvSpPr>
                <a:spLocks noChangeArrowheads="1"/>
              </p:cNvSpPr>
              <p:nvPr/>
            </p:nvSpPr>
            <p:spPr bwMode="auto">
              <a:xfrm>
                <a:off x="1527" y="2818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87" name="Oval 254"/>
              <p:cNvSpPr>
                <a:spLocks noChangeArrowheads="1"/>
              </p:cNvSpPr>
              <p:nvPr/>
            </p:nvSpPr>
            <p:spPr bwMode="auto">
              <a:xfrm>
                <a:off x="1615" y="2881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88" name="Oval 255"/>
              <p:cNvSpPr>
                <a:spLocks noChangeArrowheads="1"/>
              </p:cNvSpPr>
              <p:nvPr/>
            </p:nvSpPr>
            <p:spPr bwMode="auto">
              <a:xfrm>
                <a:off x="1518" y="2851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89" name="Oval 256"/>
              <p:cNvSpPr>
                <a:spLocks noChangeArrowheads="1"/>
              </p:cNvSpPr>
              <p:nvPr/>
            </p:nvSpPr>
            <p:spPr bwMode="auto">
              <a:xfrm>
                <a:off x="1515" y="2866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90" name="Oval 257"/>
              <p:cNvSpPr>
                <a:spLocks noChangeArrowheads="1"/>
              </p:cNvSpPr>
              <p:nvPr/>
            </p:nvSpPr>
            <p:spPr bwMode="auto">
              <a:xfrm>
                <a:off x="1535" y="2901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91" name="Oval 258"/>
              <p:cNvSpPr>
                <a:spLocks noChangeArrowheads="1"/>
              </p:cNvSpPr>
              <p:nvPr/>
            </p:nvSpPr>
            <p:spPr bwMode="auto">
              <a:xfrm>
                <a:off x="1528" y="2873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92" name="Oval 259"/>
              <p:cNvSpPr>
                <a:spLocks noChangeArrowheads="1"/>
              </p:cNvSpPr>
              <p:nvPr/>
            </p:nvSpPr>
            <p:spPr bwMode="auto">
              <a:xfrm>
                <a:off x="1564" y="2899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93" name="Oval 260"/>
              <p:cNvSpPr>
                <a:spLocks noChangeArrowheads="1"/>
              </p:cNvSpPr>
              <p:nvPr/>
            </p:nvSpPr>
            <p:spPr bwMode="auto">
              <a:xfrm>
                <a:off x="1534" y="2805"/>
                <a:ext cx="15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94" name="Oval 261"/>
              <p:cNvSpPr>
                <a:spLocks noChangeArrowheads="1"/>
              </p:cNvSpPr>
              <p:nvPr/>
            </p:nvSpPr>
            <p:spPr bwMode="auto">
              <a:xfrm>
                <a:off x="1475" y="2803"/>
                <a:ext cx="16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95" name="Oval 262"/>
              <p:cNvSpPr>
                <a:spLocks noChangeArrowheads="1"/>
              </p:cNvSpPr>
              <p:nvPr/>
            </p:nvSpPr>
            <p:spPr bwMode="auto">
              <a:xfrm>
                <a:off x="1496" y="2850"/>
                <a:ext cx="16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96" name="Oval 263"/>
              <p:cNvSpPr>
                <a:spLocks noChangeArrowheads="1"/>
              </p:cNvSpPr>
              <p:nvPr/>
            </p:nvSpPr>
            <p:spPr bwMode="auto">
              <a:xfrm>
                <a:off x="1471" y="2900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97" name="Oval 264"/>
              <p:cNvSpPr>
                <a:spLocks noChangeArrowheads="1"/>
              </p:cNvSpPr>
              <p:nvPr/>
            </p:nvSpPr>
            <p:spPr bwMode="auto">
              <a:xfrm>
                <a:off x="1461" y="2868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98" name="Oval 265"/>
              <p:cNvSpPr>
                <a:spLocks noChangeArrowheads="1"/>
              </p:cNvSpPr>
              <p:nvPr/>
            </p:nvSpPr>
            <p:spPr bwMode="auto">
              <a:xfrm>
                <a:off x="1499" y="2901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99" name="Oval 266"/>
              <p:cNvSpPr>
                <a:spLocks noChangeArrowheads="1"/>
              </p:cNvSpPr>
              <p:nvPr/>
            </p:nvSpPr>
            <p:spPr bwMode="auto">
              <a:xfrm>
                <a:off x="1581" y="2915"/>
                <a:ext cx="15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00" name="Oval 267"/>
              <p:cNvSpPr>
                <a:spLocks noChangeArrowheads="1"/>
              </p:cNvSpPr>
              <p:nvPr/>
            </p:nvSpPr>
            <p:spPr bwMode="auto">
              <a:xfrm>
                <a:off x="1469" y="2858"/>
                <a:ext cx="16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01" name="Oval 268"/>
              <p:cNvSpPr>
                <a:spLocks noChangeArrowheads="1"/>
              </p:cNvSpPr>
              <p:nvPr/>
            </p:nvSpPr>
            <p:spPr bwMode="auto">
              <a:xfrm>
                <a:off x="1538" y="2918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02" name="Oval 269"/>
              <p:cNvSpPr>
                <a:spLocks noChangeArrowheads="1"/>
              </p:cNvSpPr>
              <p:nvPr/>
            </p:nvSpPr>
            <p:spPr bwMode="auto">
              <a:xfrm>
                <a:off x="1605" y="2890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03" name="Oval 270"/>
              <p:cNvSpPr>
                <a:spLocks noChangeArrowheads="1"/>
              </p:cNvSpPr>
              <p:nvPr/>
            </p:nvSpPr>
            <p:spPr bwMode="auto">
              <a:xfrm>
                <a:off x="1570" y="2828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04" name="Oval 271"/>
              <p:cNvSpPr>
                <a:spLocks noChangeArrowheads="1"/>
              </p:cNvSpPr>
              <p:nvPr/>
            </p:nvSpPr>
            <p:spPr bwMode="auto">
              <a:xfrm>
                <a:off x="1572" y="2815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05" name="Oval 272"/>
              <p:cNvSpPr>
                <a:spLocks noChangeArrowheads="1"/>
              </p:cNvSpPr>
              <p:nvPr/>
            </p:nvSpPr>
            <p:spPr bwMode="auto">
              <a:xfrm>
                <a:off x="1615" y="2837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06" name="Oval 273"/>
              <p:cNvSpPr>
                <a:spLocks noChangeArrowheads="1"/>
              </p:cNvSpPr>
              <p:nvPr/>
            </p:nvSpPr>
            <p:spPr bwMode="auto">
              <a:xfrm>
                <a:off x="1561" y="2839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07" name="Oval 274"/>
              <p:cNvSpPr>
                <a:spLocks noChangeArrowheads="1"/>
              </p:cNvSpPr>
              <p:nvPr/>
            </p:nvSpPr>
            <p:spPr bwMode="auto">
              <a:xfrm>
                <a:off x="1594" y="2881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08" name="Oval 275"/>
              <p:cNvSpPr>
                <a:spLocks noChangeArrowheads="1"/>
              </p:cNvSpPr>
              <p:nvPr/>
            </p:nvSpPr>
            <p:spPr bwMode="auto">
              <a:xfrm>
                <a:off x="1503" y="2806"/>
                <a:ext cx="15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09" name="Oval 276"/>
              <p:cNvSpPr>
                <a:spLocks noChangeArrowheads="1"/>
              </p:cNvSpPr>
              <p:nvPr/>
            </p:nvSpPr>
            <p:spPr bwMode="auto">
              <a:xfrm>
                <a:off x="1602" y="2855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10" name="Oval 277"/>
              <p:cNvSpPr>
                <a:spLocks noChangeArrowheads="1"/>
              </p:cNvSpPr>
              <p:nvPr/>
            </p:nvSpPr>
            <p:spPr bwMode="auto">
              <a:xfrm>
                <a:off x="1625" y="2843"/>
                <a:ext cx="15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11" name="Oval 278"/>
              <p:cNvSpPr>
                <a:spLocks noChangeArrowheads="1"/>
              </p:cNvSpPr>
              <p:nvPr/>
            </p:nvSpPr>
            <p:spPr bwMode="auto">
              <a:xfrm>
                <a:off x="1509" y="2793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12" name="Oval 279"/>
              <p:cNvSpPr>
                <a:spLocks noChangeArrowheads="1"/>
              </p:cNvSpPr>
              <p:nvPr/>
            </p:nvSpPr>
            <p:spPr bwMode="auto">
              <a:xfrm>
                <a:off x="1535" y="2827"/>
                <a:ext cx="15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13" name="Oval 280"/>
              <p:cNvSpPr>
                <a:spLocks noChangeArrowheads="1"/>
              </p:cNvSpPr>
              <p:nvPr/>
            </p:nvSpPr>
            <p:spPr bwMode="auto">
              <a:xfrm>
                <a:off x="1537" y="2847"/>
                <a:ext cx="16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14" name="Oval 281"/>
              <p:cNvSpPr>
                <a:spLocks noChangeArrowheads="1"/>
              </p:cNvSpPr>
              <p:nvPr/>
            </p:nvSpPr>
            <p:spPr bwMode="auto">
              <a:xfrm>
                <a:off x="1541" y="2883"/>
                <a:ext cx="15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15" name="Oval 282"/>
              <p:cNvSpPr>
                <a:spLocks noChangeArrowheads="1"/>
              </p:cNvSpPr>
              <p:nvPr/>
            </p:nvSpPr>
            <p:spPr bwMode="auto">
              <a:xfrm>
                <a:off x="1577" y="2889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16" name="Oval 283"/>
              <p:cNvSpPr>
                <a:spLocks noChangeArrowheads="1"/>
              </p:cNvSpPr>
              <p:nvPr/>
            </p:nvSpPr>
            <p:spPr bwMode="auto">
              <a:xfrm>
                <a:off x="1562" y="2870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17" name="Oval 284"/>
              <p:cNvSpPr>
                <a:spLocks noChangeArrowheads="1"/>
              </p:cNvSpPr>
              <p:nvPr/>
            </p:nvSpPr>
            <p:spPr bwMode="auto">
              <a:xfrm>
                <a:off x="1549" y="2857"/>
                <a:ext cx="16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18" name="Oval 285"/>
              <p:cNvSpPr>
                <a:spLocks noChangeArrowheads="1"/>
              </p:cNvSpPr>
              <p:nvPr/>
            </p:nvSpPr>
            <p:spPr bwMode="auto">
              <a:xfrm>
                <a:off x="1577" y="2903"/>
                <a:ext cx="16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19" name="Oval 286"/>
              <p:cNvSpPr>
                <a:spLocks noChangeArrowheads="1"/>
              </p:cNvSpPr>
              <p:nvPr/>
            </p:nvSpPr>
            <p:spPr bwMode="auto">
              <a:xfrm>
                <a:off x="1576" y="2861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20" name="Oval 287"/>
              <p:cNvSpPr>
                <a:spLocks noChangeArrowheads="1"/>
              </p:cNvSpPr>
              <p:nvPr/>
            </p:nvSpPr>
            <p:spPr bwMode="auto">
              <a:xfrm>
                <a:off x="1615" y="2824"/>
                <a:ext cx="16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21" name="Oval 288"/>
              <p:cNvSpPr>
                <a:spLocks noChangeArrowheads="1"/>
              </p:cNvSpPr>
              <p:nvPr/>
            </p:nvSpPr>
            <p:spPr bwMode="auto">
              <a:xfrm>
                <a:off x="1625" y="2871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22" name="Oval 289"/>
              <p:cNvSpPr>
                <a:spLocks noChangeArrowheads="1"/>
              </p:cNvSpPr>
              <p:nvPr/>
            </p:nvSpPr>
            <p:spPr bwMode="auto">
              <a:xfrm>
                <a:off x="1496" y="2871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23" name="Oval 290"/>
              <p:cNvSpPr>
                <a:spLocks noChangeArrowheads="1"/>
              </p:cNvSpPr>
              <p:nvPr/>
            </p:nvSpPr>
            <p:spPr bwMode="auto">
              <a:xfrm>
                <a:off x="1516" y="2894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24" name="Oval 291"/>
              <p:cNvSpPr>
                <a:spLocks noChangeArrowheads="1"/>
              </p:cNvSpPr>
              <p:nvPr/>
            </p:nvSpPr>
            <p:spPr bwMode="auto">
              <a:xfrm>
                <a:off x="1510" y="2919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25" name="Oval 292"/>
              <p:cNvSpPr>
                <a:spLocks noChangeArrowheads="1"/>
              </p:cNvSpPr>
              <p:nvPr/>
            </p:nvSpPr>
            <p:spPr bwMode="auto">
              <a:xfrm>
                <a:off x="1475" y="2829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26" name="Oval 293"/>
              <p:cNvSpPr>
                <a:spLocks noChangeArrowheads="1"/>
              </p:cNvSpPr>
              <p:nvPr/>
            </p:nvSpPr>
            <p:spPr bwMode="auto">
              <a:xfrm>
                <a:off x="1552" y="2923"/>
                <a:ext cx="16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27" name="Oval 294"/>
              <p:cNvSpPr>
                <a:spLocks noChangeArrowheads="1"/>
              </p:cNvSpPr>
              <p:nvPr/>
            </p:nvSpPr>
            <p:spPr bwMode="auto">
              <a:xfrm>
                <a:off x="1497" y="2914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28" name="Oval 295"/>
              <p:cNvSpPr>
                <a:spLocks noChangeArrowheads="1"/>
              </p:cNvSpPr>
              <p:nvPr/>
            </p:nvSpPr>
            <p:spPr bwMode="auto">
              <a:xfrm>
                <a:off x="1497" y="2818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29" name="Oval 296"/>
              <p:cNvSpPr>
                <a:spLocks noChangeArrowheads="1"/>
              </p:cNvSpPr>
              <p:nvPr/>
            </p:nvSpPr>
            <p:spPr bwMode="auto">
              <a:xfrm>
                <a:off x="1592" y="2907"/>
                <a:ext cx="16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30" name="Oval 297"/>
              <p:cNvSpPr>
                <a:spLocks noChangeArrowheads="1"/>
              </p:cNvSpPr>
              <p:nvPr/>
            </p:nvSpPr>
            <p:spPr bwMode="auto">
              <a:xfrm>
                <a:off x="1567" y="2799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31" name="Oval 298"/>
              <p:cNvSpPr>
                <a:spLocks noChangeArrowheads="1"/>
              </p:cNvSpPr>
              <p:nvPr/>
            </p:nvSpPr>
            <p:spPr bwMode="auto">
              <a:xfrm>
                <a:off x="1598" y="2827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32" name="Oval 299"/>
              <p:cNvSpPr>
                <a:spLocks noChangeArrowheads="1"/>
              </p:cNvSpPr>
              <p:nvPr/>
            </p:nvSpPr>
            <p:spPr bwMode="auto">
              <a:xfrm>
                <a:off x="1588" y="2850"/>
                <a:ext cx="15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33" name="Oval 300"/>
              <p:cNvSpPr>
                <a:spLocks noChangeArrowheads="1"/>
              </p:cNvSpPr>
              <p:nvPr/>
            </p:nvSpPr>
            <p:spPr bwMode="auto">
              <a:xfrm>
                <a:off x="1559" y="2788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34" name="Oval 301"/>
              <p:cNvSpPr>
                <a:spLocks noChangeArrowheads="1"/>
              </p:cNvSpPr>
              <p:nvPr/>
            </p:nvSpPr>
            <p:spPr bwMode="auto">
              <a:xfrm>
                <a:off x="1592" y="2798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35" name="Oval 302"/>
              <p:cNvSpPr>
                <a:spLocks noChangeArrowheads="1"/>
              </p:cNvSpPr>
              <p:nvPr/>
            </p:nvSpPr>
            <p:spPr bwMode="auto">
              <a:xfrm>
                <a:off x="1473" y="2820"/>
                <a:ext cx="16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36" name="Oval 303"/>
              <p:cNvSpPr>
                <a:spLocks noChangeArrowheads="1"/>
              </p:cNvSpPr>
              <p:nvPr/>
            </p:nvSpPr>
            <p:spPr bwMode="auto">
              <a:xfrm>
                <a:off x="1619" y="2893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37" name="Oval 304"/>
              <p:cNvSpPr>
                <a:spLocks noChangeArrowheads="1"/>
              </p:cNvSpPr>
              <p:nvPr/>
            </p:nvSpPr>
            <p:spPr bwMode="auto">
              <a:xfrm>
                <a:off x="1529" y="2787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38" name="Oval 305"/>
              <p:cNvSpPr>
                <a:spLocks noChangeArrowheads="1"/>
              </p:cNvSpPr>
              <p:nvPr/>
            </p:nvSpPr>
            <p:spPr bwMode="auto">
              <a:xfrm>
                <a:off x="1602" y="2798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39" name="Oval 306"/>
              <p:cNvSpPr>
                <a:spLocks noChangeArrowheads="1"/>
              </p:cNvSpPr>
              <p:nvPr/>
            </p:nvSpPr>
            <p:spPr bwMode="auto">
              <a:xfrm>
                <a:off x="1544" y="2781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40" name="Oval 307"/>
              <p:cNvSpPr>
                <a:spLocks noChangeArrowheads="1"/>
              </p:cNvSpPr>
              <p:nvPr/>
            </p:nvSpPr>
            <p:spPr bwMode="auto">
              <a:xfrm>
                <a:off x="1491" y="2832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41" name="Oval 308"/>
              <p:cNvSpPr>
                <a:spLocks noChangeArrowheads="1"/>
              </p:cNvSpPr>
              <p:nvPr/>
            </p:nvSpPr>
            <p:spPr bwMode="auto">
              <a:xfrm>
                <a:off x="1485" y="2862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42" name="Oval 309"/>
              <p:cNvSpPr>
                <a:spLocks noChangeArrowheads="1"/>
              </p:cNvSpPr>
              <p:nvPr/>
            </p:nvSpPr>
            <p:spPr bwMode="auto">
              <a:xfrm>
                <a:off x="1519" y="2835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43" name="Oval 310"/>
              <p:cNvSpPr>
                <a:spLocks noChangeArrowheads="1"/>
              </p:cNvSpPr>
              <p:nvPr/>
            </p:nvSpPr>
            <p:spPr bwMode="auto">
              <a:xfrm>
                <a:off x="1511" y="2879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44" name="Oval 311"/>
              <p:cNvSpPr>
                <a:spLocks noChangeArrowheads="1"/>
              </p:cNvSpPr>
              <p:nvPr/>
            </p:nvSpPr>
            <p:spPr bwMode="auto">
              <a:xfrm>
                <a:off x="1545" y="2815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45" name="Oval 312"/>
              <p:cNvSpPr>
                <a:spLocks noChangeArrowheads="1"/>
              </p:cNvSpPr>
              <p:nvPr/>
            </p:nvSpPr>
            <p:spPr bwMode="auto">
              <a:xfrm>
                <a:off x="1505" y="2856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46" name="Oval 313"/>
              <p:cNvSpPr>
                <a:spLocks noChangeArrowheads="1"/>
              </p:cNvSpPr>
              <p:nvPr/>
            </p:nvSpPr>
            <p:spPr bwMode="auto">
              <a:xfrm>
                <a:off x="1527" y="2888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47" name="Oval 314"/>
              <p:cNvSpPr>
                <a:spLocks noChangeArrowheads="1"/>
              </p:cNvSpPr>
              <p:nvPr/>
            </p:nvSpPr>
            <p:spPr bwMode="auto">
              <a:xfrm>
                <a:off x="1532" y="2839"/>
                <a:ext cx="16" cy="16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48" name="Oval 315"/>
              <p:cNvSpPr>
                <a:spLocks noChangeArrowheads="1"/>
              </p:cNvSpPr>
              <p:nvPr/>
            </p:nvSpPr>
            <p:spPr bwMode="auto">
              <a:xfrm>
                <a:off x="1555" y="2886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49" name="Oval 316"/>
              <p:cNvSpPr>
                <a:spLocks noChangeArrowheads="1"/>
              </p:cNvSpPr>
              <p:nvPr/>
            </p:nvSpPr>
            <p:spPr bwMode="auto">
              <a:xfrm>
                <a:off x="1581" y="2805"/>
                <a:ext cx="15" cy="16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50" name="Oval 317"/>
              <p:cNvSpPr>
                <a:spLocks noChangeArrowheads="1"/>
              </p:cNvSpPr>
              <p:nvPr/>
            </p:nvSpPr>
            <p:spPr bwMode="auto">
              <a:xfrm>
                <a:off x="1459" y="2827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51" name="Oval 318"/>
              <p:cNvSpPr>
                <a:spLocks noChangeArrowheads="1"/>
              </p:cNvSpPr>
              <p:nvPr/>
            </p:nvSpPr>
            <p:spPr bwMode="auto">
              <a:xfrm>
                <a:off x="1511" y="2824"/>
                <a:ext cx="15" cy="16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52" name="Oval 319"/>
              <p:cNvSpPr>
                <a:spLocks noChangeArrowheads="1"/>
              </p:cNvSpPr>
              <p:nvPr/>
            </p:nvSpPr>
            <p:spPr bwMode="auto">
              <a:xfrm>
                <a:off x="1465" y="2885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53" name="Oval 320"/>
              <p:cNvSpPr>
                <a:spLocks noChangeArrowheads="1"/>
              </p:cNvSpPr>
              <p:nvPr/>
            </p:nvSpPr>
            <p:spPr bwMode="auto">
              <a:xfrm>
                <a:off x="1470" y="2872"/>
                <a:ext cx="15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54" name="Oval 321"/>
              <p:cNvSpPr>
                <a:spLocks noChangeArrowheads="1"/>
              </p:cNvSpPr>
              <p:nvPr/>
            </p:nvSpPr>
            <p:spPr bwMode="auto">
              <a:xfrm>
                <a:off x="1485" y="2893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55" name="Oval 322"/>
              <p:cNvSpPr>
                <a:spLocks noChangeArrowheads="1"/>
              </p:cNvSpPr>
              <p:nvPr/>
            </p:nvSpPr>
            <p:spPr bwMode="auto">
              <a:xfrm>
                <a:off x="1483" y="2906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56" name="Oval 323"/>
              <p:cNvSpPr>
                <a:spLocks noChangeArrowheads="1"/>
              </p:cNvSpPr>
              <p:nvPr/>
            </p:nvSpPr>
            <p:spPr bwMode="auto">
              <a:xfrm>
                <a:off x="1470" y="2842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57" name="Oval 324"/>
              <p:cNvSpPr>
                <a:spLocks noChangeArrowheads="1"/>
              </p:cNvSpPr>
              <p:nvPr/>
            </p:nvSpPr>
            <p:spPr bwMode="auto">
              <a:xfrm>
                <a:off x="1525" y="2922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58" name="Oval 325"/>
              <p:cNvSpPr>
                <a:spLocks noChangeArrowheads="1"/>
              </p:cNvSpPr>
              <p:nvPr/>
            </p:nvSpPr>
            <p:spPr bwMode="auto">
              <a:xfrm>
                <a:off x="1608" y="2903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59" name="Oval 326"/>
              <p:cNvSpPr>
                <a:spLocks noChangeArrowheads="1"/>
              </p:cNvSpPr>
              <p:nvPr/>
            </p:nvSpPr>
            <p:spPr bwMode="auto">
              <a:xfrm>
                <a:off x="1560" y="2816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60" name="Oval 327"/>
              <p:cNvSpPr>
                <a:spLocks noChangeArrowheads="1"/>
              </p:cNvSpPr>
              <p:nvPr/>
            </p:nvSpPr>
            <p:spPr bwMode="auto">
              <a:xfrm>
                <a:off x="1584" y="2818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61" name="Oval 328"/>
              <p:cNvSpPr>
                <a:spLocks noChangeArrowheads="1"/>
              </p:cNvSpPr>
              <p:nvPr/>
            </p:nvSpPr>
            <p:spPr bwMode="auto">
              <a:xfrm>
                <a:off x="1605" y="2842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62" name="Oval 329"/>
              <p:cNvSpPr>
                <a:spLocks noChangeArrowheads="1"/>
              </p:cNvSpPr>
              <p:nvPr/>
            </p:nvSpPr>
            <p:spPr bwMode="auto">
              <a:xfrm>
                <a:off x="1550" y="2828"/>
                <a:ext cx="15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63" name="Oval 330"/>
              <p:cNvSpPr>
                <a:spLocks noChangeArrowheads="1"/>
              </p:cNvSpPr>
              <p:nvPr/>
            </p:nvSpPr>
            <p:spPr bwMode="auto">
              <a:xfrm>
                <a:off x="1589" y="2867"/>
                <a:ext cx="16" cy="16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64" name="Oval 331"/>
              <p:cNvSpPr>
                <a:spLocks noChangeArrowheads="1"/>
              </p:cNvSpPr>
              <p:nvPr/>
            </p:nvSpPr>
            <p:spPr bwMode="auto">
              <a:xfrm>
                <a:off x="1630" y="2858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65" name="Oval 332"/>
              <p:cNvSpPr>
                <a:spLocks noChangeArrowheads="1"/>
              </p:cNvSpPr>
              <p:nvPr/>
            </p:nvSpPr>
            <p:spPr bwMode="auto">
              <a:xfrm>
                <a:off x="1588" y="2836"/>
                <a:ext cx="15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66" name="Oval 333"/>
              <p:cNvSpPr>
                <a:spLocks noChangeArrowheads="1"/>
              </p:cNvSpPr>
              <p:nvPr/>
            </p:nvSpPr>
            <p:spPr bwMode="auto">
              <a:xfrm>
                <a:off x="1617" y="2851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67" name="Oval 334"/>
              <p:cNvSpPr>
                <a:spLocks noChangeArrowheads="1"/>
              </p:cNvSpPr>
              <p:nvPr/>
            </p:nvSpPr>
            <p:spPr bwMode="auto">
              <a:xfrm>
                <a:off x="1523" y="2798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68" name="Oval 335"/>
              <p:cNvSpPr>
                <a:spLocks noChangeArrowheads="1"/>
              </p:cNvSpPr>
              <p:nvPr/>
            </p:nvSpPr>
            <p:spPr bwMode="auto">
              <a:xfrm>
                <a:off x="1554" y="2800"/>
                <a:ext cx="15" cy="16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69" name="Oval 336"/>
              <p:cNvSpPr>
                <a:spLocks noChangeArrowheads="1"/>
              </p:cNvSpPr>
              <p:nvPr/>
            </p:nvSpPr>
            <p:spPr bwMode="auto">
              <a:xfrm>
                <a:off x="1547" y="2842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70" name="Oval 337"/>
              <p:cNvSpPr>
                <a:spLocks noChangeArrowheads="1"/>
              </p:cNvSpPr>
              <p:nvPr/>
            </p:nvSpPr>
            <p:spPr bwMode="auto">
              <a:xfrm>
                <a:off x="1531" y="2859"/>
                <a:ext cx="15" cy="16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71" name="Oval 338"/>
              <p:cNvSpPr>
                <a:spLocks noChangeArrowheads="1"/>
              </p:cNvSpPr>
              <p:nvPr/>
            </p:nvSpPr>
            <p:spPr bwMode="auto">
              <a:xfrm>
                <a:off x="1576" y="2874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72" name="Oval 339"/>
              <p:cNvSpPr>
                <a:spLocks noChangeArrowheads="1"/>
              </p:cNvSpPr>
              <p:nvPr/>
            </p:nvSpPr>
            <p:spPr bwMode="auto">
              <a:xfrm>
                <a:off x="1564" y="2856"/>
                <a:ext cx="15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73" name="Oval 340"/>
              <p:cNvSpPr>
                <a:spLocks noChangeArrowheads="1"/>
              </p:cNvSpPr>
              <p:nvPr/>
            </p:nvSpPr>
            <p:spPr bwMode="auto">
              <a:xfrm>
                <a:off x="1544" y="2869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74" name="Oval 341"/>
              <p:cNvSpPr>
                <a:spLocks noChangeArrowheads="1"/>
              </p:cNvSpPr>
              <p:nvPr/>
            </p:nvSpPr>
            <p:spPr bwMode="auto">
              <a:xfrm>
                <a:off x="1566" y="2886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75" name="Oval 342"/>
              <p:cNvSpPr>
                <a:spLocks noChangeArrowheads="1"/>
              </p:cNvSpPr>
              <p:nvPr/>
            </p:nvSpPr>
            <p:spPr bwMode="auto">
              <a:xfrm>
                <a:off x="1575" y="2844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76" name="Oval 343"/>
              <p:cNvSpPr>
                <a:spLocks noChangeArrowheads="1"/>
              </p:cNvSpPr>
              <p:nvPr/>
            </p:nvSpPr>
            <p:spPr bwMode="auto">
              <a:xfrm>
                <a:off x="1599" y="2873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77" name="Oval 344"/>
              <p:cNvSpPr>
                <a:spLocks noChangeArrowheads="1"/>
              </p:cNvSpPr>
              <p:nvPr/>
            </p:nvSpPr>
            <p:spPr bwMode="auto">
              <a:xfrm>
                <a:off x="1484" y="2817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78" name="Oval 345"/>
              <p:cNvSpPr>
                <a:spLocks noChangeArrowheads="1"/>
              </p:cNvSpPr>
              <p:nvPr/>
            </p:nvSpPr>
            <p:spPr bwMode="auto">
              <a:xfrm>
                <a:off x="1504" y="2840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79" name="Oval 346"/>
              <p:cNvSpPr>
                <a:spLocks noChangeArrowheads="1"/>
              </p:cNvSpPr>
              <p:nvPr/>
            </p:nvSpPr>
            <p:spPr bwMode="auto">
              <a:xfrm>
                <a:off x="1499" y="2887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80" name="Oval 347"/>
              <p:cNvSpPr>
                <a:spLocks noChangeArrowheads="1"/>
              </p:cNvSpPr>
              <p:nvPr/>
            </p:nvSpPr>
            <p:spPr bwMode="auto">
              <a:xfrm>
                <a:off x="1525" y="2909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81" name="Oval 348"/>
              <p:cNvSpPr>
                <a:spLocks noChangeArrowheads="1"/>
              </p:cNvSpPr>
              <p:nvPr/>
            </p:nvSpPr>
            <p:spPr bwMode="auto">
              <a:xfrm>
                <a:off x="1510" y="2906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82" name="Oval 349"/>
              <p:cNvSpPr>
                <a:spLocks noChangeArrowheads="1"/>
              </p:cNvSpPr>
              <p:nvPr/>
            </p:nvSpPr>
            <p:spPr bwMode="auto">
              <a:xfrm>
                <a:off x="1549" y="2910"/>
                <a:ext cx="15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83" name="Oval 350"/>
              <p:cNvSpPr>
                <a:spLocks noChangeArrowheads="1"/>
              </p:cNvSpPr>
              <p:nvPr/>
            </p:nvSpPr>
            <p:spPr bwMode="auto">
              <a:xfrm>
                <a:off x="1565" y="2916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84" name="Oval 351"/>
              <p:cNvSpPr>
                <a:spLocks noChangeArrowheads="1"/>
              </p:cNvSpPr>
              <p:nvPr/>
            </p:nvSpPr>
            <p:spPr bwMode="auto">
              <a:xfrm>
                <a:off x="1545" y="2893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85" name="Oval 352"/>
              <p:cNvSpPr>
                <a:spLocks noChangeArrowheads="1"/>
              </p:cNvSpPr>
              <p:nvPr/>
            </p:nvSpPr>
            <p:spPr bwMode="auto">
              <a:xfrm>
                <a:off x="1515" y="2812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86" name="Oval 353"/>
              <p:cNvSpPr>
                <a:spLocks noChangeArrowheads="1"/>
              </p:cNvSpPr>
              <p:nvPr/>
            </p:nvSpPr>
            <p:spPr bwMode="auto">
              <a:xfrm>
                <a:off x="1594" y="2895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87" name="Oval 354"/>
              <p:cNvSpPr>
                <a:spLocks noChangeArrowheads="1"/>
              </p:cNvSpPr>
              <p:nvPr/>
            </p:nvSpPr>
            <p:spPr bwMode="auto">
              <a:xfrm>
                <a:off x="1597" y="2811"/>
                <a:ext cx="16" cy="16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88" name="Oval 355"/>
              <p:cNvSpPr>
                <a:spLocks noChangeArrowheads="1"/>
              </p:cNvSpPr>
              <p:nvPr/>
            </p:nvSpPr>
            <p:spPr bwMode="auto">
              <a:xfrm>
                <a:off x="1613" y="2865"/>
                <a:ext cx="16" cy="16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89" name="Oval 356"/>
              <p:cNvSpPr>
                <a:spLocks noChangeArrowheads="1"/>
              </p:cNvSpPr>
              <p:nvPr/>
            </p:nvSpPr>
            <p:spPr bwMode="auto">
              <a:xfrm>
                <a:off x="1487" y="2805"/>
                <a:ext cx="15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90" name="Oval 357"/>
              <p:cNvSpPr>
                <a:spLocks noChangeArrowheads="1"/>
              </p:cNvSpPr>
              <p:nvPr/>
            </p:nvSpPr>
            <p:spPr bwMode="auto">
              <a:xfrm>
                <a:off x="1610" y="2810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91" name="Oval 358"/>
              <p:cNvSpPr>
                <a:spLocks noChangeArrowheads="1"/>
              </p:cNvSpPr>
              <p:nvPr/>
            </p:nvSpPr>
            <p:spPr bwMode="auto">
              <a:xfrm>
                <a:off x="1544" y="2793"/>
                <a:ext cx="15" cy="16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92" name="Oval 359"/>
              <p:cNvSpPr>
                <a:spLocks noChangeArrowheads="1"/>
              </p:cNvSpPr>
              <p:nvPr/>
            </p:nvSpPr>
            <p:spPr bwMode="auto">
              <a:xfrm>
                <a:off x="1631" y="2879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93" name="Oval 360"/>
              <p:cNvSpPr>
                <a:spLocks noChangeArrowheads="1"/>
              </p:cNvSpPr>
              <p:nvPr/>
            </p:nvSpPr>
            <p:spPr bwMode="auto">
              <a:xfrm>
                <a:off x="1577" y="2790"/>
                <a:ext cx="16" cy="16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94" name="Oval 361"/>
              <p:cNvSpPr>
                <a:spLocks noChangeArrowheads="1"/>
              </p:cNvSpPr>
              <p:nvPr/>
            </p:nvSpPr>
            <p:spPr bwMode="auto">
              <a:xfrm>
                <a:off x="1629" y="2832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95" name="Oval 362"/>
              <p:cNvSpPr>
                <a:spLocks noChangeArrowheads="1"/>
              </p:cNvSpPr>
              <p:nvPr/>
            </p:nvSpPr>
            <p:spPr bwMode="auto">
              <a:xfrm>
                <a:off x="1460" y="2851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96" name="Oval 363"/>
              <p:cNvSpPr>
                <a:spLocks noChangeArrowheads="1"/>
              </p:cNvSpPr>
              <p:nvPr/>
            </p:nvSpPr>
            <p:spPr bwMode="auto">
              <a:xfrm>
                <a:off x="1570" y="2928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97" name="Oval 364"/>
              <p:cNvSpPr>
                <a:spLocks noChangeArrowheads="1"/>
              </p:cNvSpPr>
              <p:nvPr/>
            </p:nvSpPr>
            <p:spPr bwMode="auto">
              <a:xfrm>
                <a:off x="1634" y="2891"/>
                <a:ext cx="15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98" name="Oval 365"/>
              <p:cNvSpPr>
                <a:spLocks noChangeArrowheads="1"/>
              </p:cNvSpPr>
              <p:nvPr/>
            </p:nvSpPr>
            <p:spPr bwMode="auto">
              <a:xfrm>
                <a:off x="1595" y="2922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99" name="Oval 366"/>
              <p:cNvSpPr>
                <a:spLocks noChangeArrowheads="1"/>
              </p:cNvSpPr>
              <p:nvPr/>
            </p:nvSpPr>
            <p:spPr bwMode="auto">
              <a:xfrm>
                <a:off x="1538" y="2931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00" name="Oval 367"/>
              <p:cNvSpPr>
                <a:spLocks noChangeArrowheads="1"/>
              </p:cNvSpPr>
              <p:nvPr/>
            </p:nvSpPr>
            <p:spPr bwMode="auto">
              <a:xfrm>
                <a:off x="1496" y="2789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01" name="Oval 368"/>
              <p:cNvSpPr>
                <a:spLocks noChangeArrowheads="1"/>
              </p:cNvSpPr>
              <p:nvPr/>
            </p:nvSpPr>
            <p:spPr bwMode="auto">
              <a:xfrm>
                <a:off x="1554" y="2774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369"/>
            <p:cNvGrpSpPr>
              <a:grpSpLocks/>
            </p:cNvGrpSpPr>
            <p:nvPr/>
          </p:nvGrpSpPr>
          <p:grpSpPr bwMode="auto">
            <a:xfrm>
              <a:off x="1485" y="3058"/>
              <a:ext cx="204" cy="179"/>
              <a:chOff x="1485" y="3058"/>
              <a:chExt cx="204" cy="179"/>
            </a:xfrm>
          </p:grpSpPr>
          <p:sp>
            <p:nvSpPr>
              <p:cNvPr id="89464" name="Oval 370"/>
              <p:cNvSpPr>
                <a:spLocks noChangeArrowheads="1"/>
              </p:cNvSpPr>
              <p:nvPr/>
            </p:nvSpPr>
            <p:spPr bwMode="auto">
              <a:xfrm>
                <a:off x="1485" y="3058"/>
                <a:ext cx="204" cy="179"/>
              </a:xfrm>
              <a:prstGeom prst="ellipse">
                <a:avLst/>
              </a:prstGeom>
              <a:solidFill>
                <a:srgbClr val="DDF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65" name="Oval 371"/>
              <p:cNvSpPr>
                <a:spLocks noChangeArrowheads="1"/>
              </p:cNvSpPr>
              <p:nvPr/>
            </p:nvSpPr>
            <p:spPr bwMode="auto">
              <a:xfrm>
                <a:off x="1515" y="3135"/>
                <a:ext cx="15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66" name="Oval 372"/>
              <p:cNvSpPr>
                <a:spLocks noChangeArrowheads="1"/>
              </p:cNvSpPr>
              <p:nvPr/>
            </p:nvSpPr>
            <p:spPr bwMode="auto">
              <a:xfrm>
                <a:off x="1515" y="3165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67" name="Oval 373"/>
              <p:cNvSpPr>
                <a:spLocks noChangeArrowheads="1"/>
              </p:cNvSpPr>
              <p:nvPr/>
            </p:nvSpPr>
            <p:spPr bwMode="auto">
              <a:xfrm>
                <a:off x="1560" y="3104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68" name="Oval 374"/>
              <p:cNvSpPr>
                <a:spLocks noChangeArrowheads="1"/>
              </p:cNvSpPr>
              <p:nvPr/>
            </p:nvSpPr>
            <p:spPr bwMode="auto">
              <a:xfrm>
                <a:off x="1648" y="3167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69" name="Oval 375"/>
              <p:cNvSpPr>
                <a:spLocks noChangeArrowheads="1"/>
              </p:cNvSpPr>
              <p:nvPr/>
            </p:nvSpPr>
            <p:spPr bwMode="auto">
              <a:xfrm>
                <a:off x="1551" y="3137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70" name="Oval 376"/>
              <p:cNvSpPr>
                <a:spLocks noChangeArrowheads="1"/>
              </p:cNvSpPr>
              <p:nvPr/>
            </p:nvSpPr>
            <p:spPr bwMode="auto">
              <a:xfrm>
                <a:off x="1548" y="3152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71" name="Oval 377"/>
              <p:cNvSpPr>
                <a:spLocks noChangeArrowheads="1"/>
              </p:cNvSpPr>
              <p:nvPr/>
            </p:nvSpPr>
            <p:spPr bwMode="auto">
              <a:xfrm>
                <a:off x="1568" y="3187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72" name="Oval 378"/>
              <p:cNvSpPr>
                <a:spLocks noChangeArrowheads="1"/>
              </p:cNvSpPr>
              <p:nvPr/>
            </p:nvSpPr>
            <p:spPr bwMode="auto">
              <a:xfrm>
                <a:off x="1561" y="3159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73" name="Oval 379"/>
              <p:cNvSpPr>
                <a:spLocks noChangeArrowheads="1"/>
              </p:cNvSpPr>
              <p:nvPr/>
            </p:nvSpPr>
            <p:spPr bwMode="auto">
              <a:xfrm>
                <a:off x="1597" y="3185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74" name="Oval 380"/>
              <p:cNvSpPr>
                <a:spLocks noChangeArrowheads="1"/>
              </p:cNvSpPr>
              <p:nvPr/>
            </p:nvSpPr>
            <p:spPr bwMode="auto">
              <a:xfrm>
                <a:off x="1567" y="3091"/>
                <a:ext cx="15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75" name="Oval 381"/>
              <p:cNvSpPr>
                <a:spLocks noChangeArrowheads="1"/>
              </p:cNvSpPr>
              <p:nvPr/>
            </p:nvSpPr>
            <p:spPr bwMode="auto">
              <a:xfrm>
                <a:off x="1508" y="3089"/>
                <a:ext cx="16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76" name="Oval 382"/>
              <p:cNvSpPr>
                <a:spLocks noChangeArrowheads="1"/>
              </p:cNvSpPr>
              <p:nvPr/>
            </p:nvSpPr>
            <p:spPr bwMode="auto">
              <a:xfrm>
                <a:off x="1529" y="3136"/>
                <a:ext cx="16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77" name="Oval 383"/>
              <p:cNvSpPr>
                <a:spLocks noChangeArrowheads="1"/>
              </p:cNvSpPr>
              <p:nvPr/>
            </p:nvSpPr>
            <p:spPr bwMode="auto">
              <a:xfrm>
                <a:off x="1504" y="3186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78" name="Oval 384"/>
              <p:cNvSpPr>
                <a:spLocks noChangeArrowheads="1"/>
              </p:cNvSpPr>
              <p:nvPr/>
            </p:nvSpPr>
            <p:spPr bwMode="auto">
              <a:xfrm>
                <a:off x="1494" y="3154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79" name="Oval 385"/>
              <p:cNvSpPr>
                <a:spLocks noChangeArrowheads="1"/>
              </p:cNvSpPr>
              <p:nvPr/>
            </p:nvSpPr>
            <p:spPr bwMode="auto">
              <a:xfrm>
                <a:off x="1532" y="3187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80" name="Oval 386"/>
              <p:cNvSpPr>
                <a:spLocks noChangeArrowheads="1"/>
              </p:cNvSpPr>
              <p:nvPr/>
            </p:nvSpPr>
            <p:spPr bwMode="auto">
              <a:xfrm>
                <a:off x="1614" y="3201"/>
                <a:ext cx="15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81" name="Oval 387"/>
              <p:cNvSpPr>
                <a:spLocks noChangeArrowheads="1"/>
              </p:cNvSpPr>
              <p:nvPr/>
            </p:nvSpPr>
            <p:spPr bwMode="auto">
              <a:xfrm>
                <a:off x="1502" y="3144"/>
                <a:ext cx="16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82" name="Oval 388"/>
              <p:cNvSpPr>
                <a:spLocks noChangeArrowheads="1"/>
              </p:cNvSpPr>
              <p:nvPr/>
            </p:nvSpPr>
            <p:spPr bwMode="auto">
              <a:xfrm>
                <a:off x="1571" y="3204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83" name="Oval 389"/>
              <p:cNvSpPr>
                <a:spLocks noChangeArrowheads="1"/>
              </p:cNvSpPr>
              <p:nvPr/>
            </p:nvSpPr>
            <p:spPr bwMode="auto">
              <a:xfrm>
                <a:off x="1638" y="3176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84" name="Oval 390"/>
              <p:cNvSpPr>
                <a:spLocks noChangeArrowheads="1"/>
              </p:cNvSpPr>
              <p:nvPr/>
            </p:nvSpPr>
            <p:spPr bwMode="auto">
              <a:xfrm>
                <a:off x="1603" y="3114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85" name="Oval 391"/>
              <p:cNvSpPr>
                <a:spLocks noChangeArrowheads="1"/>
              </p:cNvSpPr>
              <p:nvPr/>
            </p:nvSpPr>
            <p:spPr bwMode="auto">
              <a:xfrm>
                <a:off x="1605" y="3101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86" name="Oval 392"/>
              <p:cNvSpPr>
                <a:spLocks noChangeArrowheads="1"/>
              </p:cNvSpPr>
              <p:nvPr/>
            </p:nvSpPr>
            <p:spPr bwMode="auto">
              <a:xfrm>
                <a:off x="1648" y="3123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87" name="Oval 393"/>
              <p:cNvSpPr>
                <a:spLocks noChangeArrowheads="1"/>
              </p:cNvSpPr>
              <p:nvPr/>
            </p:nvSpPr>
            <p:spPr bwMode="auto">
              <a:xfrm>
                <a:off x="1594" y="3125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88" name="Oval 394"/>
              <p:cNvSpPr>
                <a:spLocks noChangeArrowheads="1"/>
              </p:cNvSpPr>
              <p:nvPr/>
            </p:nvSpPr>
            <p:spPr bwMode="auto">
              <a:xfrm>
                <a:off x="1627" y="3167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89" name="Oval 395"/>
              <p:cNvSpPr>
                <a:spLocks noChangeArrowheads="1"/>
              </p:cNvSpPr>
              <p:nvPr/>
            </p:nvSpPr>
            <p:spPr bwMode="auto">
              <a:xfrm>
                <a:off x="1536" y="3092"/>
                <a:ext cx="15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90" name="Oval 396"/>
              <p:cNvSpPr>
                <a:spLocks noChangeArrowheads="1"/>
              </p:cNvSpPr>
              <p:nvPr/>
            </p:nvSpPr>
            <p:spPr bwMode="auto">
              <a:xfrm>
                <a:off x="1635" y="3141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91" name="Oval 397"/>
              <p:cNvSpPr>
                <a:spLocks noChangeArrowheads="1"/>
              </p:cNvSpPr>
              <p:nvPr/>
            </p:nvSpPr>
            <p:spPr bwMode="auto">
              <a:xfrm>
                <a:off x="1658" y="3129"/>
                <a:ext cx="15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92" name="Oval 398"/>
              <p:cNvSpPr>
                <a:spLocks noChangeArrowheads="1"/>
              </p:cNvSpPr>
              <p:nvPr/>
            </p:nvSpPr>
            <p:spPr bwMode="auto">
              <a:xfrm>
                <a:off x="1542" y="3079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93" name="Oval 399"/>
              <p:cNvSpPr>
                <a:spLocks noChangeArrowheads="1"/>
              </p:cNvSpPr>
              <p:nvPr/>
            </p:nvSpPr>
            <p:spPr bwMode="auto">
              <a:xfrm>
                <a:off x="1568" y="3113"/>
                <a:ext cx="15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94" name="Oval 400"/>
              <p:cNvSpPr>
                <a:spLocks noChangeArrowheads="1"/>
              </p:cNvSpPr>
              <p:nvPr/>
            </p:nvSpPr>
            <p:spPr bwMode="auto">
              <a:xfrm>
                <a:off x="1570" y="3133"/>
                <a:ext cx="16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95" name="Oval 401"/>
              <p:cNvSpPr>
                <a:spLocks noChangeArrowheads="1"/>
              </p:cNvSpPr>
              <p:nvPr/>
            </p:nvSpPr>
            <p:spPr bwMode="auto">
              <a:xfrm>
                <a:off x="1574" y="3169"/>
                <a:ext cx="15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96" name="Oval 402"/>
              <p:cNvSpPr>
                <a:spLocks noChangeArrowheads="1"/>
              </p:cNvSpPr>
              <p:nvPr/>
            </p:nvSpPr>
            <p:spPr bwMode="auto">
              <a:xfrm>
                <a:off x="1610" y="3175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97" name="Oval 403"/>
              <p:cNvSpPr>
                <a:spLocks noChangeArrowheads="1"/>
              </p:cNvSpPr>
              <p:nvPr/>
            </p:nvSpPr>
            <p:spPr bwMode="auto">
              <a:xfrm>
                <a:off x="1595" y="3156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98" name="Oval 404"/>
              <p:cNvSpPr>
                <a:spLocks noChangeArrowheads="1"/>
              </p:cNvSpPr>
              <p:nvPr/>
            </p:nvSpPr>
            <p:spPr bwMode="auto">
              <a:xfrm>
                <a:off x="1582" y="3143"/>
                <a:ext cx="16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99" name="Oval 405"/>
              <p:cNvSpPr>
                <a:spLocks noChangeArrowheads="1"/>
              </p:cNvSpPr>
              <p:nvPr/>
            </p:nvSpPr>
            <p:spPr bwMode="auto">
              <a:xfrm>
                <a:off x="1610" y="3189"/>
                <a:ext cx="16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00" name="Oval 406"/>
              <p:cNvSpPr>
                <a:spLocks noChangeArrowheads="1"/>
              </p:cNvSpPr>
              <p:nvPr/>
            </p:nvSpPr>
            <p:spPr bwMode="auto">
              <a:xfrm>
                <a:off x="1609" y="3147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01" name="Oval 407"/>
              <p:cNvSpPr>
                <a:spLocks noChangeArrowheads="1"/>
              </p:cNvSpPr>
              <p:nvPr/>
            </p:nvSpPr>
            <p:spPr bwMode="auto">
              <a:xfrm>
                <a:off x="1648" y="3110"/>
                <a:ext cx="16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02" name="Oval 408"/>
              <p:cNvSpPr>
                <a:spLocks noChangeArrowheads="1"/>
              </p:cNvSpPr>
              <p:nvPr/>
            </p:nvSpPr>
            <p:spPr bwMode="auto">
              <a:xfrm>
                <a:off x="1658" y="3157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03" name="Oval 409"/>
              <p:cNvSpPr>
                <a:spLocks noChangeArrowheads="1"/>
              </p:cNvSpPr>
              <p:nvPr/>
            </p:nvSpPr>
            <p:spPr bwMode="auto">
              <a:xfrm>
                <a:off x="1529" y="3157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04" name="Oval 410"/>
              <p:cNvSpPr>
                <a:spLocks noChangeArrowheads="1"/>
              </p:cNvSpPr>
              <p:nvPr/>
            </p:nvSpPr>
            <p:spPr bwMode="auto">
              <a:xfrm>
                <a:off x="1549" y="3180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05" name="Oval 411"/>
              <p:cNvSpPr>
                <a:spLocks noChangeArrowheads="1"/>
              </p:cNvSpPr>
              <p:nvPr/>
            </p:nvSpPr>
            <p:spPr bwMode="auto">
              <a:xfrm>
                <a:off x="1543" y="3205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06" name="Oval 412"/>
              <p:cNvSpPr>
                <a:spLocks noChangeArrowheads="1"/>
              </p:cNvSpPr>
              <p:nvPr/>
            </p:nvSpPr>
            <p:spPr bwMode="auto">
              <a:xfrm>
                <a:off x="1508" y="3115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07" name="Oval 413"/>
              <p:cNvSpPr>
                <a:spLocks noChangeArrowheads="1"/>
              </p:cNvSpPr>
              <p:nvPr/>
            </p:nvSpPr>
            <p:spPr bwMode="auto">
              <a:xfrm>
                <a:off x="1585" y="3209"/>
                <a:ext cx="16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08" name="Oval 414"/>
              <p:cNvSpPr>
                <a:spLocks noChangeArrowheads="1"/>
              </p:cNvSpPr>
              <p:nvPr/>
            </p:nvSpPr>
            <p:spPr bwMode="auto">
              <a:xfrm>
                <a:off x="1530" y="3200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09" name="Oval 415"/>
              <p:cNvSpPr>
                <a:spLocks noChangeArrowheads="1"/>
              </p:cNvSpPr>
              <p:nvPr/>
            </p:nvSpPr>
            <p:spPr bwMode="auto">
              <a:xfrm>
                <a:off x="1530" y="3104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10" name="Oval 416"/>
              <p:cNvSpPr>
                <a:spLocks noChangeArrowheads="1"/>
              </p:cNvSpPr>
              <p:nvPr/>
            </p:nvSpPr>
            <p:spPr bwMode="auto">
              <a:xfrm>
                <a:off x="1625" y="3193"/>
                <a:ext cx="16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11" name="Oval 417"/>
              <p:cNvSpPr>
                <a:spLocks noChangeArrowheads="1"/>
              </p:cNvSpPr>
              <p:nvPr/>
            </p:nvSpPr>
            <p:spPr bwMode="auto">
              <a:xfrm>
                <a:off x="1600" y="3085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12" name="Oval 418"/>
              <p:cNvSpPr>
                <a:spLocks noChangeArrowheads="1"/>
              </p:cNvSpPr>
              <p:nvPr/>
            </p:nvSpPr>
            <p:spPr bwMode="auto">
              <a:xfrm>
                <a:off x="1631" y="3113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13" name="Oval 419"/>
              <p:cNvSpPr>
                <a:spLocks noChangeArrowheads="1"/>
              </p:cNvSpPr>
              <p:nvPr/>
            </p:nvSpPr>
            <p:spPr bwMode="auto">
              <a:xfrm>
                <a:off x="1621" y="3136"/>
                <a:ext cx="15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14" name="Oval 420"/>
              <p:cNvSpPr>
                <a:spLocks noChangeArrowheads="1"/>
              </p:cNvSpPr>
              <p:nvPr/>
            </p:nvSpPr>
            <p:spPr bwMode="auto">
              <a:xfrm>
                <a:off x="1592" y="3074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15" name="Oval 421"/>
              <p:cNvSpPr>
                <a:spLocks noChangeArrowheads="1"/>
              </p:cNvSpPr>
              <p:nvPr/>
            </p:nvSpPr>
            <p:spPr bwMode="auto">
              <a:xfrm>
                <a:off x="1625" y="3084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16" name="Oval 422"/>
              <p:cNvSpPr>
                <a:spLocks noChangeArrowheads="1"/>
              </p:cNvSpPr>
              <p:nvPr/>
            </p:nvSpPr>
            <p:spPr bwMode="auto">
              <a:xfrm>
                <a:off x="1506" y="3106"/>
                <a:ext cx="16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17" name="Oval 423"/>
              <p:cNvSpPr>
                <a:spLocks noChangeArrowheads="1"/>
              </p:cNvSpPr>
              <p:nvPr/>
            </p:nvSpPr>
            <p:spPr bwMode="auto">
              <a:xfrm>
                <a:off x="1652" y="3179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18" name="Oval 424"/>
              <p:cNvSpPr>
                <a:spLocks noChangeArrowheads="1"/>
              </p:cNvSpPr>
              <p:nvPr/>
            </p:nvSpPr>
            <p:spPr bwMode="auto">
              <a:xfrm>
                <a:off x="1562" y="3073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19" name="Oval 425"/>
              <p:cNvSpPr>
                <a:spLocks noChangeArrowheads="1"/>
              </p:cNvSpPr>
              <p:nvPr/>
            </p:nvSpPr>
            <p:spPr bwMode="auto">
              <a:xfrm>
                <a:off x="1635" y="3084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20" name="Oval 426"/>
              <p:cNvSpPr>
                <a:spLocks noChangeArrowheads="1"/>
              </p:cNvSpPr>
              <p:nvPr/>
            </p:nvSpPr>
            <p:spPr bwMode="auto">
              <a:xfrm>
                <a:off x="1577" y="3067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21" name="Oval 427"/>
              <p:cNvSpPr>
                <a:spLocks noChangeArrowheads="1"/>
              </p:cNvSpPr>
              <p:nvPr/>
            </p:nvSpPr>
            <p:spPr bwMode="auto">
              <a:xfrm>
                <a:off x="1524" y="3118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22" name="Oval 428"/>
              <p:cNvSpPr>
                <a:spLocks noChangeArrowheads="1"/>
              </p:cNvSpPr>
              <p:nvPr/>
            </p:nvSpPr>
            <p:spPr bwMode="auto">
              <a:xfrm>
                <a:off x="1518" y="3148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23" name="Oval 429"/>
              <p:cNvSpPr>
                <a:spLocks noChangeArrowheads="1"/>
              </p:cNvSpPr>
              <p:nvPr/>
            </p:nvSpPr>
            <p:spPr bwMode="auto">
              <a:xfrm>
                <a:off x="1552" y="3121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24" name="Oval 430"/>
              <p:cNvSpPr>
                <a:spLocks noChangeArrowheads="1"/>
              </p:cNvSpPr>
              <p:nvPr/>
            </p:nvSpPr>
            <p:spPr bwMode="auto">
              <a:xfrm>
                <a:off x="1544" y="3165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25" name="Oval 431"/>
              <p:cNvSpPr>
                <a:spLocks noChangeArrowheads="1"/>
              </p:cNvSpPr>
              <p:nvPr/>
            </p:nvSpPr>
            <p:spPr bwMode="auto">
              <a:xfrm>
                <a:off x="1578" y="3101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26" name="Oval 432"/>
              <p:cNvSpPr>
                <a:spLocks noChangeArrowheads="1"/>
              </p:cNvSpPr>
              <p:nvPr/>
            </p:nvSpPr>
            <p:spPr bwMode="auto">
              <a:xfrm>
                <a:off x="1538" y="3142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27" name="Oval 433"/>
              <p:cNvSpPr>
                <a:spLocks noChangeArrowheads="1"/>
              </p:cNvSpPr>
              <p:nvPr/>
            </p:nvSpPr>
            <p:spPr bwMode="auto">
              <a:xfrm>
                <a:off x="1560" y="3174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28" name="Oval 434"/>
              <p:cNvSpPr>
                <a:spLocks noChangeArrowheads="1"/>
              </p:cNvSpPr>
              <p:nvPr/>
            </p:nvSpPr>
            <p:spPr bwMode="auto">
              <a:xfrm>
                <a:off x="1565" y="3125"/>
                <a:ext cx="16" cy="16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29" name="Oval 435"/>
              <p:cNvSpPr>
                <a:spLocks noChangeArrowheads="1"/>
              </p:cNvSpPr>
              <p:nvPr/>
            </p:nvSpPr>
            <p:spPr bwMode="auto">
              <a:xfrm>
                <a:off x="1588" y="3172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30" name="Oval 436"/>
              <p:cNvSpPr>
                <a:spLocks noChangeArrowheads="1"/>
              </p:cNvSpPr>
              <p:nvPr/>
            </p:nvSpPr>
            <p:spPr bwMode="auto">
              <a:xfrm>
                <a:off x="1614" y="3091"/>
                <a:ext cx="15" cy="16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31" name="Oval 437"/>
              <p:cNvSpPr>
                <a:spLocks noChangeArrowheads="1"/>
              </p:cNvSpPr>
              <p:nvPr/>
            </p:nvSpPr>
            <p:spPr bwMode="auto">
              <a:xfrm>
                <a:off x="1492" y="3113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32" name="Oval 438"/>
              <p:cNvSpPr>
                <a:spLocks noChangeArrowheads="1"/>
              </p:cNvSpPr>
              <p:nvPr/>
            </p:nvSpPr>
            <p:spPr bwMode="auto">
              <a:xfrm>
                <a:off x="1544" y="3110"/>
                <a:ext cx="15" cy="16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33" name="Oval 439"/>
              <p:cNvSpPr>
                <a:spLocks noChangeArrowheads="1"/>
              </p:cNvSpPr>
              <p:nvPr/>
            </p:nvSpPr>
            <p:spPr bwMode="auto">
              <a:xfrm>
                <a:off x="1498" y="3171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34" name="Oval 440"/>
              <p:cNvSpPr>
                <a:spLocks noChangeArrowheads="1"/>
              </p:cNvSpPr>
              <p:nvPr/>
            </p:nvSpPr>
            <p:spPr bwMode="auto">
              <a:xfrm>
                <a:off x="1503" y="3158"/>
                <a:ext cx="15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35" name="Oval 441"/>
              <p:cNvSpPr>
                <a:spLocks noChangeArrowheads="1"/>
              </p:cNvSpPr>
              <p:nvPr/>
            </p:nvSpPr>
            <p:spPr bwMode="auto">
              <a:xfrm>
                <a:off x="1518" y="3179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36" name="Oval 442"/>
              <p:cNvSpPr>
                <a:spLocks noChangeArrowheads="1"/>
              </p:cNvSpPr>
              <p:nvPr/>
            </p:nvSpPr>
            <p:spPr bwMode="auto">
              <a:xfrm>
                <a:off x="1516" y="3192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37" name="Oval 443"/>
              <p:cNvSpPr>
                <a:spLocks noChangeArrowheads="1"/>
              </p:cNvSpPr>
              <p:nvPr/>
            </p:nvSpPr>
            <p:spPr bwMode="auto">
              <a:xfrm>
                <a:off x="1503" y="3128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38" name="Oval 444"/>
              <p:cNvSpPr>
                <a:spLocks noChangeArrowheads="1"/>
              </p:cNvSpPr>
              <p:nvPr/>
            </p:nvSpPr>
            <p:spPr bwMode="auto">
              <a:xfrm>
                <a:off x="1558" y="3208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39" name="Oval 445"/>
              <p:cNvSpPr>
                <a:spLocks noChangeArrowheads="1"/>
              </p:cNvSpPr>
              <p:nvPr/>
            </p:nvSpPr>
            <p:spPr bwMode="auto">
              <a:xfrm>
                <a:off x="1641" y="3189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40" name="Oval 446"/>
              <p:cNvSpPr>
                <a:spLocks noChangeArrowheads="1"/>
              </p:cNvSpPr>
              <p:nvPr/>
            </p:nvSpPr>
            <p:spPr bwMode="auto">
              <a:xfrm>
                <a:off x="1593" y="3102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41" name="Oval 447"/>
              <p:cNvSpPr>
                <a:spLocks noChangeArrowheads="1"/>
              </p:cNvSpPr>
              <p:nvPr/>
            </p:nvSpPr>
            <p:spPr bwMode="auto">
              <a:xfrm>
                <a:off x="1617" y="3104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42" name="Oval 448"/>
              <p:cNvSpPr>
                <a:spLocks noChangeArrowheads="1"/>
              </p:cNvSpPr>
              <p:nvPr/>
            </p:nvSpPr>
            <p:spPr bwMode="auto">
              <a:xfrm>
                <a:off x="1638" y="3128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43" name="Oval 449"/>
              <p:cNvSpPr>
                <a:spLocks noChangeArrowheads="1"/>
              </p:cNvSpPr>
              <p:nvPr/>
            </p:nvSpPr>
            <p:spPr bwMode="auto">
              <a:xfrm>
                <a:off x="1583" y="3114"/>
                <a:ext cx="15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44" name="Oval 450"/>
              <p:cNvSpPr>
                <a:spLocks noChangeArrowheads="1"/>
              </p:cNvSpPr>
              <p:nvPr/>
            </p:nvSpPr>
            <p:spPr bwMode="auto">
              <a:xfrm>
                <a:off x="1622" y="3153"/>
                <a:ext cx="16" cy="16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45" name="Oval 451"/>
              <p:cNvSpPr>
                <a:spLocks noChangeArrowheads="1"/>
              </p:cNvSpPr>
              <p:nvPr/>
            </p:nvSpPr>
            <p:spPr bwMode="auto">
              <a:xfrm>
                <a:off x="1663" y="3144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46" name="Oval 452"/>
              <p:cNvSpPr>
                <a:spLocks noChangeArrowheads="1"/>
              </p:cNvSpPr>
              <p:nvPr/>
            </p:nvSpPr>
            <p:spPr bwMode="auto">
              <a:xfrm>
                <a:off x="1621" y="3122"/>
                <a:ext cx="15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47" name="Oval 453"/>
              <p:cNvSpPr>
                <a:spLocks noChangeArrowheads="1"/>
              </p:cNvSpPr>
              <p:nvPr/>
            </p:nvSpPr>
            <p:spPr bwMode="auto">
              <a:xfrm>
                <a:off x="1650" y="3137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48" name="Oval 454"/>
              <p:cNvSpPr>
                <a:spLocks noChangeArrowheads="1"/>
              </p:cNvSpPr>
              <p:nvPr/>
            </p:nvSpPr>
            <p:spPr bwMode="auto">
              <a:xfrm>
                <a:off x="1556" y="3084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49" name="Oval 455"/>
              <p:cNvSpPr>
                <a:spLocks noChangeArrowheads="1"/>
              </p:cNvSpPr>
              <p:nvPr/>
            </p:nvSpPr>
            <p:spPr bwMode="auto">
              <a:xfrm>
                <a:off x="1587" y="3086"/>
                <a:ext cx="15" cy="16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50" name="Oval 456"/>
              <p:cNvSpPr>
                <a:spLocks noChangeArrowheads="1"/>
              </p:cNvSpPr>
              <p:nvPr/>
            </p:nvSpPr>
            <p:spPr bwMode="auto">
              <a:xfrm>
                <a:off x="1580" y="3128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51" name="Oval 457"/>
              <p:cNvSpPr>
                <a:spLocks noChangeArrowheads="1"/>
              </p:cNvSpPr>
              <p:nvPr/>
            </p:nvSpPr>
            <p:spPr bwMode="auto">
              <a:xfrm>
                <a:off x="1564" y="3145"/>
                <a:ext cx="15" cy="16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52" name="Oval 458"/>
              <p:cNvSpPr>
                <a:spLocks noChangeArrowheads="1"/>
              </p:cNvSpPr>
              <p:nvPr/>
            </p:nvSpPr>
            <p:spPr bwMode="auto">
              <a:xfrm>
                <a:off x="1609" y="3160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53" name="Oval 459"/>
              <p:cNvSpPr>
                <a:spLocks noChangeArrowheads="1"/>
              </p:cNvSpPr>
              <p:nvPr/>
            </p:nvSpPr>
            <p:spPr bwMode="auto">
              <a:xfrm>
                <a:off x="1597" y="3142"/>
                <a:ext cx="15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54" name="Oval 460"/>
              <p:cNvSpPr>
                <a:spLocks noChangeArrowheads="1"/>
              </p:cNvSpPr>
              <p:nvPr/>
            </p:nvSpPr>
            <p:spPr bwMode="auto">
              <a:xfrm>
                <a:off x="1577" y="3155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55" name="Oval 461"/>
              <p:cNvSpPr>
                <a:spLocks noChangeArrowheads="1"/>
              </p:cNvSpPr>
              <p:nvPr/>
            </p:nvSpPr>
            <p:spPr bwMode="auto">
              <a:xfrm>
                <a:off x="1599" y="3172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56" name="Oval 462"/>
              <p:cNvSpPr>
                <a:spLocks noChangeArrowheads="1"/>
              </p:cNvSpPr>
              <p:nvPr/>
            </p:nvSpPr>
            <p:spPr bwMode="auto">
              <a:xfrm>
                <a:off x="1608" y="3130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57" name="Oval 463"/>
              <p:cNvSpPr>
                <a:spLocks noChangeArrowheads="1"/>
              </p:cNvSpPr>
              <p:nvPr/>
            </p:nvSpPr>
            <p:spPr bwMode="auto">
              <a:xfrm>
                <a:off x="1632" y="3159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58" name="Oval 464"/>
              <p:cNvSpPr>
                <a:spLocks noChangeArrowheads="1"/>
              </p:cNvSpPr>
              <p:nvPr/>
            </p:nvSpPr>
            <p:spPr bwMode="auto">
              <a:xfrm>
                <a:off x="1517" y="3103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59" name="Oval 465"/>
              <p:cNvSpPr>
                <a:spLocks noChangeArrowheads="1"/>
              </p:cNvSpPr>
              <p:nvPr/>
            </p:nvSpPr>
            <p:spPr bwMode="auto">
              <a:xfrm>
                <a:off x="1537" y="3126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60" name="Oval 466"/>
              <p:cNvSpPr>
                <a:spLocks noChangeArrowheads="1"/>
              </p:cNvSpPr>
              <p:nvPr/>
            </p:nvSpPr>
            <p:spPr bwMode="auto">
              <a:xfrm>
                <a:off x="1532" y="3173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61" name="Oval 467"/>
              <p:cNvSpPr>
                <a:spLocks noChangeArrowheads="1"/>
              </p:cNvSpPr>
              <p:nvPr/>
            </p:nvSpPr>
            <p:spPr bwMode="auto">
              <a:xfrm>
                <a:off x="1558" y="3195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62" name="Oval 468"/>
              <p:cNvSpPr>
                <a:spLocks noChangeArrowheads="1"/>
              </p:cNvSpPr>
              <p:nvPr/>
            </p:nvSpPr>
            <p:spPr bwMode="auto">
              <a:xfrm>
                <a:off x="1543" y="3192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63" name="Oval 469"/>
              <p:cNvSpPr>
                <a:spLocks noChangeArrowheads="1"/>
              </p:cNvSpPr>
              <p:nvPr/>
            </p:nvSpPr>
            <p:spPr bwMode="auto">
              <a:xfrm>
                <a:off x="1582" y="3196"/>
                <a:ext cx="15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64" name="Oval 470"/>
              <p:cNvSpPr>
                <a:spLocks noChangeArrowheads="1"/>
              </p:cNvSpPr>
              <p:nvPr/>
            </p:nvSpPr>
            <p:spPr bwMode="auto">
              <a:xfrm>
                <a:off x="1598" y="3202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65" name="Oval 471"/>
              <p:cNvSpPr>
                <a:spLocks noChangeArrowheads="1"/>
              </p:cNvSpPr>
              <p:nvPr/>
            </p:nvSpPr>
            <p:spPr bwMode="auto">
              <a:xfrm>
                <a:off x="1578" y="3179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66" name="Oval 472"/>
              <p:cNvSpPr>
                <a:spLocks noChangeArrowheads="1"/>
              </p:cNvSpPr>
              <p:nvPr/>
            </p:nvSpPr>
            <p:spPr bwMode="auto">
              <a:xfrm>
                <a:off x="1548" y="3098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67" name="Oval 473"/>
              <p:cNvSpPr>
                <a:spLocks noChangeArrowheads="1"/>
              </p:cNvSpPr>
              <p:nvPr/>
            </p:nvSpPr>
            <p:spPr bwMode="auto">
              <a:xfrm>
                <a:off x="1627" y="3181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68" name="Oval 474"/>
              <p:cNvSpPr>
                <a:spLocks noChangeArrowheads="1"/>
              </p:cNvSpPr>
              <p:nvPr/>
            </p:nvSpPr>
            <p:spPr bwMode="auto">
              <a:xfrm>
                <a:off x="1630" y="3097"/>
                <a:ext cx="16" cy="16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69" name="Oval 475"/>
              <p:cNvSpPr>
                <a:spLocks noChangeArrowheads="1"/>
              </p:cNvSpPr>
              <p:nvPr/>
            </p:nvSpPr>
            <p:spPr bwMode="auto">
              <a:xfrm>
                <a:off x="1646" y="3151"/>
                <a:ext cx="16" cy="16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70" name="Oval 476"/>
              <p:cNvSpPr>
                <a:spLocks noChangeArrowheads="1"/>
              </p:cNvSpPr>
              <p:nvPr/>
            </p:nvSpPr>
            <p:spPr bwMode="auto">
              <a:xfrm>
                <a:off x="1520" y="3091"/>
                <a:ext cx="15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71" name="Oval 477"/>
              <p:cNvSpPr>
                <a:spLocks noChangeArrowheads="1"/>
              </p:cNvSpPr>
              <p:nvPr/>
            </p:nvSpPr>
            <p:spPr bwMode="auto">
              <a:xfrm>
                <a:off x="1643" y="3096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72" name="Oval 478"/>
              <p:cNvSpPr>
                <a:spLocks noChangeArrowheads="1"/>
              </p:cNvSpPr>
              <p:nvPr/>
            </p:nvSpPr>
            <p:spPr bwMode="auto">
              <a:xfrm>
                <a:off x="1577" y="3079"/>
                <a:ext cx="15" cy="16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73" name="Oval 479"/>
              <p:cNvSpPr>
                <a:spLocks noChangeArrowheads="1"/>
              </p:cNvSpPr>
              <p:nvPr/>
            </p:nvSpPr>
            <p:spPr bwMode="auto">
              <a:xfrm>
                <a:off x="1664" y="3165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74" name="Oval 480"/>
              <p:cNvSpPr>
                <a:spLocks noChangeArrowheads="1"/>
              </p:cNvSpPr>
              <p:nvPr/>
            </p:nvSpPr>
            <p:spPr bwMode="auto">
              <a:xfrm>
                <a:off x="1610" y="3076"/>
                <a:ext cx="16" cy="16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75" name="Oval 481"/>
              <p:cNvSpPr>
                <a:spLocks noChangeArrowheads="1"/>
              </p:cNvSpPr>
              <p:nvPr/>
            </p:nvSpPr>
            <p:spPr bwMode="auto">
              <a:xfrm>
                <a:off x="1662" y="3118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76" name="Oval 482"/>
              <p:cNvSpPr>
                <a:spLocks noChangeArrowheads="1"/>
              </p:cNvSpPr>
              <p:nvPr/>
            </p:nvSpPr>
            <p:spPr bwMode="auto">
              <a:xfrm>
                <a:off x="1493" y="3137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77" name="Oval 483"/>
              <p:cNvSpPr>
                <a:spLocks noChangeArrowheads="1"/>
              </p:cNvSpPr>
              <p:nvPr/>
            </p:nvSpPr>
            <p:spPr bwMode="auto">
              <a:xfrm>
                <a:off x="1603" y="3214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78" name="Oval 484"/>
              <p:cNvSpPr>
                <a:spLocks noChangeArrowheads="1"/>
              </p:cNvSpPr>
              <p:nvPr/>
            </p:nvSpPr>
            <p:spPr bwMode="auto">
              <a:xfrm>
                <a:off x="1667" y="3177"/>
                <a:ext cx="15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79" name="Oval 485"/>
              <p:cNvSpPr>
                <a:spLocks noChangeArrowheads="1"/>
              </p:cNvSpPr>
              <p:nvPr/>
            </p:nvSpPr>
            <p:spPr bwMode="auto">
              <a:xfrm>
                <a:off x="1628" y="3208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80" name="Oval 486"/>
              <p:cNvSpPr>
                <a:spLocks noChangeArrowheads="1"/>
              </p:cNvSpPr>
              <p:nvPr/>
            </p:nvSpPr>
            <p:spPr bwMode="auto">
              <a:xfrm>
                <a:off x="1571" y="3217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81" name="Oval 487"/>
              <p:cNvSpPr>
                <a:spLocks noChangeArrowheads="1"/>
              </p:cNvSpPr>
              <p:nvPr/>
            </p:nvSpPr>
            <p:spPr bwMode="auto">
              <a:xfrm>
                <a:off x="1529" y="3075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82" name="Oval 488"/>
              <p:cNvSpPr>
                <a:spLocks noChangeArrowheads="1"/>
              </p:cNvSpPr>
              <p:nvPr/>
            </p:nvSpPr>
            <p:spPr bwMode="auto">
              <a:xfrm>
                <a:off x="1587" y="3060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489"/>
            <p:cNvGrpSpPr>
              <a:grpSpLocks/>
            </p:cNvGrpSpPr>
            <p:nvPr/>
          </p:nvGrpSpPr>
          <p:grpSpPr bwMode="auto">
            <a:xfrm>
              <a:off x="1285" y="3405"/>
              <a:ext cx="204" cy="179"/>
              <a:chOff x="1617" y="3499"/>
              <a:chExt cx="204" cy="179"/>
            </a:xfrm>
          </p:grpSpPr>
          <p:sp>
            <p:nvSpPr>
              <p:cNvPr id="89345" name="Oval 490"/>
              <p:cNvSpPr>
                <a:spLocks noChangeArrowheads="1"/>
              </p:cNvSpPr>
              <p:nvPr/>
            </p:nvSpPr>
            <p:spPr bwMode="auto">
              <a:xfrm>
                <a:off x="1617" y="3499"/>
                <a:ext cx="204" cy="179"/>
              </a:xfrm>
              <a:prstGeom prst="ellipse">
                <a:avLst/>
              </a:prstGeom>
              <a:solidFill>
                <a:srgbClr val="DDF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46" name="Oval 491"/>
              <p:cNvSpPr>
                <a:spLocks noChangeArrowheads="1"/>
              </p:cNvSpPr>
              <p:nvPr/>
            </p:nvSpPr>
            <p:spPr bwMode="auto">
              <a:xfrm>
                <a:off x="1647" y="3576"/>
                <a:ext cx="15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47" name="Oval 492"/>
              <p:cNvSpPr>
                <a:spLocks noChangeArrowheads="1"/>
              </p:cNvSpPr>
              <p:nvPr/>
            </p:nvSpPr>
            <p:spPr bwMode="auto">
              <a:xfrm>
                <a:off x="1647" y="3606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48" name="Oval 493"/>
              <p:cNvSpPr>
                <a:spLocks noChangeArrowheads="1"/>
              </p:cNvSpPr>
              <p:nvPr/>
            </p:nvSpPr>
            <p:spPr bwMode="auto">
              <a:xfrm>
                <a:off x="1692" y="3545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49" name="Oval 494"/>
              <p:cNvSpPr>
                <a:spLocks noChangeArrowheads="1"/>
              </p:cNvSpPr>
              <p:nvPr/>
            </p:nvSpPr>
            <p:spPr bwMode="auto">
              <a:xfrm>
                <a:off x="1780" y="3608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50" name="Oval 495"/>
              <p:cNvSpPr>
                <a:spLocks noChangeArrowheads="1"/>
              </p:cNvSpPr>
              <p:nvPr/>
            </p:nvSpPr>
            <p:spPr bwMode="auto">
              <a:xfrm>
                <a:off x="1683" y="3578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51" name="Oval 496"/>
              <p:cNvSpPr>
                <a:spLocks noChangeArrowheads="1"/>
              </p:cNvSpPr>
              <p:nvPr/>
            </p:nvSpPr>
            <p:spPr bwMode="auto">
              <a:xfrm>
                <a:off x="1680" y="3593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52" name="Oval 497"/>
              <p:cNvSpPr>
                <a:spLocks noChangeArrowheads="1"/>
              </p:cNvSpPr>
              <p:nvPr/>
            </p:nvSpPr>
            <p:spPr bwMode="auto">
              <a:xfrm>
                <a:off x="1700" y="3628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53" name="Oval 498"/>
              <p:cNvSpPr>
                <a:spLocks noChangeArrowheads="1"/>
              </p:cNvSpPr>
              <p:nvPr/>
            </p:nvSpPr>
            <p:spPr bwMode="auto">
              <a:xfrm>
                <a:off x="1693" y="3600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54" name="Oval 499"/>
              <p:cNvSpPr>
                <a:spLocks noChangeArrowheads="1"/>
              </p:cNvSpPr>
              <p:nvPr/>
            </p:nvSpPr>
            <p:spPr bwMode="auto">
              <a:xfrm>
                <a:off x="1729" y="3626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55" name="Oval 500"/>
              <p:cNvSpPr>
                <a:spLocks noChangeArrowheads="1"/>
              </p:cNvSpPr>
              <p:nvPr/>
            </p:nvSpPr>
            <p:spPr bwMode="auto">
              <a:xfrm>
                <a:off x="1699" y="3532"/>
                <a:ext cx="15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56" name="Oval 501"/>
              <p:cNvSpPr>
                <a:spLocks noChangeArrowheads="1"/>
              </p:cNvSpPr>
              <p:nvPr/>
            </p:nvSpPr>
            <p:spPr bwMode="auto">
              <a:xfrm>
                <a:off x="1640" y="3530"/>
                <a:ext cx="16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57" name="Oval 502"/>
              <p:cNvSpPr>
                <a:spLocks noChangeArrowheads="1"/>
              </p:cNvSpPr>
              <p:nvPr/>
            </p:nvSpPr>
            <p:spPr bwMode="auto">
              <a:xfrm>
                <a:off x="1661" y="3577"/>
                <a:ext cx="16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58" name="Oval 503"/>
              <p:cNvSpPr>
                <a:spLocks noChangeArrowheads="1"/>
              </p:cNvSpPr>
              <p:nvPr/>
            </p:nvSpPr>
            <p:spPr bwMode="auto">
              <a:xfrm>
                <a:off x="1636" y="3627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59" name="Oval 504"/>
              <p:cNvSpPr>
                <a:spLocks noChangeArrowheads="1"/>
              </p:cNvSpPr>
              <p:nvPr/>
            </p:nvSpPr>
            <p:spPr bwMode="auto">
              <a:xfrm>
                <a:off x="1626" y="3595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60" name="Oval 505"/>
              <p:cNvSpPr>
                <a:spLocks noChangeArrowheads="1"/>
              </p:cNvSpPr>
              <p:nvPr/>
            </p:nvSpPr>
            <p:spPr bwMode="auto">
              <a:xfrm>
                <a:off x="1664" y="3628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61" name="Oval 506"/>
              <p:cNvSpPr>
                <a:spLocks noChangeArrowheads="1"/>
              </p:cNvSpPr>
              <p:nvPr/>
            </p:nvSpPr>
            <p:spPr bwMode="auto">
              <a:xfrm>
                <a:off x="1746" y="3642"/>
                <a:ext cx="15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62" name="Oval 507"/>
              <p:cNvSpPr>
                <a:spLocks noChangeArrowheads="1"/>
              </p:cNvSpPr>
              <p:nvPr/>
            </p:nvSpPr>
            <p:spPr bwMode="auto">
              <a:xfrm>
                <a:off x="1634" y="3585"/>
                <a:ext cx="16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63" name="Oval 508"/>
              <p:cNvSpPr>
                <a:spLocks noChangeArrowheads="1"/>
              </p:cNvSpPr>
              <p:nvPr/>
            </p:nvSpPr>
            <p:spPr bwMode="auto">
              <a:xfrm>
                <a:off x="1703" y="3645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64" name="Oval 509"/>
              <p:cNvSpPr>
                <a:spLocks noChangeArrowheads="1"/>
              </p:cNvSpPr>
              <p:nvPr/>
            </p:nvSpPr>
            <p:spPr bwMode="auto">
              <a:xfrm>
                <a:off x="1770" y="3617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65" name="Oval 510"/>
              <p:cNvSpPr>
                <a:spLocks noChangeArrowheads="1"/>
              </p:cNvSpPr>
              <p:nvPr/>
            </p:nvSpPr>
            <p:spPr bwMode="auto">
              <a:xfrm>
                <a:off x="1735" y="3555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66" name="Oval 511"/>
              <p:cNvSpPr>
                <a:spLocks noChangeArrowheads="1"/>
              </p:cNvSpPr>
              <p:nvPr/>
            </p:nvSpPr>
            <p:spPr bwMode="auto">
              <a:xfrm>
                <a:off x="1737" y="3542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67" name="Oval 512"/>
              <p:cNvSpPr>
                <a:spLocks noChangeArrowheads="1"/>
              </p:cNvSpPr>
              <p:nvPr/>
            </p:nvSpPr>
            <p:spPr bwMode="auto">
              <a:xfrm>
                <a:off x="1780" y="3564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68" name="Oval 513"/>
              <p:cNvSpPr>
                <a:spLocks noChangeArrowheads="1"/>
              </p:cNvSpPr>
              <p:nvPr/>
            </p:nvSpPr>
            <p:spPr bwMode="auto">
              <a:xfrm>
                <a:off x="1726" y="3566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69" name="Oval 514"/>
              <p:cNvSpPr>
                <a:spLocks noChangeArrowheads="1"/>
              </p:cNvSpPr>
              <p:nvPr/>
            </p:nvSpPr>
            <p:spPr bwMode="auto">
              <a:xfrm>
                <a:off x="1759" y="3608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70" name="Oval 515"/>
              <p:cNvSpPr>
                <a:spLocks noChangeArrowheads="1"/>
              </p:cNvSpPr>
              <p:nvPr/>
            </p:nvSpPr>
            <p:spPr bwMode="auto">
              <a:xfrm>
                <a:off x="1668" y="3533"/>
                <a:ext cx="15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71" name="Oval 516"/>
              <p:cNvSpPr>
                <a:spLocks noChangeArrowheads="1"/>
              </p:cNvSpPr>
              <p:nvPr/>
            </p:nvSpPr>
            <p:spPr bwMode="auto">
              <a:xfrm>
                <a:off x="1767" y="3582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72" name="Oval 517"/>
              <p:cNvSpPr>
                <a:spLocks noChangeArrowheads="1"/>
              </p:cNvSpPr>
              <p:nvPr/>
            </p:nvSpPr>
            <p:spPr bwMode="auto">
              <a:xfrm>
                <a:off x="1790" y="3570"/>
                <a:ext cx="15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73" name="Oval 518"/>
              <p:cNvSpPr>
                <a:spLocks noChangeArrowheads="1"/>
              </p:cNvSpPr>
              <p:nvPr/>
            </p:nvSpPr>
            <p:spPr bwMode="auto">
              <a:xfrm>
                <a:off x="1674" y="3520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74" name="Oval 519"/>
              <p:cNvSpPr>
                <a:spLocks noChangeArrowheads="1"/>
              </p:cNvSpPr>
              <p:nvPr/>
            </p:nvSpPr>
            <p:spPr bwMode="auto">
              <a:xfrm>
                <a:off x="1700" y="3554"/>
                <a:ext cx="15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75" name="Oval 520"/>
              <p:cNvSpPr>
                <a:spLocks noChangeArrowheads="1"/>
              </p:cNvSpPr>
              <p:nvPr/>
            </p:nvSpPr>
            <p:spPr bwMode="auto">
              <a:xfrm>
                <a:off x="1702" y="3574"/>
                <a:ext cx="16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76" name="Oval 521"/>
              <p:cNvSpPr>
                <a:spLocks noChangeArrowheads="1"/>
              </p:cNvSpPr>
              <p:nvPr/>
            </p:nvSpPr>
            <p:spPr bwMode="auto">
              <a:xfrm>
                <a:off x="1706" y="3610"/>
                <a:ext cx="15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77" name="Oval 522"/>
              <p:cNvSpPr>
                <a:spLocks noChangeArrowheads="1"/>
              </p:cNvSpPr>
              <p:nvPr/>
            </p:nvSpPr>
            <p:spPr bwMode="auto">
              <a:xfrm>
                <a:off x="1742" y="3616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78" name="Oval 523"/>
              <p:cNvSpPr>
                <a:spLocks noChangeArrowheads="1"/>
              </p:cNvSpPr>
              <p:nvPr/>
            </p:nvSpPr>
            <p:spPr bwMode="auto">
              <a:xfrm>
                <a:off x="1727" y="3597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79" name="Oval 524"/>
              <p:cNvSpPr>
                <a:spLocks noChangeArrowheads="1"/>
              </p:cNvSpPr>
              <p:nvPr/>
            </p:nvSpPr>
            <p:spPr bwMode="auto">
              <a:xfrm>
                <a:off x="1714" y="3584"/>
                <a:ext cx="16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80" name="Oval 525"/>
              <p:cNvSpPr>
                <a:spLocks noChangeArrowheads="1"/>
              </p:cNvSpPr>
              <p:nvPr/>
            </p:nvSpPr>
            <p:spPr bwMode="auto">
              <a:xfrm>
                <a:off x="1742" y="3630"/>
                <a:ext cx="16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81" name="Oval 526"/>
              <p:cNvSpPr>
                <a:spLocks noChangeArrowheads="1"/>
              </p:cNvSpPr>
              <p:nvPr/>
            </p:nvSpPr>
            <p:spPr bwMode="auto">
              <a:xfrm>
                <a:off x="1741" y="3588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82" name="Oval 527"/>
              <p:cNvSpPr>
                <a:spLocks noChangeArrowheads="1"/>
              </p:cNvSpPr>
              <p:nvPr/>
            </p:nvSpPr>
            <p:spPr bwMode="auto">
              <a:xfrm>
                <a:off x="1780" y="3551"/>
                <a:ext cx="16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83" name="Oval 528"/>
              <p:cNvSpPr>
                <a:spLocks noChangeArrowheads="1"/>
              </p:cNvSpPr>
              <p:nvPr/>
            </p:nvSpPr>
            <p:spPr bwMode="auto">
              <a:xfrm>
                <a:off x="1790" y="3598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84" name="Oval 529"/>
              <p:cNvSpPr>
                <a:spLocks noChangeArrowheads="1"/>
              </p:cNvSpPr>
              <p:nvPr/>
            </p:nvSpPr>
            <p:spPr bwMode="auto">
              <a:xfrm>
                <a:off x="1661" y="3598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85" name="Oval 530"/>
              <p:cNvSpPr>
                <a:spLocks noChangeArrowheads="1"/>
              </p:cNvSpPr>
              <p:nvPr/>
            </p:nvSpPr>
            <p:spPr bwMode="auto">
              <a:xfrm>
                <a:off x="1681" y="3621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86" name="Oval 531"/>
              <p:cNvSpPr>
                <a:spLocks noChangeArrowheads="1"/>
              </p:cNvSpPr>
              <p:nvPr/>
            </p:nvSpPr>
            <p:spPr bwMode="auto">
              <a:xfrm>
                <a:off x="1675" y="3646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87" name="Oval 532"/>
              <p:cNvSpPr>
                <a:spLocks noChangeArrowheads="1"/>
              </p:cNvSpPr>
              <p:nvPr/>
            </p:nvSpPr>
            <p:spPr bwMode="auto">
              <a:xfrm>
                <a:off x="1640" y="3556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88" name="Oval 533"/>
              <p:cNvSpPr>
                <a:spLocks noChangeArrowheads="1"/>
              </p:cNvSpPr>
              <p:nvPr/>
            </p:nvSpPr>
            <p:spPr bwMode="auto">
              <a:xfrm>
                <a:off x="1717" y="3650"/>
                <a:ext cx="16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89" name="Oval 534"/>
              <p:cNvSpPr>
                <a:spLocks noChangeArrowheads="1"/>
              </p:cNvSpPr>
              <p:nvPr/>
            </p:nvSpPr>
            <p:spPr bwMode="auto">
              <a:xfrm>
                <a:off x="1662" y="3641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90" name="Oval 535"/>
              <p:cNvSpPr>
                <a:spLocks noChangeArrowheads="1"/>
              </p:cNvSpPr>
              <p:nvPr/>
            </p:nvSpPr>
            <p:spPr bwMode="auto">
              <a:xfrm>
                <a:off x="1662" y="3545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91" name="Oval 536"/>
              <p:cNvSpPr>
                <a:spLocks noChangeArrowheads="1"/>
              </p:cNvSpPr>
              <p:nvPr/>
            </p:nvSpPr>
            <p:spPr bwMode="auto">
              <a:xfrm>
                <a:off x="1757" y="3634"/>
                <a:ext cx="16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92" name="Oval 537"/>
              <p:cNvSpPr>
                <a:spLocks noChangeArrowheads="1"/>
              </p:cNvSpPr>
              <p:nvPr/>
            </p:nvSpPr>
            <p:spPr bwMode="auto">
              <a:xfrm>
                <a:off x="1732" y="3526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93" name="Oval 538"/>
              <p:cNvSpPr>
                <a:spLocks noChangeArrowheads="1"/>
              </p:cNvSpPr>
              <p:nvPr/>
            </p:nvSpPr>
            <p:spPr bwMode="auto">
              <a:xfrm>
                <a:off x="1763" y="3554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94" name="Oval 539"/>
              <p:cNvSpPr>
                <a:spLocks noChangeArrowheads="1"/>
              </p:cNvSpPr>
              <p:nvPr/>
            </p:nvSpPr>
            <p:spPr bwMode="auto">
              <a:xfrm>
                <a:off x="1753" y="3577"/>
                <a:ext cx="15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95" name="Oval 540"/>
              <p:cNvSpPr>
                <a:spLocks noChangeArrowheads="1"/>
              </p:cNvSpPr>
              <p:nvPr/>
            </p:nvSpPr>
            <p:spPr bwMode="auto">
              <a:xfrm>
                <a:off x="1724" y="3515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96" name="Oval 541"/>
              <p:cNvSpPr>
                <a:spLocks noChangeArrowheads="1"/>
              </p:cNvSpPr>
              <p:nvPr/>
            </p:nvSpPr>
            <p:spPr bwMode="auto">
              <a:xfrm>
                <a:off x="1757" y="3525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97" name="Oval 542"/>
              <p:cNvSpPr>
                <a:spLocks noChangeArrowheads="1"/>
              </p:cNvSpPr>
              <p:nvPr/>
            </p:nvSpPr>
            <p:spPr bwMode="auto">
              <a:xfrm>
                <a:off x="1638" y="3547"/>
                <a:ext cx="16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98" name="Oval 543"/>
              <p:cNvSpPr>
                <a:spLocks noChangeArrowheads="1"/>
              </p:cNvSpPr>
              <p:nvPr/>
            </p:nvSpPr>
            <p:spPr bwMode="auto">
              <a:xfrm>
                <a:off x="1784" y="3620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99" name="Oval 544"/>
              <p:cNvSpPr>
                <a:spLocks noChangeArrowheads="1"/>
              </p:cNvSpPr>
              <p:nvPr/>
            </p:nvSpPr>
            <p:spPr bwMode="auto">
              <a:xfrm>
                <a:off x="1694" y="3514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00" name="Oval 545"/>
              <p:cNvSpPr>
                <a:spLocks noChangeArrowheads="1"/>
              </p:cNvSpPr>
              <p:nvPr/>
            </p:nvSpPr>
            <p:spPr bwMode="auto">
              <a:xfrm>
                <a:off x="1767" y="3525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01" name="Oval 546"/>
              <p:cNvSpPr>
                <a:spLocks noChangeArrowheads="1"/>
              </p:cNvSpPr>
              <p:nvPr/>
            </p:nvSpPr>
            <p:spPr bwMode="auto">
              <a:xfrm>
                <a:off x="1709" y="3508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02" name="Oval 547"/>
              <p:cNvSpPr>
                <a:spLocks noChangeArrowheads="1"/>
              </p:cNvSpPr>
              <p:nvPr/>
            </p:nvSpPr>
            <p:spPr bwMode="auto">
              <a:xfrm>
                <a:off x="1656" y="3559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03" name="Oval 548"/>
              <p:cNvSpPr>
                <a:spLocks noChangeArrowheads="1"/>
              </p:cNvSpPr>
              <p:nvPr/>
            </p:nvSpPr>
            <p:spPr bwMode="auto">
              <a:xfrm>
                <a:off x="1650" y="3589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04" name="Oval 549"/>
              <p:cNvSpPr>
                <a:spLocks noChangeArrowheads="1"/>
              </p:cNvSpPr>
              <p:nvPr/>
            </p:nvSpPr>
            <p:spPr bwMode="auto">
              <a:xfrm>
                <a:off x="1684" y="3562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05" name="Oval 550"/>
              <p:cNvSpPr>
                <a:spLocks noChangeArrowheads="1"/>
              </p:cNvSpPr>
              <p:nvPr/>
            </p:nvSpPr>
            <p:spPr bwMode="auto">
              <a:xfrm>
                <a:off x="1676" y="3606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06" name="Oval 551"/>
              <p:cNvSpPr>
                <a:spLocks noChangeArrowheads="1"/>
              </p:cNvSpPr>
              <p:nvPr/>
            </p:nvSpPr>
            <p:spPr bwMode="auto">
              <a:xfrm>
                <a:off x="1710" y="3542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07" name="Oval 552"/>
              <p:cNvSpPr>
                <a:spLocks noChangeArrowheads="1"/>
              </p:cNvSpPr>
              <p:nvPr/>
            </p:nvSpPr>
            <p:spPr bwMode="auto">
              <a:xfrm>
                <a:off x="1670" y="3583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08" name="Oval 553"/>
              <p:cNvSpPr>
                <a:spLocks noChangeArrowheads="1"/>
              </p:cNvSpPr>
              <p:nvPr/>
            </p:nvSpPr>
            <p:spPr bwMode="auto">
              <a:xfrm>
                <a:off x="1692" y="3615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09" name="Oval 554"/>
              <p:cNvSpPr>
                <a:spLocks noChangeArrowheads="1"/>
              </p:cNvSpPr>
              <p:nvPr/>
            </p:nvSpPr>
            <p:spPr bwMode="auto">
              <a:xfrm>
                <a:off x="1697" y="3566"/>
                <a:ext cx="16" cy="16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10" name="Oval 555"/>
              <p:cNvSpPr>
                <a:spLocks noChangeArrowheads="1"/>
              </p:cNvSpPr>
              <p:nvPr/>
            </p:nvSpPr>
            <p:spPr bwMode="auto">
              <a:xfrm>
                <a:off x="1720" y="3613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11" name="Oval 556"/>
              <p:cNvSpPr>
                <a:spLocks noChangeArrowheads="1"/>
              </p:cNvSpPr>
              <p:nvPr/>
            </p:nvSpPr>
            <p:spPr bwMode="auto">
              <a:xfrm>
                <a:off x="1746" y="3532"/>
                <a:ext cx="15" cy="16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12" name="Oval 557"/>
              <p:cNvSpPr>
                <a:spLocks noChangeArrowheads="1"/>
              </p:cNvSpPr>
              <p:nvPr/>
            </p:nvSpPr>
            <p:spPr bwMode="auto">
              <a:xfrm>
                <a:off x="1624" y="3554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13" name="Oval 558"/>
              <p:cNvSpPr>
                <a:spLocks noChangeArrowheads="1"/>
              </p:cNvSpPr>
              <p:nvPr/>
            </p:nvSpPr>
            <p:spPr bwMode="auto">
              <a:xfrm>
                <a:off x="1676" y="3551"/>
                <a:ext cx="15" cy="16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14" name="Oval 559"/>
              <p:cNvSpPr>
                <a:spLocks noChangeArrowheads="1"/>
              </p:cNvSpPr>
              <p:nvPr/>
            </p:nvSpPr>
            <p:spPr bwMode="auto">
              <a:xfrm>
                <a:off x="1630" y="3612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15" name="Oval 560"/>
              <p:cNvSpPr>
                <a:spLocks noChangeArrowheads="1"/>
              </p:cNvSpPr>
              <p:nvPr/>
            </p:nvSpPr>
            <p:spPr bwMode="auto">
              <a:xfrm>
                <a:off x="1635" y="3599"/>
                <a:ext cx="15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16" name="Oval 561"/>
              <p:cNvSpPr>
                <a:spLocks noChangeArrowheads="1"/>
              </p:cNvSpPr>
              <p:nvPr/>
            </p:nvSpPr>
            <p:spPr bwMode="auto">
              <a:xfrm>
                <a:off x="1650" y="3620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17" name="Oval 562"/>
              <p:cNvSpPr>
                <a:spLocks noChangeArrowheads="1"/>
              </p:cNvSpPr>
              <p:nvPr/>
            </p:nvSpPr>
            <p:spPr bwMode="auto">
              <a:xfrm>
                <a:off x="1648" y="3633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18" name="Oval 563"/>
              <p:cNvSpPr>
                <a:spLocks noChangeArrowheads="1"/>
              </p:cNvSpPr>
              <p:nvPr/>
            </p:nvSpPr>
            <p:spPr bwMode="auto">
              <a:xfrm>
                <a:off x="1635" y="3569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19" name="Oval 564"/>
              <p:cNvSpPr>
                <a:spLocks noChangeArrowheads="1"/>
              </p:cNvSpPr>
              <p:nvPr/>
            </p:nvSpPr>
            <p:spPr bwMode="auto">
              <a:xfrm>
                <a:off x="1690" y="3649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20" name="Oval 565"/>
              <p:cNvSpPr>
                <a:spLocks noChangeArrowheads="1"/>
              </p:cNvSpPr>
              <p:nvPr/>
            </p:nvSpPr>
            <p:spPr bwMode="auto">
              <a:xfrm>
                <a:off x="1773" y="3630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21" name="Oval 566"/>
              <p:cNvSpPr>
                <a:spLocks noChangeArrowheads="1"/>
              </p:cNvSpPr>
              <p:nvPr/>
            </p:nvSpPr>
            <p:spPr bwMode="auto">
              <a:xfrm>
                <a:off x="1725" y="3543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22" name="Oval 567"/>
              <p:cNvSpPr>
                <a:spLocks noChangeArrowheads="1"/>
              </p:cNvSpPr>
              <p:nvPr/>
            </p:nvSpPr>
            <p:spPr bwMode="auto">
              <a:xfrm>
                <a:off x="1749" y="3545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23" name="Oval 568"/>
              <p:cNvSpPr>
                <a:spLocks noChangeArrowheads="1"/>
              </p:cNvSpPr>
              <p:nvPr/>
            </p:nvSpPr>
            <p:spPr bwMode="auto">
              <a:xfrm>
                <a:off x="1770" y="3569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24" name="Oval 569"/>
              <p:cNvSpPr>
                <a:spLocks noChangeArrowheads="1"/>
              </p:cNvSpPr>
              <p:nvPr/>
            </p:nvSpPr>
            <p:spPr bwMode="auto">
              <a:xfrm>
                <a:off x="1715" y="3555"/>
                <a:ext cx="15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25" name="Oval 570"/>
              <p:cNvSpPr>
                <a:spLocks noChangeArrowheads="1"/>
              </p:cNvSpPr>
              <p:nvPr/>
            </p:nvSpPr>
            <p:spPr bwMode="auto">
              <a:xfrm>
                <a:off x="1754" y="3594"/>
                <a:ext cx="16" cy="16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26" name="Oval 571"/>
              <p:cNvSpPr>
                <a:spLocks noChangeArrowheads="1"/>
              </p:cNvSpPr>
              <p:nvPr/>
            </p:nvSpPr>
            <p:spPr bwMode="auto">
              <a:xfrm>
                <a:off x="1795" y="3585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27" name="Oval 572"/>
              <p:cNvSpPr>
                <a:spLocks noChangeArrowheads="1"/>
              </p:cNvSpPr>
              <p:nvPr/>
            </p:nvSpPr>
            <p:spPr bwMode="auto">
              <a:xfrm>
                <a:off x="1753" y="3563"/>
                <a:ext cx="15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28" name="Oval 573"/>
              <p:cNvSpPr>
                <a:spLocks noChangeArrowheads="1"/>
              </p:cNvSpPr>
              <p:nvPr/>
            </p:nvSpPr>
            <p:spPr bwMode="auto">
              <a:xfrm>
                <a:off x="1782" y="3578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29" name="Oval 574"/>
              <p:cNvSpPr>
                <a:spLocks noChangeArrowheads="1"/>
              </p:cNvSpPr>
              <p:nvPr/>
            </p:nvSpPr>
            <p:spPr bwMode="auto">
              <a:xfrm>
                <a:off x="1688" y="3525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30" name="Oval 575"/>
              <p:cNvSpPr>
                <a:spLocks noChangeArrowheads="1"/>
              </p:cNvSpPr>
              <p:nvPr/>
            </p:nvSpPr>
            <p:spPr bwMode="auto">
              <a:xfrm>
                <a:off x="1719" y="3527"/>
                <a:ext cx="15" cy="16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31" name="Oval 576"/>
              <p:cNvSpPr>
                <a:spLocks noChangeArrowheads="1"/>
              </p:cNvSpPr>
              <p:nvPr/>
            </p:nvSpPr>
            <p:spPr bwMode="auto">
              <a:xfrm>
                <a:off x="1712" y="3569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32" name="Oval 577"/>
              <p:cNvSpPr>
                <a:spLocks noChangeArrowheads="1"/>
              </p:cNvSpPr>
              <p:nvPr/>
            </p:nvSpPr>
            <p:spPr bwMode="auto">
              <a:xfrm>
                <a:off x="1696" y="3586"/>
                <a:ext cx="15" cy="16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33" name="Oval 578"/>
              <p:cNvSpPr>
                <a:spLocks noChangeArrowheads="1"/>
              </p:cNvSpPr>
              <p:nvPr/>
            </p:nvSpPr>
            <p:spPr bwMode="auto">
              <a:xfrm>
                <a:off x="1741" y="3601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34" name="Oval 579"/>
              <p:cNvSpPr>
                <a:spLocks noChangeArrowheads="1"/>
              </p:cNvSpPr>
              <p:nvPr/>
            </p:nvSpPr>
            <p:spPr bwMode="auto">
              <a:xfrm>
                <a:off x="1729" y="3583"/>
                <a:ext cx="15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35" name="Oval 580"/>
              <p:cNvSpPr>
                <a:spLocks noChangeArrowheads="1"/>
              </p:cNvSpPr>
              <p:nvPr/>
            </p:nvSpPr>
            <p:spPr bwMode="auto">
              <a:xfrm>
                <a:off x="1709" y="3596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36" name="Oval 581"/>
              <p:cNvSpPr>
                <a:spLocks noChangeArrowheads="1"/>
              </p:cNvSpPr>
              <p:nvPr/>
            </p:nvSpPr>
            <p:spPr bwMode="auto">
              <a:xfrm>
                <a:off x="1731" y="3613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37" name="Oval 582"/>
              <p:cNvSpPr>
                <a:spLocks noChangeArrowheads="1"/>
              </p:cNvSpPr>
              <p:nvPr/>
            </p:nvSpPr>
            <p:spPr bwMode="auto">
              <a:xfrm>
                <a:off x="1740" y="3571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38" name="Oval 583"/>
              <p:cNvSpPr>
                <a:spLocks noChangeArrowheads="1"/>
              </p:cNvSpPr>
              <p:nvPr/>
            </p:nvSpPr>
            <p:spPr bwMode="auto">
              <a:xfrm>
                <a:off x="1764" y="3600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39" name="Oval 584"/>
              <p:cNvSpPr>
                <a:spLocks noChangeArrowheads="1"/>
              </p:cNvSpPr>
              <p:nvPr/>
            </p:nvSpPr>
            <p:spPr bwMode="auto">
              <a:xfrm>
                <a:off x="1649" y="3544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40" name="Oval 585"/>
              <p:cNvSpPr>
                <a:spLocks noChangeArrowheads="1"/>
              </p:cNvSpPr>
              <p:nvPr/>
            </p:nvSpPr>
            <p:spPr bwMode="auto">
              <a:xfrm>
                <a:off x="1669" y="3567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41" name="Oval 586"/>
              <p:cNvSpPr>
                <a:spLocks noChangeArrowheads="1"/>
              </p:cNvSpPr>
              <p:nvPr/>
            </p:nvSpPr>
            <p:spPr bwMode="auto">
              <a:xfrm>
                <a:off x="1664" y="3614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42" name="Oval 587"/>
              <p:cNvSpPr>
                <a:spLocks noChangeArrowheads="1"/>
              </p:cNvSpPr>
              <p:nvPr/>
            </p:nvSpPr>
            <p:spPr bwMode="auto">
              <a:xfrm>
                <a:off x="1690" y="3636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43" name="Oval 588"/>
              <p:cNvSpPr>
                <a:spLocks noChangeArrowheads="1"/>
              </p:cNvSpPr>
              <p:nvPr/>
            </p:nvSpPr>
            <p:spPr bwMode="auto">
              <a:xfrm>
                <a:off x="1675" y="3633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44" name="Oval 589"/>
              <p:cNvSpPr>
                <a:spLocks noChangeArrowheads="1"/>
              </p:cNvSpPr>
              <p:nvPr/>
            </p:nvSpPr>
            <p:spPr bwMode="auto">
              <a:xfrm>
                <a:off x="1714" y="3637"/>
                <a:ext cx="15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45" name="Oval 590"/>
              <p:cNvSpPr>
                <a:spLocks noChangeArrowheads="1"/>
              </p:cNvSpPr>
              <p:nvPr/>
            </p:nvSpPr>
            <p:spPr bwMode="auto">
              <a:xfrm>
                <a:off x="1730" y="3643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46" name="Oval 591"/>
              <p:cNvSpPr>
                <a:spLocks noChangeArrowheads="1"/>
              </p:cNvSpPr>
              <p:nvPr/>
            </p:nvSpPr>
            <p:spPr bwMode="auto">
              <a:xfrm>
                <a:off x="1710" y="3620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47" name="Oval 592"/>
              <p:cNvSpPr>
                <a:spLocks noChangeArrowheads="1"/>
              </p:cNvSpPr>
              <p:nvPr/>
            </p:nvSpPr>
            <p:spPr bwMode="auto">
              <a:xfrm>
                <a:off x="1680" y="3539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48" name="Oval 593"/>
              <p:cNvSpPr>
                <a:spLocks noChangeArrowheads="1"/>
              </p:cNvSpPr>
              <p:nvPr/>
            </p:nvSpPr>
            <p:spPr bwMode="auto">
              <a:xfrm>
                <a:off x="1759" y="3622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49" name="Oval 594"/>
              <p:cNvSpPr>
                <a:spLocks noChangeArrowheads="1"/>
              </p:cNvSpPr>
              <p:nvPr/>
            </p:nvSpPr>
            <p:spPr bwMode="auto">
              <a:xfrm>
                <a:off x="1762" y="3538"/>
                <a:ext cx="16" cy="16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50" name="Oval 595"/>
              <p:cNvSpPr>
                <a:spLocks noChangeArrowheads="1"/>
              </p:cNvSpPr>
              <p:nvPr/>
            </p:nvSpPr>
            <p:spPr bwMode="auto">
              <a:xfrm>
                <a:off x="1778" y="3592"/>
                <a:ext cx="16" cy="16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51" name="Oval 596"/>
              <p:cNvSpPr>
                <a:spLocks noChangeArrowheads="1"/>
              </p:cNvSpPr>
              <p:nvPr/>
            </p:nvSpPr>
            <p:spPr bwMode="auto">
              <a:xfrm>
                <a:off x="1652" y="3532"/>
                <a:ext cx="15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52" name="Oval 597"/>
              <p:cNvSpPr>
                <a:spLocks noChangeArrowheads="1"/>
              </p:cNvSpPr>
              <p:nvPr/>
            </p:nvSpPr>
            <p:spPr bwMode="auto">
              <a:xfrm>
                <a:off x="1775" y="3537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53" name="Oval 598"/>
              <p:cNvSpPr>
                <a:spLocks noChangeArrowheads="1"/>
              </p:cNvSpPr>
              <p:nvPr/>
            </p:nvSpPr>
            <p:spPr bwMode="auto">
              <a:xfrm>
                <a:off x="1709" y="3520"/>
                <a:ext cx="15" cy="16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54" name="Oval 599"/>
              <p:cNvSpPr>
                <a:spLocks noChangeArrowheads="1"/>
              </p:cNvSpPr>
              <p:nvPr/>
            </p:nvSpPr>
            <p:spPr bwMode="auto">
              <a:xfrm>
                <a:off x="1796" y="3606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55" name="Oval 600"/>
              <p:cNvSpPr>
                <a:spLocks noChangeArrowheads="1"/>
              </p:cNvSpPr>
              <p:nvPr/>
            </p:nvSpPr>
            <p:spPr bwMode="auto">
              <a:xfrm>
                <a:off x="1742" y="3517"/>
                <a:ext cx="16" cy="16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56" name="Oval 601"/>
              <p:cNvSpPr>
                <a:spLocks noChangeArrowheads="1"/>
              </p:cNvSpPr>
              <p:nvPr/>
            </p:nvSpPr>
            <p:spPr bwMode="auto">
              <a:xfrm>
                <a:off x="1794" y="3559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57" name="Oval 602"/>
              <p:cNvSpPr>
                <a:spLocks noChangeArrowheads="1"/>
              </p:cNvSpPr>
              <p:nvPr/>
            </p:nvSpPr>
            <p:spPr bwMode="auto">
              <a:xfrm>
                <a:off x="1625" y="3578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58" name="Oval 603"/>
              <p:cNvSpPr>
                <a:spLocks noChangeArrowheads="1"/>
              </p:cNvSpPr>
              <p:nvPr/>
            </p:nvSpPr>
            <p:spPr bwMode="auto">
              <a:xfrm>
                <a:off x="1735" y="3655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59" name="Oval 604"/>
              <p:cNvSpPr>
                <a:spLocks noChangeArrowheads="1"/>
              </p:cNvSpPr>
              <p:nvPr/>
            </p:nvSpPr>
            <p:spPr bwMode="auto">
              <a:xfrm>
                <a:off x="1799" y="3618"/>
                <a:ext cx="15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60" name="Oval 605"/>
              <p:cNvSpPr>
                <a:spLocks noChangeArrowheads="1"/>
              </p:cNvSpPr>
              <p:nvPr/>
            </p:nvSpPr>
            <p:spPr bwMode="auto">
              <a:xfrm>
                <a:off x="1760" y="3649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61" name="Oval 606"/>
              <p:cNvSpPr>
                <a:spLocks noChangeArrowheads="1"/>
              </p:cNvSpPr>
              <p:nvPr/>
            </p:nvSpPr>
            <p:spPr bwMode="auto">
              <a:xfrm>
                <a:off x="1703" y="3658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62" name="Oval 607"/>
              <p:cNvSpPr>
                <a:spLocks noChangeArrowheads="1"/>
              </p:cNvSpPr>
              <p:nvPr/>
            </p:nvSpPr>
            <p:spPr bwMode="auto">
              <a:xfrm>
                <a:off x="1661" y="3516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63" name="Oval 608"/>
              <p:cNvSpPr>
                <a:spLocks noChangeArrowheads="1"/>
              </p:cNvSpPr>
              <p:nvPr/>
            </p:nvSpPr>
            <p:spPr bwMode="auto">
              <a:xfrm>
                <a:off x="1719" y="3501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609"/>
          <p:cNvGrpSpPr>
            <a:grpSpLocks/>
          </p:cNvGrpSpPr>
          <p:nvPr/>
        </p:nvGrpSpPr>
        <p:grpSpPr bwMode="auto">
          <a:xfrm>
            <a:off x="773113" y="2403475"/>
            <a:ext cx="1584325" cy="866775"/>
            <a:chOff x="607" y="1606"/>
            <a:chExt cx="998" cy="546"/>
          </a:xfrm>
        </p:grpSpPr>
        <p:sp>
          <p:nvSpPr>
            <p:cNvPr id="89096" name="Freeform 610"/>
            <p:cNvSpPr>
              <a:spLocks/>
            </p:cNvSpPr>
            <p:nvPr/>
          </p:nvSpPr>
          <p:spPr bwMode="auto">
            <a:xfrm>
              <a:off x="1175" y="1606"/>
              <a:ext cx="412" cy="546"/>
            </a:xfrm>
            <a:custGeom>
              <a:avLst/>
              <a:gdLst>
                <a:gd name="T0" fmla="*/ 0 w 1148"/>
                <a:gd name="T1" fmla="*/ 0 h 1720"/>
                <a:gd name="T2" fmla="*/ 0 w 1148"/>
                <a:gd name="T3" fmla="*/ 0 h 1720"/>
                <a:gd name="T4" fmla="*/ 0 w 1148"/>
                <a:gd name="T5" fmla="*/ 0 h 1720"/>
                <a:gd name="T6" fmla="*/ 0 w 1148"/>
                <a:gd name="T7" fmla="*/ 0 h 1720"/>
                <a:gd name="T8" fmla="*/ 1 w 1148"/>
                <a:gd name="T9" fmla="*/ 0 h 1720"/>
                <a:gd name="T10" fmla="*/ 1 w 1148"/>
                <a:gd name="T11" fmla="*/ 0 h 1720"/>
                <a:gd name="T12" fmla="*/ 1 w 1148"/>
                <a:gd name="T13" fmla="*/ 0 h 1720"/>
                <a:gd name="T14" fmla="*/ 1 w 1148"/>
                <a:gd name="T15" fmla="*/ 0 h 1720"/>
                <a:gd name="T16" fmla="*/ 1 w 1148"/>
                <a:gd name="T17" fmla="*/ 0 h 1720"/>
                <a:gd name="T18" fmla="*/ 1 w 1148"/>
                <a:gd name="T19" fmla="*/ 0 h 1720"/>
                <a:gd name="T20" fmla="*/ 1 w 1148"/>
                <a:gd name="T21" fmla="*/ 0 h 1720"/>
                <a:gd name="T22" fmla="*/ 1 w 1148"/>
                <a:gd name="T23" fmla="*/ 0 h 1720"/>
                <a:gd name="T24" fmla="*/ 1 w 1148"/>
                <a:gd name="T25" fmla="*/ 0 h 1720"/>
                <a:gd name="T26" fmla="*/ 1 w 1148"/>
                <a:gd name="T27" fmla="*/ 0 h 1720"/>
                <a:gd name="T28" fmla="*/ 1 w 1148"/>
                <a:gd name="T29" fmla="*/ 0 h 1720"/>
                <a:gd name="T30" fmla="*/ 1 w 1148"/>
                <a:gd name="T31" fmla="*/ 0 h 1720"/>
                <a:gd name="T32" fmla="*/ 1 w 1148"/>
                <a:gd name="T33" fmla="*/ 1 h 1720"/>
                <a:gd name="T34" fmla="*/ 1 w 1148"/>
                <a:gd name="T35" fmla="*/ 1 h 1720"/>
                <a:gd name="T36" fmla="*/ 0 w 1148"/>
                <a:gd name="T37" fmla="*/ 1 h 1720"/>
                <a:gd name="T38" fmla="*/ 0 w 1148"/>
                <a:gd name="T39" fmla="*/ 1 h 1720"/>
                <a:gd name="T40" fmla="*/ 0 w 1148"/>
                <a:gd name="T41" fmla="*/ 1 h 1720"/>
                <a:gd name="T42" fmla="*/ 0 w 1148"/>
                <a:gd name="T43" fmla="*/ 1 h 1720"/>
                <a:gd name="T44" fmla="*/ 0 w 1148"/>
                <a:gd name="T45" fmla="*/ 1 h 1720"/>
                <a:gd name="T46" fmla="*/ 0 w 1148"/>
                <a:gd name="T47" fmla="*/ 1 h 1720"/>
                <a:gd name="T48" fmla="*/ 0 w 1148"/>
                <a:gd name="T49" fmla="*/ 0 h 1720"/>
                <a:gd name="T50" fmla="*/ 0 w 1148"/>
                <a:gd name="T51" fmla="*/ 0 h 1720"/>
                <a:gd name="T52" fmla="*/ 0 w 1148"/>
                <a:gd name="T53" fmla="*/ 0 h 1720"/>
                <a:gd name="T54" fmla="*/ 0 w 1148"/>
                <a:gd name="T55" fmla="*/ 0 h 1720"/>
                <a:gd name="T56" fmla="*/ 0 w 1148"/>
                <a:gd name="T57" fmla="*/ 0 h 1720"/>
                <a:gd name="T58" fmla="*/ 0 w 1148"/>
                <a:gd name="T59" fmla="*/ 0 h 1720"/>
                <a:gd name="T60" fmla="*/ 0 w 1148"/>
                <a:gd name="T61" fmla="*/ 0 h 1720"/>
                <a:gd name="T62" fmla="*/ 0 w 1148"/>
                <a:gd name="T63" fmla="*/ 0 h 1720"/>
                <a:gd name="T64" fmla="*/ 0 w 1148"/>
                <a:gd name="T65" fmla="*/ 0 h 17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8"/>
                <a:gd name="T100" fmla="*/ 0 h 1720"/>
                <a:gd name="T101" fmla="*/ 1148 w 1148"/>
                <a:gd name="T102" fmla="*/ 1720 h 17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8" h="1720">
                  <a:moveTo>
                    <a:pt x="162" y="155"/>
                  </a:moveTo>
                  <a:cubicBezTo>
                    <a:pt x="230" y="132"/>
                    <a:pt x="297" y="80"/>
                    <a:pt x="359" y="43"/>
                  </a:cubicBezTo>
                  <a:cubicBezTo>
                    <a:pt x="377" y="32"/>
                    <a:pt x="396" y="24"/>
                    <a:pt x="415" y="14"/>
                  </a:cubicBezTo>
                  <a:cubicBezTo>
                    <a:pt x="424" y="9"/>
                    <a:pt x="443" y="0"/>
                    <a:pt x="443" y="0"/>
                  </a:cubicBezTo>
                  <a:cubicBezTo>
                    <a:pt x="448" y="7"/>
                    <a:pt x="457" y="13"/>
                    <a:pt x="457" y="21"/>
                  </a:cubicBezTo>
                  <a:cubicBezTo>
                    <a:pt x="457" y="36"/>
                    <a:pt x="443" y="64"/>
                    <a:pt x="443" y="64"/>
                  </a:cubicBezTo>
                  <a:cubicBezTo>
                    <a:pt x="509" y="86"/>
                    <a:pt x="580" y="71"/>
                    <a:pt x="647" y="92"/>
                  </a:cubicBezTo>
                  <a:cubicBezTo>
                    <a:pt x="641" y="129"/>
                    <a:pt x="638" y="146"/>
                    <a:pt x="618" y="176"/>
                  </a:cubicBezTo>
                  <a:cubicBezTo>
                    <a:pt x="654" y="187"/>
                    <a:pt x="688" y="201"/>
                    <a:pt x="724" y="211"/>
                  </a:cubicBezTo>
                  <a:cubicBezTo>
                    <a:pt x="733" y="214"/>
                    <a:pt x="743" y="215"/>
                    <a:pt x="752" y="218"/>
                  </a:cubicBezTo>
                  <a:cubicBezTo>
                    <a:pt x="766" y="222"/>
                    <a:pt x="794" y="232"/>
                    <a:pt x="794" y="232"/>
                  </a:cubicBezTo>
                  <a:cubicBezTo>
                    <a:pt x="807" y="272"/>
                    <a:pt x="780" y="284"/>
                    <a:pt x="759" y="316"/>
                  </a:cubicBezTo>
                  <a:cubicBezTo>
                    <a:pt x="787" y="345"/>
                    <a:pt x="820" y="371"/>
                    <a:pt x="857" y="387"/>
                  </a:cubicBezTo>
                  <a:cubicBezTo>
                    <a:pt x="893" y="403"/>
                    <a:pt x="906" y="402"/>
                    <a:pt x="935" y="429"/>
                  </a:cubicBezTo>
                  <a:cubicBezTo>
                    <a:pt x="927" y="453"/>
                    <a:pt x="920" y="471"/>
                    <a:pt x="906" y="492"/>
                  </a:cubicBezTo>
                  <a:cubicBezTo>
                    <a:pt x="953" y="551"/>
                    <a:pt x="1028" y="564"/>
                    <a:pt x="1089" y="604"/>
                  </a:cubicBezTo>
                  <a:cubicBezTo>
                    <a:pt x="1101" y="641"/>
                    <a:pt x="1095" y="651"/>
                    <a:pt x="1061" y="668"/>
                  </a:cubicBezTo>
                  <a:cubicBezTo>
                    <a:pt x="1024" y="723"/>
                    <a:pt x="1103" y="759"/>
                    <a:pt x="1138" y="794"/>
                  </a:cubicBezTo>
                  <a:cubicBezTo>
                    <a:pt x="1140" y="801"/>
                    <a:pt x="1148" y="808"/>
                    <a:pt x="1145" y="815"/>
                  </a:cubicBezTo>
                  <a:cubicBezTo>
                    <a:pt x="1142" y="822"/>
                    <a:pt x="1131" y="819"/>
                    <a:pt x="1124" y="822"/>
                  </a:cubicBezTo>
                  <a:cubicBezTo>
                    <a:pt x="1096" y="836"/>
                    <a:pt x="1067" y="846"/>
                    <a:pt x="1040" y="864"/>
                  </a:cubicBezTo>
                  <a:cubicBezTo>
                    <a:pt x="1020" y="893"/>
                    <a:pt x="1025" y="912"/>
                    <a:pt x="1054" y="935"/>
                  </a:cubicBezTo>
                  <a:cubicBezTo>
                    <a:pt x="1067" y="945"/>
                    <a:pt x="1082" y="954"/>
                    <a:pt x="1096" y="963"/>
                  </a:cubicBezTo>
                  <a:cubicBezTo>
                    <a:pt x="1103" y="968"/>
                    <a:pt x="1117" y="977"/>
                    <a:pt x="1117" y="977"/>
                  </a:cubicBezTo>
                  <a:cubicBezTo>
                    <a:pt x="1089" y="996"/>
                    <a:pt x="1052" y="1011"/>
                    <a:pt x="1019" y="1019"/>
                  </a:cubicBezTo>
                  <a:cubicBezTo>
                    <a:pt x="955" y="1061"/>
                    <a:pt x="1008" y="1120"/>
                    <a:pt x="1061" y="1138"/>
                  </a:cubicBezTo>
                  <a:cubicBezTo>
                    <a:pt x="1063" y="1145"/>
                    <a:pt x="1072" y="1153"/>
                    <a:pt x="1068" y="1159"/>
                  </a:cubicBezTo>
                  <a:cubicBezTo>
                    <a:pt x="1060" y="1172"/>
                    <a:pt x="1013" y="1182"/>
                    <a:pt x="998" y="1188"/>
                  </a:cubicBezTo>
                  <a:cubicBezTo>
                    <a:pt x="985" y="1228"/>
                    <a:pt x="1007" y="1232"/>
                    <a:pt x="1033" y="1258"/>
                  </a:cubicBezTo>
                  <a:cubicBezTo>
                    <a:pt x="1042" y="1267"/>
                    <a:pt x="1060" y="1295"/>
                    <a:pt x="1068" y="1307"/>
                  </a:cubicBezTo>
                  <a:cubicBezTo>
                    <a:pt x="1054" y="1348"/>
                    <a:pt x="1019" y="1345"/>
                    <a:pt x="984" y="1363"/>
                  </a:cubicBezTo>
                  <a:cubicBezTo>
                    <a:pt x="942" y="1384"/>
                    <a:pt x="896" y="1393"/>
                    <a:pt x="857" y="1419"/>
                  </a:cubicBezTo>
                  <a:cubicBezTo>
                    <a:pt x="849" y="1443"/>
                    <a:pt x="849" y="1459"/>
                    <a:pt x="871" y="1476"/>
                  </a:cubicBezTo>
                  <a:cubicBezTo>
                    <a:pt x="884" y="1486"/>
                    <a:pt x="913" y="1504"/>
                    <a:pt x="913" y="1504"/>
                  </a:cubicBezTo>
                  <a:cubicBezTo>
                    <a:pt x="915" y="1511"/>
                    <a:pt x="924" y="1519"/>
                    <a:pt x="920" y="1525"/>
                  </a:cubicBezTo>
                  <a:cubicBezTo>
                    <a:pt x="899" y="1554"/>
                    <a:pt x="846" y="1565"/>
                    <a:pt x="815" y="1574"/>
                  </a:cubicBezTo>
                  <a:cubicBezTo>
                    <a:pt x="801" y="1578"/>
                    <a:pt x="773" y="1588"/>
                    <a:pt x="773" y="1588"/>
                  </a:cubicBezTo>
                  <a:cubicBezTo>
                    <a:pt x="737" y="1697"/>
                    <a:pt x="648" y="1631"/>
                    <a:pt x="555" y="1616"/>
                  </a:cubicBezTo>
                  <a:cubicBezTo>
                    <a:pt x="569" y="1625"/>
                    <a:pt x="611" y="1635"/>
                    <a:pt x="597" y="1644"/>
                  </a:cubicBezTo>
                  <a:cubicBezTo>
                    <a:pt x="567" y="1664"/>
                    <a:pt x="533" y="1668"/>
                    <a:pt x="499" y="1679"/>
                  </a:cubicBezTo>
                  <a:cubicBezTo>
                    <a:pt x="472" y="1720"/>
                    <a:pt x="424" y="1703"/>
                    <a:pt x="380" y="1714"/>
                  </a:cubicBezTo>
                  <a:cubicBezTo>
                    <a:pt x="345" y="1712"/>
                    <a:pt x="308" y="1716"/>
                    <a:pt x="274" y="1707"/>
                  </a:cubicBezTo>
                  <a:cubicBezTo>
                    <a:pt x="267" y="1705"/>
                    <a:pt x="270" y="1693"/>
                    <a:pt x="267" y="1686"/>
                  </a:cubicBezTo>
                  <a:cubicBezTo>
                    <a:pt x="263" y="1678"/>
                    <a:pt x="258" y="1671"/>
                    <a:pt x="253" y="1665"/>
                  </a:cubicBezTo>
                  <a:cubicBezTo>
                    <a:pt x="230" y="1638"/>
                    <a:pt x="202" y="1620"/>
                    <a:pt x="169" y="1609"/>
                  </a:cubicBezTo>
                  <a:cubicBezTo>
                    <a:pt x="155" y="1567"/>
                    <a:pt x="176" y="1596"/>
                    <a:pt x="190" y="1553"/>
                  </a:cubicBezTo>
                  <a:cubicBezTo>
                    <a:pt x="188" y="1530"/>
                    <a:pt x="189" y="1506"/>
                    <a:pt x="183" y="1483"/>
                  </a:cubicBezTo>
                  <a:cubicBezTo>
                    <a:pt x="179" y="1465"/>
                    <a:pt x="160" y="1468"/>
                    <a:pt x="148" y="1461"/>
                  </a:cubicBezTo>
                  <a:cubicBezTo>
                    <a:pt x="108" y="1439"/>
                    <a:pt x="79" y="1420"/>
                    <a:pt x="35" y="1405"/>
                  </a:cubicBezTo>
                  <a:cubicBezTo>
                    <a:pt x="16" y="1386"/>
                    <a:pt x="0" y="1381"/>
                    <a:pt x="21" y="1349"/>
                  </a:cubicBezTo>
                  <a:cubicBezTo>
                    <a:pt x="25" y="1343"/>
                    <a:pt x="36" y="1346"/>
                    <a:pt x="42" y="1342"/>
                  </a:cubicBezTo>
                  <a:cubicBezTo>
                    <a:pt x="57" y="1334"/>
                    <a:pt x="85" y="1314"/>
                    <a:pt x="85" y="1314"/>
                  </a:cubicBezTo>
                  <a:cubicBezTo>
                    <a:pt x="90" y="1307"/>
                    <a:pt x="93" y="1299"/>
                    <a:pt x="99" y="1293"/>
                  </a:cubicBezTo>
                  <a:cubicBezTo>
                    <a:pt x="105" y="1287"/>
                    <a:pt x="118" y="1287"/>
                    <a:pt x="120" y="1279"/>
                  </a:cubicBezTo>
                  <a:cubicBezTo>
                    <a:pt x="133" y="1226"/>
                    <a:pt x="80" y="1218"/>
                    <a:pt x="56" y="1188"/>
                  </a:cubicBezTo>
                  <a:cubicBezTo>
                    <a:pt x="41" y="1170"/>
                    <a:pt x="28" y="1124"/>
                    <a:pt x="28" y="1124"/>
                  </a:cubicBezTo>
                  <a:cubicBezTo>
                    <a:pt x="34" y="1085"/>
                    <a:pt x="41" y="1047"/>
                    <a:pt x="71" y="1019"/>
                  </a:cubicBezTo>
                  <a:cubicBezTo>
                    <a:pt x="81" y="990"/>
                    <a:pt x="94" y="973"/>
                    <a:pt x="120" y="956"/>
                  </a:cubicBezTo>
                  <a:cubicBezTo>
                    <a:pt x="146" y="877"/>
                    <a:pt x="65" y="763"/>
                    <a:pt x="49" y="682"/>
                  </a:cubicBezTo>
                  <a:cubicBezTo>
                    <a:pt x="51" y="656"/>
                    <a:pt x="52" y="630"/>
                    <a:pt x="56" y="604"/>
                  </a:cubicBezTo>
                  <a:cubicBezTo>
                    <a:pt x="65" y="543"/>
                    <a:pt x="148" y="541"/>
                    <a:pt x="190" y="513"/>
                  </a:cubicBezTo>
                  <a:cubicBezTo>
                    <a:pt x="205" y="467"/>
                    <a:pt x="203" y="483"/>
                    <a:pt x="190" y="401"/>
                  </a:cubicBezTo>
                  <a:cubicBezTo>
                    <a:pt x="178" y="323"/>
                    <a:pt x="109" y="283"/>
                    <a:pt x="85" y="211"/>
                  </a:cubicBezTo>
                  <a:cubicBezTo>
                    <a:pt x="87" y="204"/>
                    <a:pt x="86" y="194"/>
                    <a:pt x="92" y="190"/>
                  </a:cubicBezTo>
                  <a:cubicBezTo>
                    <a:pt x="113" y="175"/>
                    <a:pt x="159" y="170"/>
                    <a:pt x="183" y="162"/>
                  </a:cubicBezTo>
                  <a:cubicBezTo>
                    <a:pt x="204" y="131"/>
                    <a:pt x="205" y="138"/>
                    <a:pt x="162" y="155"/>
                  </a:cubicBezTo>
                  <a:close/>
                </a:path>
              </a:pathLst>
            </a:custGeom>
            <a:solidFill>
              <a:srgbClr val="F0AEE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097" name="Oval 611"/>
            <p:cNvSpPr>
              <a:spLocks noChangeArrowheads="1"/>
            </p:cNvSpPr>
            <p:nvPr/>
          </p:nvSpPr>
          <p:spPr bwMode="auto">
            <a:xfrm>
              <a:off x="1331" y="1783"/>
              <a:ext cx="16" cy="1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098" name="Oval 612"/>
            <p:cNvSpPr>
              <a:spLocks noChangeArrowheads="1"/>
            </p:cNvSpPr>
            <p:nvPr/>
          </p:nvSpPr>
          <p:spPr bwMode="auto">
            <a:xfrm>
              <a:off x="1297" y="1798"/>
              <a:ext cx="16" cy="1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099" name="Oval 613"/>
            <p:cNvSpPr>
              <a:spLocks noChangeArrowheads="1"/>
            </p:cNvSpPr>
            <p:nvPr/>
          </p:nvSpPr>
          <p:spPr bwMode="auto">
            <a:xfrm>
              <a:off x="1364" y="1805"/>
              <a:ext cx="16" cy="1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00" name="Oval 614"/>
            <p:cNvSpPr>
              <a:spLocks noChangeArrowheads="1"/>
            </p:cNvSpPr>
            <p:nvPr/>
          </p:nvSpPr>
          <p:spPr bwMode="auto">
            <a:xfrm>
              <a:off x="1382" y="1802"/>
              <a:ext cx="15" cy="1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01" name="Oval 615"/>
            <p:cNvSpPr>
              <a:spLocks noChangeArrowheads="1"/>
            </p:cNvSpPr>
            <p:nvPr/>
          </p:nvSpPr>
          <p:spPr bwMode="auto">
            <a:xfrm>
              <a:off x="1347" y="1807"/>
              <a:ext cx="15" cy="1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02" name="Oval 616"/>
            <p:cNvSpPr>
              <a:spLocks noChangeArrowheads="1"/>
            </p:cNvSpPr>
            <p:nvPr/>
          </p:nvSpPr>
          <p:spPr bwMode="auto">
            <a:xfrm>
              <a:off x="1382" y="1802"/>
              <a:ext cx="15" cy="1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03" name="Oval 617"/>
            <p:cNvSpPr>
              <a:spLocks noChangeArrowheads="1"/>
            </p:cNvSpPr>
            <p:nvPr/>
          </p:nvSpPr>
          <p:spPr bwMode="auto">
            <a:xfrm>
              <a:off x="1372" y="1816"/>
              <a:ext cx="16" cy="1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04" name="Oval 618"/>
            <p:cNvSpPr>
              <a:spLocks noChangeArrowheads="1"/>
            </p:cNvSpPr>
            <p:nvPr/>
          </p:nvSpPr>
          <p:spPr bwMode="auto">
            <a:xfrm>
              <a:off x="1379" y="1778"/>
              <a:ext cx="15" cy="1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05" name="Oval 619"/>
            <p:cNvSpPr>
              <a:spLocks noChangeArrowheads="1"/>
            </p:cNvSpPr>
            <p:nvPr/>
          </p:nvSpPr>
          <p:spPr bwMode="auto">
            <a:xfrm>
              <a:off x="1385" y="1816"/>
              <a:ext cx="16" cy="1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06" name="Oval 620"/>
            <p:cNvSpPr>
              <a:spLocks noChangeArrowheads="1"/>
            </p:cNvSpPr>
            <p:nvPr/>
          </p:nvSpPr>
          <p:spPr bwMode="auto">
            <a:xfrm>
              <a:off x="1352" y="1803"/>
              <a:ext cx="16" cy="15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07" name="Oval 621"/>
            <p:cNvSpPr>
              <a:spLocks noChangeArrowheads="1"/>
            </p:cNvSpPr>
            <p:nvPr/>
          </p:nvSpPr>
          <p:spPr bwMode="auto">
            <a:xfrm>
              <a:off x="1365" y="1765"/>
              <a:ext cx="15" cy="1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08" name="Oval 622"/>
            <p:cNvSpPr>
              <a:spLocks noChangeArrowheads="1"/>
            </p:cNvSpPr>
            <p:nvPr/>
          </p:nvSpPr>
          <p:spPr bwMode="auto">
            <a:xfrm>
              <a:off x="1298" y="1814"/>
              <a:ext cx="16" cy="1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09" name="Oval 623"/>
            <p:cNvSpPr>
              <a:spLocks noChangeArrowheads="1"/>
            </p:cNvSpPr>
            <p:nvPr/>
          </p:nvSpPr>
          <p:spPr bwMode="auto">
            <a:xfrm>
              <a:off x="1328" y="1849"/>
              <a:ext cx="15" cy="1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10" name="Oval 624"/>
            <p:cNvSpPr>
              <a:spLocks noChangeArrowheads="1"/>
            </p:cNvSpPr>
            <p:nvPr/>
          </p:nvSpPr>
          <p:spPr bwMode="auto">
            <a:xfrm>
              <a:off x="1312" y="1822"/>
              <a:ext cx="16" cy="1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11" name="Oval 625"/>
            <p:cNvSpPr>
              <a:spLocks noChangeArrowheads="1"/>
            </p:cNvSpPr>
            <p:nvPr/>
          </p:nvSpPr>
          <p:spPr bwMode="auto">
            <a:xfrm>
              <a:off x="1339" y="1836"/>
              <a:ext cx="16" cy="1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12" name="Oval 626"/>
            <p:cNvSpPr>
              <a:spLocks noChangeArrowheads="1"/>
            </p:cNvSpPr>
            <p:nvPr/>
          </p:nvSpPr>
          <p:spPr bwMode="auto">
            <a:xfrm>
              <a:off x="1379" y="1764"/>
              <a:ext cx="16" cy="1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13" name="Oval 627"/>
            <p:cNvSpPr>
              <a:spLocks noChangeArrowheads="1"/>
            </p:cNvSpPr>
            <p:nvPr/>
          </p:nvSpPr>
          <p:spPr bwMode="auto">
            <a:xfrm>
              <a:off x="1407" y="1782"/>
              <a:ext cx="16" cy="1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14" name="Oval 628"/>
            <p:cNvSpPr>
              <a:spLocks noChangeArrowheads="1"/>
            </p:cNvSpPr>
            <p:nvPr/>
          </p:nvSpPr>
          <p:spPr bwMode="auto">
            <a:xfrm>
              <a:off x="1374" y="1850"/>
              <a:ext cx="15" cy="1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15" name="Oval 629"/>
            <p:cNvSpPr>
              <a:spLocks noChangeArrowheads="1"/>
            </p:cNvSpPr>
            <p:nvPr/>
          </p:nvSpPr>
          <p:spPr bwMode="auto">
            <a:xfrm>
              <a:off x="1326" y="1800"/>
              <a:ext cx="16" cy="15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16" name="Oval 630"/>
            <p:cNvSpPr>
              <a:spLocks noChangeArrowheads="1"/>
            </p:cNvSpPr>
            <p:nvPr/>
          </p:nvSpPr>
          <p:spPr bwMode="auto">
            <a:xfrm>
              <a:off x="1351" y="1765"/>
              <a:ext cx="16" cy="16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17" name="Oval 631"/>
            <p:cNvSpPr>
              <a:spLocks noChangeArrowheads="1"/>
            </p:cNvSpPr>
            <p:nvPr/>
          </p:nvSpPr>
          <p:spPr bwMode="auto">
            <a:xfrm>
              <a:off x="1369" y="1790"/>
              <a:ext cx="15" cy="15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18" name="Oval 632"/>
            <p:cNvSpPr>
              <a:spLocks noChangeArrowheads="1"/>
            </p:cNvSpPr>
            <p:nvPr/>
          </p:nvSpPr>
          <p:spPr bwMode="auto">
            <a:xfrm>
              <a:off x="1310" y="1805"/>
              <a:ext cx="16" cy="15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19" name="Oval 633"/>
            <p:cNvSpPr>
              <a:spLocks noChangeArrowheads="1"/>
            </p:cNvSpPr>
            <p:nvPr/>
          </p:nvSpPr>
          <p:spPr bwMode="auto">
            <a:xfrm>
              <a:off x="1357" y="1787"/>
              <a:ext cx="16" cy="15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20" name="Oval 634"/>
            <p:cNvSpPr>
              <a:spLocks noChangeArrowheads="1"/>
            </p:cNvSpPr>
            <p:nvPr/>
          </p:nvSpPr>
          <p:spPr bwMode="auto">
            <a:xfrm>
              <a:off x="1377" y="1826"/>
              <a:ext cx="16" cy="16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21" name="Oval 635"/>
            <p:cNvSpPr>
              <a:spLocks noChangeArrowheads="1"/>
            </p:cNvSpPr>
            <p:nvPr/>
          </p:nvSpPr>
          <p:spPr bwMode="auto">
            <a:xfrm>
              <a:off x="1318" y="1778"/>
              <a:ext cx="16" cy="15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22" name="Oval 636"/>
            <p:cNvSpPr>
              <a:spLocks noChangeArrowheads="1"/>
            </p:cNvSpPr>
            <p:nvPr/>
          </p:nvSpPr>
          <p:spPr bwMode="auto">
            <a:xfrm>
              <a:off x="1333" y="1768"/>
              <a:ext cx="16" cy="15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23" name="Oval 637"/>
            <p:cNvSpPr>
              <a:spLocks noChangeArrowheads="1"/>
            </p:cNvSpPr>
            <p:nvPr/>
          </p:nvSpPr>
          <p:spPr bwMode="auto">
            <a:xfrm>
              <a:off x="1393" y="1771"/>
              <a:ext cx="15" cy="15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24" name="Oval 638"/>
            <p:cNvSpPr>
              <a:spLocks noChangeArrowheads="1"/>
            </p:cNvSpPr>
            <p:nvPr/>
          </p:nvSpPr>
          <p:spPr bwMode="auto">
            <a:xfrm>
              <a:off x="1343" y="1791"/>
              <a:ext cx="16" cy="1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25" name="Oval 639"/>
            <p:cNvSpPr>
              <a:spLocks noChangeArrowheads="1"/>
            </p:cNvSpPr>
            <p:nvPr/>
          </p:nvSpPr>
          <p:spPr bwMode="auto">
            <a:xfrm>
              <a:off x="1316" y="1791"/>
              <a:ext cx="16" cy="1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26" name="Oval 640"/>
            <p:cNvSpPr>
              <a:spLocks noChangeArrowheads="1"/>
            </p:cNvSpPr>
            <p:nvPr/>
          </p:nvSpPr>
          <p:spPr bwMode="auto">
            <a:xfrm>
              <a:off x="1361" y="1773"/>
              <a:ext cx="16" cy="1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27" name="Oval 641"/>
            <p:cNvSpPr>
              <a:spLocks noChangeArrowheads="1"/>
            </p:cNvSpPr>
            <p:nvPr/>
          </p:nvSpPr>
          <p:spPr bwMode="auto">
            <a:xfrm>
              <a:off x="1392" y="1797"/>
              <a:ext cx="16" cy="16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28" name="Oval 642"/>
            <p:cNvSpPr>
              <a:spLocks noChangeArrowheads="1"/>
            </p:cNvSpPr>
            <p:nvPr/>
          </p:nvSpPr>
          <p:spPr bwMode="auto">
            <a:xfrm>
              <a:off x="1336" y="1807"/>
              <a:ext cx="16" cy="15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29" name="Oval 643"/>
            <p:cNvSpPr>
              <a:spLocks noChangeArrowheads="1"/>
            </p:cNvSpPr>
            <p:nvPr/>
          </p:nvSpPr>
          <p:spPr bwMode="auto">
            <a:xfrm>
              <a:off x="1342" y="1777"/>
              <a:ext cx="16" cy="1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30" name="Oval 644"/>
            <p:cNvSpPr>
              <a:spLocks noChangeArrowheads="1"/>
            </p:cNvSpPr>
            <p:nvPr/>
          </p:nvSpPr>
          <p:spPr bwMode="auto">
            <a:xfrm>
              <a:off x="1357" y="1820"/>
              <a:ext cx="16" cy="15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31" name="Oval 645"/>
            <p:cNvSpPr>
              <a:spLocks noChangeArrowheads="1"/>
            </p:cNvSpPr>
            <p:nvPr/>
          </p:nvSpPr>
          <p:spPr bwMode="auto">
            <a:xfrm>
              <a:off x="1326" y="1824"/>
              <a:ext cx="15" cy="15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32" name="Oval 646"/>
            <p:cNvSpPr>
              <a:spLocks noChangeArrowheads="1"/>
            </p:cNvSpPr>
            <p:nvPr/>
          </p:nvSpPr>
          <p:spPr bwMode="auto">
            <a:xfrm>
              <a:off x="1400" y="1809"/>
              <a:ext cx="16" cy="15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33" name="Oval 647"/>
            <p:cNvSpPr>
              <a:spLocks noChangeArrowheads="1"/>
            </p:cNvSpPr>
            <p:nvPr/>
          </p:nvSpPr>
          <p:spPr bwMode="auto">
            <a:xfrm>
              <a:off x="1373" y="1835"/>
              <a:ext cx="15" cy="15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34" name="Oval 648"/>
            <p:cNvSpPr>
              <a:spLocks noChangeArrowheads="1"/>
            </p:cNvSpPr>
            <p:nvPr/>
          </p:nvSpPr>
          <p:spPr bwMode="auto">
            <a:xfrm>
              <a:off x="1324" y="1811"/>
              <a:ext cx="16" cy="1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35" name="Oval 649"/>
            <p:cNvSpPr>
              <a:spLocks noChangeArrowheads="1"/>
            </p:cNvSpPr>
            <p:nvPr/>
          </p:nvSpPr>
          <p:spPr bwMode="auto">
            <a:xfrm>
              <a:off x="1343" y="1821"/>
              <a:ext cx="16" cy="1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36" name="Oval 650"/>
            <p:cNvSpPr>
              <a:spLocks noChangeArrowheads="1"/>
            </p:cNvSpPr>
            <p:nvPr/>
          </p:nvSpPr>
          <p:spPr bwMode="auto">
            <a:xfrm>
              <a:off x="1407" y="1798"/>
              <a:ext cx="16" cy="1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37" name="Oval 651"/>
            <p:cNvSpPr>
              <a:spLocks noChangeArrowheads="1"/>
            </p:cNvSpPr>
            <p:nvPr/>
          </p:nvSpPr>
          <p:spPr bwMode="auto">
            <a:xfrm>
              <a:off x="1390" y="1847"/>
              <a:ext cx="16" cy="1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38" name="Oval 652"/>
            <p:cNvSpPr>
              <a:spLocks noChangeArrowheads="1"/>
            </p:cNvSpPr>
            <p:nvPr/>
          </p:nvSpPr>
          <p:spPr bwMode="auto">
            <a:xfrm>
              <a:off x="1399" y="1821"/>
              <a:ext cx="16" cy="1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39" name="Oval 653"/>
            <p:cNvSpPr>
              <a:spLocks noChangeArrowheads="1"/>
            </p:cNvSpPr>
            <p:nvPr/>
          </p:nvSpPr>
          <p:spPr bwMode="auto">
            <a:xfrm>
              <a:off x="1406" y="1817"/>
              <a:ext cx="16" cy="1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40" name="Oval 654"/>
            <p:cNvSpPr>
              <a:spLocks noChangeArrowheads="1"/>
            </p:cNvSpPr>
            <p:nvPr/>
          </p:nvSpPr>
          <p:spPr bwMode="auto">
            <a:xfrm>
              <a:off x="1356" y="1833"/>
              <a:ext cx="16" cy="1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41" name="Oval 655"/>
            <p:cNvSpPr>
              <a:spLocks noChangeArrowheads="1"/>
            </p:cNvSpPr>
            <p:nvPr/>
          </p:nvSpPr>
          <p:spPr bwMode="auto">
            <a:xfrm>
              <a:off x="1397" y="1784"/>
              <a:ext cx="16" cy="1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42" name="Oval 656"/>
            <p:cNvSpPr>
              <a:spLocks noChangeArrowheads="1"/>
            </p:cNvSpPr>
            <p:nvPr/>
          </p:nvSpPr>
          <p:spPr bwMode="auto">
            <a:xfrm>
              <a:off x="1391" y="1831"/>
              <a:ext cx="16" cy="16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43" name="Oval 657"/>
            <p:cNvSpPr>
              <a:spLocks noChangeArrowheads="1"/>
            </p:cNvSpPr>
            <p:nvPr/>
          </p:nvSpPr>
          <p:spPr bwMode="auto">
            <a:xfrm>
              <a:off x="1308" y="1836"/>
              <a:ext cx="16" cy="15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44" name="Oval 658"/>
            <p:cNvSpPr>
              <a:spLocks noChangeArrowheads="1"/>
            </p:cNvSpPr>
            <p:nvPr/>
          </p:nvSpPr>
          <p:spPr bwMode="auto">
            <a:xfrm>
              <a:off x="1385" y="1788"/>
              <a:ext cx="16" cy="15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45" name="Oval 659"/>
            <p:cNvSpPr>
              <a:spLocks noChangeArrowheads="1"/>
            </p:cNvSpPr>
            <p:nvPr/>
          </p:nvSpPr>
          <p:spPr bwMode="auto">
            <a:xfrm>
              <a:off x="1344" y="1849"/>
              <a:ext cx="16" cy="15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46" name="Oval 660"/>
            <p:cNvSpPr>
              <a:spLocks noChangeArrowheads="1"/>
            </p:cNvSpPr>
            <p:nvPr/>
          </p:nvSpPr>
          <p:spPr bwMode="auto">
            <a:xfrm>
              <a:off x="1299" y="1829"/>
              <a:ext cx="16" cy="15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47" name="Oval 661"/>
            <p:cNvSpPr>
              <a:spLocks noChangeArrowheads="1"/>
            </p:cNvSpPr>
            <p:nvPr/>
          </p:nvSpPr>
          <p:spPr bwMode="auto">
            <a:xfrm>
              <a:off x="1322" y="1839"/>
              <a:ext cx="16" cy="15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48" name="Oval 662"/>
            <p:cNvSpPr>
              <a:spLocks noChangeArrowheads="1"/>
            </p:cNvSpPr>
            <p:nvPr/>
          </p:nvSpPr>
          <p:spPr bwMode="auto">
            <a:xfrm>
              <a:off x="1416" y="1808"/>
              <a:ext cx="16" cy="15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49" name="Oval 663"/>
            <p:cNvSpPr>
              <a:spLocks noChangeArrowheads="1"/>
            </p:cNvSpPr>
            <p:nvPr/>
          </p:nvSpPr>
          <p:spPr bwMode="auto">
            <a:xfrm>
              <a:off x="1307" y="1784"/>
              <a:ext cx="16" cy="16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50" name="Oval 664"/>
            <p:cNvSpPr>
              <a:spLocks noChangeArrowheads="1"/>
            </p:cNvSpPr>
            <p:nvPr/>
          </p:nvSpPr>
          <p:spPr bwMode="auto">
            <a:xfrm>
              <a:off x="1403" y="1833"/>
              <a:ext cx="16" cy="16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51" name="Oval 665"/>
            <p:cNvSpPr>
              <a:spLocks noChangeArrowheads="1"/>
            </p:cNvSpPr>
            <p:nvPr/>
          </p:nvSpPr>
          <p:spPr bwMode="auto">
            <a:xfrm>
              <a:off x="1359" y="1846"/>
              <a:ext cx="16" cy="15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52" name="Oval 666"/>
            <p:cNvSpPr>
              <a:spLocks noChangeArrowheads="1"/>
            </p:cNvSpPr>
            <p:nvPr/>
          </p:nvSpPr>
          <p:spPr bwMode="auto">
            <a:xfrm>
              <a:off x="1415" y="1825"/>
              <a:ext cx="16" cy="15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53" name="Oval 667"/>
            <p:cNvSpPr>
              <a:spLocks noChangeArrowheads="1"/>
            </p:cNvSpPr>
            <p:nvPr/>
          </p:nvSpPr>
          <p:spPr bwMode="auto">
            <a:xfrm>
              <a:off x="1343" y="1923"/>
              <a:ext cx="16" cy="1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54" name="Oval 668"/>
            <p:cNvSpPr>
              <a:spLocks noChangeArrowheads="1"/>
            </p:cNvSpPr>
            <p:nvPr/>
          </p:nvSpPr>
          <p:spPr bwMode="auto">
            <a:xfrm>
              <a:off x="1309" y="1938"/>
              <a:ext cx="16" cy="1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55" name="Oval 669"/>
            <p:cNvSpPr>
              <a:spLocks noChangeArrowheads="1"/>
            </p:cNvSpPr>
            <p:nvPr/>
          </p:nvSpPr>
          <p:spPr bwMode="auto">
            <a:xfrm>
              <a:off x="1376" y="1945"/>
              <a:ext cx="16" cy="1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56" name="Oval 670"/>
            <p:cNvSpPr>
              <a:spLocks noChangeArrowheads="1"/>
            </p:cNvSpPr>
            <p:nvPr/>
          </p:nvSpPr>
          <p:spPr bwMode="auto">
            <a:xfrm>
              <a:off x="1393" y="1942"/>
              <a:ext cx="16" cy="1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57" name="Oval 671"/>
            <p:cNvSpPr>
              <a:spLocks noChangeArrowheads="1"/>
            </p:cNvSpPr>
            <p:nvPr/>
          </p:nvSpPr>
          <p:spPr bwMode="auto">
            <a:xfrm>
              <a:off x="1359" y="1947"/>
              <a:ext cx="15" cy="1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58" name="Oval 672"/>
            <p:cNvSpPr>
              <a:spLocks noChangeArrowheads="1"/>
            </p:cNvSpPr>
            <p:nvPr/>
          </p:nvSpPr>
          <p:spPr bwMode="auto">
            <a:xfrm>
              <a:off x="1393" y="1942"/>
              <a:ext cx="16" cy="1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59" name="Oval 673"/>
            <p:cNvSpPr>
              <a:spLocks noChangeArrowheads="1"/>
            </p:cNvSpPr>
            <p:nvPr/>
          </p:nvSpPr>
          <p:spPr bwMode="auto">
            <a:xfrm>
              <a:off x="1384" y="1956"/>
              <a:ext cx="15" cy="1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60" name="Oval 674"/>
            <p:cNvSpPr>
              <a:spLocks noChangeArrowheads="1"/>
            </p:cNvSpPr>
            <p:nvPr/>
          </p:nvSpPr>
          <p:spPr bwMode="auto">
            <a:xfrm>
              <a:off x="1390" y="1918"/>
              <a:ext cx="16" cy="1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61" name="Oval 675"/>
            <p:cNvSpPr>
              <a:spLocks noChangeArrowheads="1"/>
            </p:cNvSpPr>
            <p:nvPr/>
          </p:nvSpPr>
          <p:spPr bwMode="auto">
            <a:xfrm>
              <a:off x="1397" y="1956"/>
              <a:ext cx="16" cy="1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62" name="Oval 676"/>
            <p:cNvSpPr>
              <a:spLocks noChangeArrowheads="1"/>
            </p:cNvSpPr>
            <p:nvPr/>
          </p:nvSpPr>
          <p:spPr bwMode="auto">
            <a:xfrm>
              <a:off x="1364" y="1943"/>
              <a:ext cx="15" cy="15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63" name="Oval 677"/>
            <p:cNvSpPr>
              <a:spLocks noChangeArrowheads="1"/>
            </p:cNvSpPr>
            <p:nvPr/>
          </p:nvSpPr>
          <p:spPr bwMode="auto">
            <a:xfrm>
              <a:off x="1376" y="1905"/>
              <a:ext cx="16" cy="1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64" name="Oval 678"/>
            <p:cNvSpPr>
              <a:spLocks noChangeArrowheads="1"/>
            </p:cNvSpPr>
            <p:nvPr/>
          </p:nvSpPr>
          <p:spPr bwMode="auto">
            <a:xfrm>
              <a:off x="1310" y="1954"/>
              <a:ext cx="16" cy="1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65" name="Oval 679"/>
            <p:cNvSpPr>
              <a:spLocks noChangeArrowheads="1"/>
            </p:cNvSpPr>
            <p:nvPr/>
          </p:nvSpPr>
          <p:spPr bwMode="auto">
            <a:xfrm>
              <a:off x="1340" y="1989"/>
              <a:ext cx="15" cy="1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66" name="Oval 680"/>
            <p:cNvSpPr>
              <a:spLocks noChangeArrowheads="1"/>
            </p:cNvSpPr>
            <p:nvPr/>
          </p:nvSpPr>
          <p:spPr bwMode="auto">
            <a:xfrm>
              <a:off x="1324" y="1962"/>
              <a:ext cx="16" cy="1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67" name="Oval 681"/>
            <p:cNvSpPr>
              <a:spLocks noChangeArrowheads="1"/>
            </p:cNvSpPr>
            <p:nvPr/>
          </p:nvSpPr>
          <p:spPr bwMode="auto">
            <a:xfrm>
              <a:off x="1351" y="1976"/>
              <a:ext cx="16" cy="1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68" name="Oval 682"/>
            <p:cNvSpPr>
              <a:spLocks noChangeArrowheads="1"/>
            </p:cNvSpPr>
            <p:nvPr/>
          </p:nvSpPr>
          <p:spPr bwMode="auto">
            <a:xfrm>
              <a:off x="1391" y="1904"/>
              <a:ext cx="16" cy="1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69" name="Oval 683"/>
            <p:cNvSpPr>
              <a:spLocks noChangeArrowheads="1"/>
            </p:cNvSpPr>
            <p:nvPr/>
          </p:nvSpPr>
          <p:spPr bwMode="auto">
            <a:xfrm>
              <a:off x="1419" y="1922"/>
              <a:ext cx="16" cy="1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70" name="Oval 684"/>
            <p:cNvSpPr>
              <a:spLocks noChangeArrowheads="1"/>
            </p:cNvSpPr>
            <p:nvPr/>
          </p:nvSpPr>
          <p:spPr bwMode="auto">
            <a:xfrm>
              <a:off x="1385" y="1990"/>
              <a:ext cx="16" cy="1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71" name="Oval 685"/>
            <p:cNvSpPr>
              <a:spLocks noChangeArrowheads="1"/>
            </p:cNvSpPr>
            <p:nvPr/>
          </p:nvSpPr>
          <p:spPr bwMode="auto">
            <a:xfrm>
              <a:off x="1338" y="1940"/>
              <a:ext cx="16" cy="15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72" name="Oval 686"/>
            <p:cNvSpPr>
              <a:spLocks noChangeArrowheads="1"/>
            </p:cNvSpPr>
            <p:nvPr/>
          </p:nvSpPr>
          <p:spPr bwMode="auto">
            <a:xfrm>
              <a:off x="1363" y="1905"/>
              <a:ext cx="16" cy="16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73" name="Oval 687"/>
            <p:cNvSpPr>
              <a:spLocks noChangeArrowheads="1"/>
            </p:cNvSpPr>
            <p:nvPr/>
          </p:nvSpPr>
          <p:spPr bwMode="auto">
            <a:xfrm>
              <a:off x="1380" y="1930"/>
              <a:ext cx="16" cy="15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74" name="Oval 688"/>
            <p:cNvSpPr>
              <a:spLocks noChangeArrowheads="1"/>
            </p:cNvSpPr>
            <p:nvPr/>
          </p:nvSpPr>
          <p:spPr bwMode="auto">
            <a:xfrm>
              <a:off x="1322" y="1945"/>
              <a:ext cx="16" cy="15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75" name="Oval 689"/>
            <p:cNvSpPr>
              <a:spLocks noChangeArrowheads="1"/>
            </p:cNvSpPr>
            <p:nvPr/>
          </p:nvSpPr>
          <p:spPr bwMode="auto">
            <a:xfrm>
              <a:off x="1369" y="1927"/>
              <a:ext cx="16" cy="15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76" name="Oval 690"/>
            <p:cNvSpPr>
              <a:spLocks noChangeArrowheads="1"/>
            </p:cNvSpPr>
            <p:nvPr/>
          </p:nvSpPr>
          <p:spPr bwMode="auto">
            <a:xfrm>
              <a:off x="1389" y="1966"/>
              <a:ext cx="15" cy="16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77" name="Oval 691"/>
            <p:cNvSpPr>
              <a:spLocks noChangeArrowheads="1"/>
            </p:cNvSpPr>
            <p:nvPr/>
          </p:nvSpPr>
          <p:spPr bwMode="auto">
            <a:xfrm>
              <a:off x="1330" y="1918"/>
              <a:ext cx="16" cy="15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78" name="Oval 692"/>
            <p:cNvSpPr>
              <a:spLocks noChangeArrowheads="1"/>
            </p:cNvSpPr>
            <p:nvPr/>
          </p:nvSpPr>
          <p:spPr bwMode="auto">
            <a:xfrm>
              <a:off x="1345" y="1908"/>
              <a:ext cx="16" cy="15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79" name="Oval 693"/>
            <p:cNvSpPr>
              <a:spLocks noChangeArrowheads="1"/>
            </p:cNvSpPr>
            <p:nvPr/>
          </p:nvSpPr>
          <p:spPr bwMode="auto">
            <a:xfrm>
              <a:off x="1404" y="1911"/>
              <a:ext cx="16" cy="15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80" name="Oval 694"/>
            <p:cNvSpPr>
              <a:spLocks noChangeArrowheads="1"/>
            </p:cNvSpPr>
            <p:nvPr/>
          </p:nvSpPr>
          <p:spPr bwMode="auto">
            <a:xfrm>
              <a:off x="1355" y="1931"/>
              <a:ext cx="16" cy="1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81" name="Oval 695"/>
            <p:cNvSpPr>
              <a:spLocks noChangeArrowheads="1"/>
            </p:cNvSpPr>
            <p:nvPr/>
          </p:nvSpPr>
          <p:spPr bwMode="auto">
            <a:xfrm>
              <a:off x="1328" y="1931"/>
              <a:ext cx="16" cy="1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82" name="Oval 696"/>
            <p:cNvSpPr>
              <a:spLocks noChangeArrowheads="1"/>
            </p:cNvSpPr>
            <p:nvPr/>
          </p:nvSpPr>
          <p:spPr bwMode="auto">
            <a:xfrm>
              <a:off x="1373" y="1913"/>
              <a:ext cx="16" cy="1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83" name="Oval 697"/>
            <p:cNvSpPr>
              <a:spLocks noChangeArrowheads="1"/>
            </p:cNvSpPr>
            <p:nvPr/>
          </p:nvSpPr>
          <p:spPr bwMode="auto">
            <a:xfrm>
              <a:off x="1404" y="1937"/>
              <a:ext cx="16" cy="16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84" name="Oval 698"/>
            <p:cNvSpPr>
              <a:spLocks noChangeArrowheads="1"/>
            </p:cNvSpPr>
            <p:nvPr/>
          </p:nvSpPr>
          <p:spPr bwMode="auto">
            <a:xfrm>
              <a:off x="1348" y="1947"/>
              <a:ext cx="16" cy="15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85" name="Oval 699"/>
            <p:cNvSpPr>
              <a:spLocks noChangeArrowheads="1"/>
            </p:cNvSpPr>
            <p:nvPr/>
          </p:nvSpPr>
          <p:spPr bwMode="auto">
            <a:xfrm>
              <a:off x="1354" y="1917"/>
              <a:ext cx="16" cy="1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86" name="Oval 700"/>
            <p:cNvSpPr>
              <a:spLocks noChangeArrowheads="1"/>
            </p:cNvSpPr>
            <p:nvPr/>
          </p:nvSpPr>
          <p:spPr bwMode="auto">
            <a:xfrm>
              <a:off x="1369" y="1960"/>
              <a:ext cx="16" cy="15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87" name="Oval 701"/>
            <p:cNvSpPr>
              <a:spLocks noChangeArrowheads="1"/>
            </p:cNvSpPr>
            <p:nvPr/>
          </p:nvSpPr>
          <p:spPr bwMode="auto">
            <a:xfrm>
              <a:off x="1337" y="1964"/>
              <a:ext cx="16" cy="15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88" name="Oval 702"/>
            <p:cNvSpPr>
              <a:spLocks noChangeArrowheads="1"/>
            </p:cNvSpPr>
            <p:nvPr/>
          </p:nvSpPr>
          <p:spPr bwMode="auto">
            <a:xfrm>
              <a:off x="1412" y="1949"/>
              <a:ext cx="16" cy="15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89" name="Oval 703"/>
            <p:cNvSpPr>
              <a:spLocks noChangeArrowheads="1"/>
            </p:cNvSpPr>
            <p:nvPr/>
          </p:nvSpPr>
          <p:spPr bwMode="auto">
            <a:xfrm>
              <a:off x="1384" y="1975"/>
              <a:ext cx="16" cy="15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90" name="Oval 704"/>
            <p:cNvSpPr>
              <a:spLocks noChangeArrowheads="1"/>
            </p:cNvSpPr>
            <p:nvPr/>
          </p:nvSpPr>
          <p:spPr bwMode="auto">
            <a:xfrm>
              <a:off x="1336" y="1951"/>
              <a:ext cx="16" cy="1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91" name="Oval 705"/>
            <p:cNvSpPr>
              <a:spLocks noChangeArrowheads="1"/>
            </p:cNvSpPr>
            <p:nvPr/>
          </p:nvSpPr>
          <p:spPr bwMode="auto">
            <a:xfrm>
              <a:off x="1355" y="1961"/>
              <a:ext cx="15" cy="1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92" name="Oval 706"/>
            <p:cNvSpPr>
              <a:spLocks noChangeArrowheads="1"/>
            </p:cNvSpPr>
            <p:nvPr/>
          </p:nvSpPr>
          <p:spPr bwMode="auto">
            <a:xfrm>
              <a:off x="1419" y="1938"/>
              <a:ext cx="16" cy="1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93" name="Oval 707"/>
            <p:cNvSpPr>
              <a:spLocks noChangeArrowheads="1"/>
            </p:cNvSpPr>
            <p:nvPr/>
          </p:nvSpPr>
          <p:spPr bwMode="auto">
            <a:xfrm>
              <a:off x="1402" y="1987"/>
              <a:ext cx="16" cy="1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94" name="Oval 708"/>
            <p:cNvSpPr>
              <a:spLocks noChangeArrowheads="1"/>
            </p:cNvSpPr>
            <p:nvPr/>
          </p:nvSpPr>
          <p:spPr bwMode="auto">
            <a:xfrm>
              <a:off x="1411" y="1961"/>
              <a:ext cx="16" cy="1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95" name="Oval 709"/>
            <p:cNvSpPr>
              <a:spLocks noChangeArrowheads="1"/>
            </p:cNvSpPr>
            <p:nvPr/>
          </p:nvSpPr>
          <p:spPr bwMode="auto">
            <a:xfrm>
              <a:off x="1418" y="1957"/>
              <a:ext cx="16" cy="1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96" name="Oval 710"/>
            <p:cNvSpPr>
              <a:spLocks noChangeArrowheads="1"/>
            </p:cNvSpPr>
            <p:nvPr/>
          </p:nvSpPr>
          <p:spPr bwMode="auto">
            <a:xfrm>
              <a:off x="1368" y="1973"/>
              <a:ext cx="16" cy="1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97" name="Oval 711"/>
            <p:cNvSpPr>
              <a:spLocks noChangeArrowheads="1"/>
            </p:cNvSpPr>
            <p:nvPr/>
          </p:nvSpPr>
          <p:spPr bwMode="auto">
            <a:xfrm>
              <a:off x="1409" y="1924"/>
              <a:ext cx="16" cy="1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98" name="Oval 712"/>
            <p:cNvSpPr>
              <a:spLocks noChangeArrowheads="1"/>
            </p:cNvSpPr>
            <p:nvPr/>
          </p:nvSpPr>
          <p:spPr bwMode="auto">
            <a:xfrm>
              <a:off x="1403" y="1971"/>
              <a:ext cx="15" cy="16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99" name="Oval 713"/>
            <p:cNvSpPr>
              <a:spLocks noChangeArrowheads="1"/>
            </p:cNvSpPr>
            <p:nvPr/>
          </p:nvSpPr>
          <p:spPr bwMode="auto">
            <a:xfrm>
              <a:off x="1320" y="1976"/>
              <a:ext cx="16" cy="15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00" name="Oval 714"/>
            <p:cNvSpPr>
              <a:spLocks noChangeArrowheads="1"/>
            </p:cNvSpPr>
            <p:nvPr/>
          </p:nvSpPr>
          <p:spPr bwMode="auto">
            <a:xfrm>
              <a:off x="1397" y="1928"/>
              <a:ext cx="16" cy="15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01" name="Oval 715"/>
            <p:cNvSpPr>
              <a:spLocks noChangeArrowheads="1"/>
            </p:cNvSpPr>
            <p:nvPr/>
          </p:nvSpPr>
          <p:spPr bwMode="auto">
            <a:xfrm>
              <a:off x="1356" y="1989"/>
              <a:ext cx="15" cy="15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02" name="Oval 716"/>
            <p:cNvSpPr>
              <a:spLocks noChangeArrowheads="1"/>
            </p:cNvSpPr>
            <p:nvPr/>
          </p:nvSpPr>
          <p:spPr bwMode="auto">
            <a:xfrm>
              <a:off x="1311" y="1969"/>
              <a:ext cx="16" cy="15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03" name="Oval 717"/>
            <p:cNvSpPr>
              <a:spLocks noChangeArrowheads="1"/>
            </p:cNvSpPr>
            <p:nvPr/>
          </p:nvSpPr>
          <p:spPr bwMode="auto">
            <a:xfrm>
              <a:off x="1334" y="1979"/>
              <a:ext cx="16" cy="15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04" name="Oval 718"/>
            <p:cNvSpPr>
              <a:spLocks noChangeArrowheads="1"/>
            </p:cNvSpPr>
            <p:nvPr/>
          </p:nvSpPr>
          <p:spPr bwMode="auto">
            <a:xfrm>
              <a:off x="1428" y="1948"/>
              <a:ext cx="16" cy="15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05" name="Oval 719"/>
            <p:cNvSpPr>
              <a:spLocks noChangeArrowheads="1"/>
            </p:cNvSpPr>
            <p:nvPr/>
          </p:nvSpPr>
          <p:spPr bwMode="auto">
            <a:xfrm>
              <a:off x="1319" y="1924"/>
              <a:ext cx="16" cy="16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06" name="Oval 720"/>
            <p:cNvSpPr>
              <a:spLocks noChangeArrowheads="1"/>
            </p:cNvSpPr>
            <p:nvPr/>
          </p:nvSpPr>
          <p:spPr bwMode="auto">
            <a:xfrm>
              <a:off x="1415" y="1973"/>
              <a:ext cx="16" cy="16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07" name="Oval 721"/>
            <p:cNvSpPr>
              <a:spLocks noChangeArrowheads="1"/>
            </p:cNvSpPr>
            <p:nvPr/>
          </p:nvSpPr>
          <p:spPr bwMode="auto">
            <a:xfrm>
              <a:off x="1371" y="1986"/>
              <a:ext cx="16" cy="15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08" name="Oval 722"/>
            <p:cNvSpPr>
              <a:spLocks noChangeArrowheads="1"/>
            </p:cNvSpPr>
            <p:nvPr/>
          </p:nvSpPr>
          <p:spPr bwMode="auto">
            <a:xfrm>
              <a:off x="1506" y="1828"/>
              <a:ext cx="15" cy="15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09" name="Oval 723"/>
            <p:cNvSpPr>
              <a:spLocks noChangeArrowheads="1"/>
            </p:cNvSpPr>
            <p:nvPr/>
          </p:nvSpPr>
          <p:spPr bwMode="auto">
            <a:xfrm>
              <a:off x="1371" y="2055"/>
              <a:ext cx="16" cy="15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10" name="Oval 724"/>
            <p:cNvSpPr>
              <a:spLocks noChangeArrowheads="1"/>
            </p:cNvSpPr>
            <p:nvPr/>
          </p:nvSpPr>
          <p:spPr bwMode="auto">
            <a:xfrm>
              <a:off x="1340" y="1755"/>
              <a:ext cx="16" cy="15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11" name="Oval 725"/>
            <p:cNvSpPr>
              <a:spLocks noChangeArrowheads="1"/>
            </p:cNvSpPr>
            <p:nvPr/>
          </p:nvSpPr>
          <p:spPr bwMode="auto">
            <a:xfrm>
              <a:off x="1420" y="1788"/>
              <a:ext cx="15" cy="15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12" name="Oval 726"/>
            <p:cNvSpPr>
              <a:spLocks noChangeArrowheads="1"/>
            </p:cNvSpPr>
            <p:nvPr/>
          </p:nvSpPr>
          <p:spPr bwMode="auto">
            <a:xfrm>
              <a:off x="1427" y="1933"/>
              <a:ext cx="16" cy="15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13" name="Oval 727"/>
            <p:cNvSpPr>
              <a:spLocks noChangeArrowheads="1"/>
            </p:cNvSpPr>
            <p:nvPr/>
          </p:nvSpPr>
          <p:spPr bwMode="auto">
            <a:xfrm>
              <a:off x="1350" y="1672"/>
              <a:ext cx="15" cy="15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14" name="Line 728"/>
            <p:cNvSpPr>
              <a:spLocks noChangeShapeType="1"/>
            </p:cNvSpPr>
            <p:nvPr/>
          </p:nvSpPr>
          <p:spPr bwMode="auto">
            <a:xfrm flipV="1">
              <a:off x="999" y="1825"/>
              <a:ext cx="257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15" name="Line 729"/>
            <p:cNvSpPr>
              <a:spLocks noChangeShapeType="1"/>
            </p:cNvSpPr>
            <p:nvPr/>
          </p:nvSpPr>
          <p:spPr bwMode="auto">
            <a:xfrm>
              <a:off x="996" y="1867"/>
              <a:ext cx="262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730"/>
            <p:cNvGrpSpPr>
              <a:grpSpLocks/>
            </p:cNvGrpSpPr>
            <p:nvPr/>
          </p:nvGrpSpPr>
          <p:grpSpPr bwMode="auto">
            <a:xfrm>
              <a:off x="607" y="1791"/>
              <a:ext cx="356" cy="179"/>
              <a:chOff x="607" y="1791"/>
              <a:chExt cx="356" cy="179"/>
            </a:xfrm>
          </p:grpSpPr>
          <p:sp>
            <p:nvSpPr>
              <p:cNvPr id="89220" name="Oval 731"/>
              <p:cNvSpPr>
                <a:spLocks noChangeArrowheads="1"/>
              </p:cNvSpPr>
              <p:nvPr/>
            </p:nvSpPr>
            <p:spPr bwMode="auto">
              <a:xfrm>
                <a:off x="759" y="1791"/>
                <a:ext cx="204" cy="179"/>
              </a:xfrm>
              <a:prstGeom prst="ellipse">
                <a:avLst/>
              </a:prstGeom>
              <a:solidFill>
                <a:srgbClr val="DDF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21" name="Oval 732"/>
              <p:cNvSpPr>
                <a:spLocks noChangeArrowheads="1"/>
              </p:cNvSpPr>
              <p:nvPr/>
            </p:nvSpPr>
            <p:spPr bwMode="auto">
              <a:xfrm>
                <a:off x="789" y="1868"/>
                <a:ext cx="15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22" name="Oval 733"/>
              <p:cNvSpPr>
                <a:spLocks noChangeArrowheads="1"/>
              </p:cNvSpPr>
              <p:nvPr/>
            </p:nvSpPr>
            <p:spPr bwMode="auto">
              <a:xfrm>
                <a:off x="789" y="1898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23" name="Oval 734"/>
              <p:cNvSpPr>
                <a:spLocks noChangeArrowheads="1"/>
              </p:cNvSpPr>
              <p:nvPr/>
            </p:nvSpPr>
            <p:spPr bwMode="auto">
              <a:xfrm>
                <a:off x="834" y="1837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24" name="Oval 735"/>
              <p:cNvSpPr>
                <a:spLocks noChangeArrowheads="1"/>
              </p:cNvSpPr>
              <p:nvPr/>
            </p:nvSpPr>
            <p:spPr bwMode="auto">
              <a:xfrm>
                <a:off x="922" y="1900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25" name="Oval 736"/>
              <p:cNvSpPr>
                <a:spLocks noChangeArrowheads="1"/>
              </p:cNvSpPr>
              <p:nvPr/>
            </p:nvSpPr>
            <p:spPr bwMode="auto">
              <a:xfrm>
                <a:off x="825" y="1870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26" name="Oval 737"/>
              <p:cNvSpPr>
                <a:spLocks noChangeArrowheads="1"/>
              </p:cNvSpPr>
              <p:nvPr/>
            </p:nvSpPr>
            <p:spPr bwMode="auto">
              <a:xfrm>
                <a:off x="822" y="1885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27" name="Oval 738"/>
              <p:cNvSpPr>
                <a:spLocks noChangeArrowheads="1"/>
              </p:cNvSpPr>
              <p:nvPr/>
            </p:nvSpPr>
            <p:spPr bwMode="auto">
              <a:xfrm>
                <a:off x="842" y="1920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28" name="Oval 739"/>
              <p:cNvSpPr>
                <a:spLocks noChangeArrowheads="1"/>
              </p:cNvSpPr>
              <p:nvPr/>
            </p:nvSpPr>
            <p:spPr bwMode="auto">
              <a:xfrm>
                <a:off x="835" y="1892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29" name="Oval 740"/>
              <p:cNvSpPr>
                <a:spLocks noChangeArrowheads="1"/>
              </p:cNvSpPr>
              <p:nvPr/>
            </p:nvSpPr>
            <p:spPr bwMode="auto">
              <a:xfrm>
                <a:off x="871" y="1918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30" name="Oval 741"/>
              <p:cNvSpPr>
                <a:spLocks noChangeArrowheads="1"/>
              </p:cNvSpPr>
              <p:nvPr/>
            </p:nvSpPr>
            <p:spPr bwMode="auto">
              <a:xfrm>
                <a:off x="841" y="1824"/>
                <a:ext cx="15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31" name="Oval 742"/>
              <p:cNvSpPr>
                <a:spLocks noChangeArrowheads="1"/>
              </p:cNvSpPr>
              <p:nvPr/>
            </p:nvSpPr>
            <p:spPr bwMode="auto">
              <a:xfrm>
                <a:off x="782" y="1822"/>
                <a:ext cx="16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32" name="Oval 743"/>
              <p:cNvSpPr>
                <a:spLocks noChangeArrowheads="1"/>
              </p:cNvSpPr>
              <p:nvPr/>
            </p:nvSpPr>
            <p:spPr bwMode="auto">
              <a:xfrm>
                <a:off x="803" y="1869"/>
                <a:ext cx="16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33" name="Oval 744"/>
              <p:cNvSpPr>
                <a:spLocks noChangeArrowheads="1"/>
              </p:cNvSpPr>
              <p:nvPr/>
            </p:nvSpPr>
            <p:spPr bwMode="auto">
              <a:xfrm>
                <a:off x="778" y="1919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34" name="Oval 745"/>
              <p:cNvSpPr>
                <a:spLocks noChangeArrowheads="1"/>
              </p:cNvSpPr>
              <p:nvPr/>
            </p:nvSpPr>
            <p:spPr bwMode="auto">
              <a:xfrm>
                <a:off x="768" y="1887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35" name="Oval 746"/>
              <p:cNvSpPr>
                <a:spLocks noChangeArrowheads="1"/>
              </p:cNvSpPr>
              <p:nvPr/>
            </p:nvSpPr>
            <p:spPr bwMode="auto">
              <a:xfrm>
                <a:off x="806" y="1920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36" name="Oval 747"/>
              <p:cNvSpPr>
                <a:spLocks noChangeArrowheads="1"/>
              </p:cNvSpPr>
              <p:nvPr/>
            </p:nvSpPr>
            <p:spPr bwMode="auto">
              <a:xfrm>
                <a:off x="888" y="1934"/>
                <a:ext cx="15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37" name="Oval 748"/>
              <p:cNvSpPr>
                <a:spLocks noChangeArrowheads="1"/>
              </p:cNvSpPr>
              <p:nvPr/>
            </p:nvSpPr>
            <p:spPr bwMode="auto">
              <a:xfrm>
                <a:off x="776" y="1877"/>
                <a:ext cx="16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38" name="Oval 749"/>
              <p:cNvSpPr>
                <a:spLocks noChangeArrowheads="1"/>
              </p:cNvSpPr>
              <p:nvPr/>
            </p:nvSpPr>
            <p:spPr bwMode="auto">
              <a:xfrm>
                <a:off x="845" y="1937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39" name="Oval 750"/>
              <p:cNvSpPr>
                <a:spLocks noChangeArrowheads="1"/>
              </p:cNvSpPr>
              <p:nvPr/>
            </p:nvSpPr>
            <p:spPr bwMode="auto">
              <a:xfrm>
                <a:off x="912" y="1909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40" name="Oval 751"/>
              <p:cNvSpPr>
                <a:spLocks noChangeArrowheads="1"/>
              </p:cNvSpPr>
              <p:nvPr/>
            </p:nvSpPr>
            <p:spPr bwMode="auto">
              <a:xfrm>
                <a:off x="877" y="1847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41" name="Oval 752"/>
              <p:cNvSpPr>
                <a:spLocks noChangeArrowheads="1"/>
              </p:cNvSpPr>
              <p:nvPr/>
            </p:nvSpPr>
            <p:spPr bwMode="auto">
              <a:xfrm>
                <a:off x="879" y="1834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42" name="Oval 753"/>
              <p:cNvSpPr>
                <a:spLocks noChangeArrowheads="1"/>
              </p:cNvSpPr>
              <p:nvPr/>
            </p:nvSpPr>
            <p:spPr bwMode="auto">
              <a:xfrm>
                <a:off x="922" y="1856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43" name="Oval 754"/>
              <p:cNvSpPr>
                <a:spLocks noChangeArrowheads="1"/>
              </p:cNvSpPr>
              <p:nvPr/>
            </p:nvSpPr>
            <p:spPr bwMode="auto">
              <a:xfrm>
                <a:off x="868" y="1858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44" name="Oval 755"/>
              <p:cNvSpPr>
                <a:spLocks noChangeArrowheads="1"/>
              </p:cNvSpPr>
              <p:nvPr/>
            </p:nvSpPr>
            <p:spPr bwMode="auto">
              <a:xfrm>
                <a:off x="901" y="1900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45" name="Oval 756"/>
              <p:cNvSpPr>
                <a:spLocks noChangeArrowheads="1"/>
              </p:cNvSpPr>
              <p:nvPr/>
            </p:nvSpPr>
            <p:spPr bwMode="auto">
              <a:xfrm>
                <a:off x="810" y="1825"/>
                <a:ext cx="15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46" name="Oval 757"/>
              <p:cNvSpPr>
                <a:spLocks noChangeArrowheads="1"/>
              </p:cNvSpPr>
              <p:nvPr/>
            </p:nvSpPr>
            <p:spPr bwMode="auto">
              <a:xfrm>
                <a:off x="909" y="1874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47" name="Oval 758"/>
              <p:cNvSpPr>
                <a:spLocks noChangeArrowheads="1"/>
              </p:cNvSpPr>
              <p:nvPr/>
            </p:nvSpPr>
            <p:spPr bwMode="auto">
              <a:xfrm>
                <a:off x="932" y="1862"/>
                <a:ext cx="15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48" name="Oval 759"/>
              <p:cNvSpPr>
                <a:spLocks noChangeArrowheads="1"/>
              </p:cNvSpPr>
              <p:nvPr/>
            </p:nvSpPr>
            <p:spPr bwMode="auto">
              <a:xfrm>
                <a:off x="816" y="1812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49" name="Oval 760"/>
              <p:cNvSpPr>
                <a:spLocks noChangeArrowheads="1"/>
              </p:cNvSpPr>
              <p:nvPr/>
            </p:nvSpPr>
            <p:spPr bwMode="auto">
              <a:xfrm>
                <a:off x="842" y="1846"/>
                <a:ext cx="15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50" name="Oval 761"/>
              <p:cNvSpPr>
                <a:spLocks noChangeArrowheads="1"/>
              </p:cNvSpPr>
              <p:nvPr/>
            </p:nvSpPr>
            <p:spPr bwMode="auto">
              <a:xfrm>
                <a:off x="844" y="1866"/>
                <a:ext cx="16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51" name="Oval 762"/>
              <p:cNvSpPr>
                <a:spLocks noChangeArrowheads="1"/>
              </p:cNvSpPr>
              <p:nvPr/>
            </p:nvSpPr>
            <p:spPr bwMode="auto">
              <a:xfrm>
                <a:off x="848" y="1902"/>
                <a:ext cx="15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52" name="Oval 763"/>
              <p:cNvSpPr>
                <a:spLocks noChangeArrowheads="1"/>
              </p:cNvSpPr>
              <p:nvPr/>
            </p:nvSpPr>
            <p:spPr bwMode="auto">
              <a:xfrm>
                <a:off x="884" y="1908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53" name="Oval 764"/>
              <p:cNvSpPr>
                <a:spLocks noChangeArrowheads="1"/>
              </p:cNvSpPr>
              <p:nvPr/>
            </p:nvSpPr>
            <p:spPr bwMode="auto">
              <a:xfrm>
                <a:off x="869" y="1889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54" name="Oval 765"/>
              <p:cNvSpPr>
                <a:spLocks noChangeArrowheads="1"/>
              </p:cNvSpPr>
              <p:nvPr/>
            </p:nvSpPr>
            <p:spPr bwMode="auto">
              <a:xfrm>
                <a:off x="856" y="1876"/>
                <a:ext cx="16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55" name="Oval 766"/>
              <p:cNvSpPr>
                <a:spLocks noChangeArrowheads="1"/>
              </p:cNvSpPr>
              <p:nvPr/>
            </p:nvSpPr>
            <p:spPr bwMode="auto">
              <a:xfrm>
                <a:off x="884" y="1922"/>
                <a:ext cx="16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56" name="Oval 767"/>
              <p:cNvSpPr>
                <a:spLocks noChangeArrowheads="1"/>
              </p:cNvSpPr>
              <p:nvPr/>
            </p:nvSpPr>
            <p:spPr bwMode="auto">
              <a:xfrm>
                <a:off x="883" y="1880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57" name="Oval 768"/>
              <p:cNvSpPr>
                <a:spLocks noChangeArrowheads="1"/>
              </p:cNvSpPr>
              <p:nvPr/>
            </p:nvSpPr>
            <p:spPr bwMode="auto">
              <a:xfrm>
                <a:off x="922" y="1843"/>
                <a:ext cx="16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58" name="Oval 769"/>
              <p:cNvSpPr>
                <a:spLocks noChangeArrowheads="1"/>
              </p:cNvSpPr>
              <p:nvPr/>
            </p:nvSpPr>
            <p:spPr bwMode="auto">
              <a:xfrm>
                <a:off x="932" y="1890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59" name="Oval 770"/>
              <p:cNvSpPr>
                <a:spLocks noChangeArrowheads="1"/>
              </p:cNvSpPr>
              <p:nvPr/>
            </p:nvSpPr>
            <p:spPr bwMode="auto">
              <a:xfrm>
                <a:off x="803" y="1890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60" name="Oval 771"/>
              <p:cNvSpPr>
                <a:spLocks noChangeArrowheads="1"/>
              </p:cNvSpPr>
              <p:nvPr/>
            </p:nvSpPr>
            <p:spPr bwMode="auto">
              <a:xfrm>
                <a:off x="823" y="1913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61" name="Oval 772"/>
              <p:cNvSpPr>
                <a:spLocks noChangeArrowheads="1"/>
              </p:cNvSpPr>
              <p:nvPr/>
            </p:nvSpPr>
            <p:spPr bwMode="auto">
              <a:xfrm>
                <a:off x="817" y="1938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62" name="Oval 773"/>
              <p:cNvSpPr>
                <a:spLocks noChangeArrowheads="1"/>
              </p:cNvSpPr>
              <p:nvPr/>
            </p:nvSpPr>
            <p:spPr bwMode="auto">
              <a:xfrm>
                <a:off x="782" y="1848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63" name="Oval 774"/>
              <p:cNvSpPr>
                <a:spLocks noChangeArrowheads="1"/>
              </p:cNvSpPr>
              <p:nvPr/>
            </p:nvSpPr>
            <p:spPr bwMode="auto">
              <a:xfrm>
                <a:off x="859" y="1942"/>
                <a:ext cx="16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64" name="Oval 775"/>
              <p:cNvSpPr>
                <a:spLocks noChangeArrowheads="1"/>
              </p:cNvSpPr>
              <p:nvPr/>
            </p:nvSpPr>
            <p:spPr bwMode="auto">
              <a:xfrm>
                <a:off x="804" y="1933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65" name="Oval 776"/>
              <p:cNvSpPr>
                <a:spLocks noChangeArrowheads="1"/>
              </p:cNvSpPr>
              <p:nvPr/>
            </p:nvSpPr>
            <p:spPr bwMode="auto">
              <a:xfrm>
                <a:off x="804" y="1837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66" name="Oval 777"/>
              <p:cNvSpPr>
                <a:spLocks noChangeArrowheads="1"/>
              </p:cNvSpPr>
              <p:nvPr/>
            </p:nvSpPr>
            <p:spPr bwMode="auto">
              <a:xfrm>
                <a:off x="899" y="1926"/>
                <a:ext cx="16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67" name="Oval 778"/>
              <p:cNvSpPr>
                <a:spLocks noChangeArrowheads="1"/>
              </p:cNvSpPr>
              <p:nvPr/>
            </p:nvSpPr>
            <p:spPr bwMode="auto">
              <a:xfrm>
                <a:off x="874" y="1818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68" name="Oval 779"/>
              <p:cNvSpPr>
                <a:spLocks noChangeArrowheads="1"/>
              </p:cNvSpPr>
              <p:nvPr/>
            </p:nvSpPr>
            <p:spPr bwMode="auto">
              <a:xfrm>
                <a:off x="905" y="1846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69" name="Oval 780"/>
              <p:cNvSpPr>
                <a:spLocks noChangeArrowheads="1"/>
              </p:cNvSpPr>
              <p:nvPr/>
            </p:nvSpPr>
            <p:spPr bwMode="auto">
              <a:xfrm>
                <a:off x="895" y="1869"/>
                <a:ext cx="15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70" name="Oval 781"/>
              <p:cNvSpPr>
                <a:spLocks noChangeArrowheads="1"/>
              </p:cNvSpPr>
              <p:nvPr/>
            </p:nvSpPr>
            <p:spPr bwMode="auto">
              <a:xfrm>
                <a:off x="866" y="1807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71" name="Oval 782"/>
              <p:cNvSpPr>
                <a:spLocks noChangeArrowheads="1"/>
              </p:cNvSpPr>
              <p:nvPr/>
            </p:nvSpPr>
            <p:spPr bwMode="auto">
              <a:xfrm>
                <a:off x="899" y="1817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72" name="Oval 783"/>
              <p:cNvSpPr>
                <a:spLocks noChangeArrowheads="1"/>
              </p:cNvSpPr>
              <p:nvPr/>
            </p:nvSpPr>
            <p:spPr bwMode="auto">
              <a:xfrm>
                <a:off x="780" y="1839"/>
                <a:ext cx="16" cy="1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73" name="Oval 784"/>
              <p:cNvSpPr>
                <a:spLocks noChangeArrowheads="1"/>
              </p:cNvSpPr>
              <p:nvPr/>
            </p:nvSpPr>
            <p:spPr bwMode="auto">
              <a:xfrm>
                <a:off x="926" y="1912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74" name="Oval 785"/>
              <p:cNvSpPr>
                <a:spLocks noChangeArrowheads="1"/>
              </p:cNvSpPr>
              <p:nvPr/>
            </p:nvSpPr>
            <p:spPr bwMode="auto">
              <a:xfrm>
                <a:off x="836" y="1806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75" name="Oval 786"/>
              <p:cNvSpPr>
                <a:spLocks noChangeArrowheads="1"/>
              </p:cNvSpPr>
              <p:nvPr/>
            </p:nvSpPr>
            <p:spPr bwMode="auto">
              <a:xfrm>
                <a:off x="909" y="1817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76" name="Oval 787"/>
              <p:cNvSpPr>
                <a:spLocks noChangeArrowheads="1"/>
              </p:cNvSpPr>
              <p:nvPr/>
            </p:nvSpPr>
            <p:spPr bwMode="auto">
              <a:xfrm>
                <a:off x="851" y="1800"/>
                <a:ext cx="16" cy="1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77" name="Oval 788"/>
              <p:cNvSpPr>
                <a:spLocks noChangeArrowheads="1"/>
              </p:cNvSpPr>
              <p:nvPr/>
            </p:nvSpPr>
            <p:spPr bwMode="auto">
              <a:xfrm>
                <a:off x="798" y="1851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78" name="Oval 789"/>
              <p:cNvSpPr>
                <a:spLocks noChangeArrowheads="1"/>
              </p:cNvSpPr>
              <p:nvPr/>
            </p:nvSpPr>
            <p:spPr bwMode="auto">
              <a:xfrm>
                <a:off x="792" y="1881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79" name="Oval 790"/>
              <p:cNvSpPr>
                <a:spLocks noChangeArrowheads="1"/>
              </p:cNvSpPr>
              <p:nvPr/>
            </p:nvSpPr>
            <p:spPr bwMode="auto">
              <a:xfrm>
                <a:off x="826" y="1854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80" name="Oval 791"/>
              <p:cNvSpPr>
                <a:spLocks noChangeArrowheads="1"/>
              </p:cNvSpPr>
              <p:nvPr/>
            </p:nvSpPr>
            <p:spPr bwMode="auto">
              <a:xfrm>
                <a:off x="818" y="1898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81" name="Oval 792"/>
              <p:cNvSpPr>
                <a:spLocks noChangeArrowheads="1"/>
              </p:cNvSpPr>
              <p:nvPr/>
            </p:nvSpPr>
            <p:spPr bwMode="auto">
              <a:xfrm>
                <a:off x="852" y="1834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82" name="Oval 793"/>
              <p:cNvSpPr>
                <a:spLocks noChangeArrowheads="1"/>
              </p:cNvSpPr>
              <p:nvPr/>
            </p:nvSpPr>
            <p:spPr bwMode="auto">
              <a:xfrm>
                <a:off x="812" y="1875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83" name="Oval 794"/>
              <p:cNvSpPr>
                <a:spLocks noChangeArrowheads="1"/>
              </p:cNvSpPr>
              <p:nvPr/>
            </p:nvSpPr>
            <p:spPr bwMode="auto">
              <a:xfrm>
                <a:off x="834" y="1907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84" name="Oval 795"/>
              <p:cNvSpPr>
                <a:spLocks noChangeArrowheads="1"/>
              </p:cNvSpPr>
              <p:nvPr/>
            </p:nvSpPr>
            <p:spPr bwMode="auto">
              <a:xfrm>
                <a:off x="839" y="1858"/>
                <a:ext cx="16" cy="16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85" name="Oval 796"/>
              <p:cNvSpPr>
                <a:spLocks noChangeArrowheads="1"/>
              </p:cNvSpPr>
              <p:nvPr/>
            </p:nvSpPr>
            <p:spPr bwMode="auto">
              <a:xfrm>
                <a:off x="862" y="1905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86" name="Oval 797"/>
              <p:cNvSpPr>
                <a:spLocks noChangeArrowheads="1"/>
              </p:cNvSpPr>
              <p:nvPr/>
            </p:nvSpPr>
            <p:spPr bwMode="auto">
              <a:xfrm>
                <a:off x="888" y="1824"/>
                <a:ext cx="15" cy="16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87" name="Oval 798"/>
              <p:cNvSpPr>
                <a:spLocks noChangeArrowheads="1"/>
              </p:cNvSpPr>
              <p:nvPr/>
            </p:nvSpPr>
            <p:spPr bwMode="auto">
              <a:xfrm>
                <a:off x="766" y="1846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88" name="Oval 799"/>
              <p:cNvSpPr>
                <a:spLocks noChangeArrowheads="1"/>
              </p:cNvSpPr>
              <p:nvPr/>
            </p:nvSpPr>
            <p:spPr bwMode="auto">
              <a:xfrm>
                <a:off x="818" y="1843"/>
                <a:ext cx="15" cy="16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89" name="Oval 800"/>
              <p:cNvSpPr>
                <a:spLocks noChangeArrowheads="1"/>
              </p:cNvSpPr>
              <p:nvPr/>
            </p:nvSpPr>
            <p:spPr bwMode="auto">
              <a:xfrm>
                <a:off x="772" y="1904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90" name="Oval 801"/>
              <p:cNvSpPr>
                <a:spLocks noChangeArrowheads="1"/>
              </p:cNvSpPr>
              <p:nvPr/>
            </p:nvSpPr>
            <p:spPr bwMode="auto">
              <a:xfrm>
                <a:off x="777" y="1891"/>
                <a:ext cx="15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91" name="Oval 802"/>
              <p:cNvSpPr>
                <a:spLocks noChangeArrowheads="1"/>
              </p:cNvSpPr>
              <p:nvPr/>
            </p:nvSpPr>
            <p:spPr bwMode="auto">
              <a:xfrm>
                <a:off x="792" y="1912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92" name="Oval 803"/>
              <p:cNvSpPr>
                <a:spLocks noChangeArrowheads="1"/>
              </p:cNvSpPr>
              <p:nvPr/>
            </p:nvSpPr>
            <p:spPr bwMode="auto">
              <a:xfrm>
                <a:off x="790" y="1925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93" name="Oval 804"/>
              <p:cNvSpPr>
                <a:spLocks noChangeArrowheads="1"/>
              </p:cNvSpPr>
              <p:nvPr/>
            </p:nvSpPr>
            <p:spPr bwMode="auto">
              <a:xfrm>
                <a:off x="777" y="1861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94" name="Oval 805"/>
              <p:cNvSpPr>
                <a:spLocks noChangeArrowheads="1"/>
              </p:cNvSpPr>
              <p:nvPr/>
            </p:nvSpPr>
            <p:spPr bwMode="auto">
              <a:xfrm>
                <a:off x="832" y="1941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95" name="Oval 806"/>
              <p:cNvSpPr>
                <a:spLocks noChangeArrowheads="1"/>
              </p:cNvSpPr>
              <p:nvPr/>
            </p:nvSpPr>
            <p:spPr bwMode="auto">
              <a:xfrm>
                <a:off x="915" y="1922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96" name="Oval 807"/>
              <p:cNvSpPr>
                <a:spLocks noChangeArrowheads="1"/>
              </p:cNvSpPr>
              <p:nvPr/>
            </p:nvSpPr>
            <p:spPr bwMode="auto">
              <a:xfrm>
                <a:off x="867" y="1835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97" name="Oval 808"/>
              <p:cNvSpPr>
                <a:spLocks noChangeArrowheads="1"/>
              </p:cNvSpPr>
              <p:nvPr/>
            </p:nvSpPr>
            <p:spPr bwMode="auto">
              <a:xfrm>
                <a:off x="891" y="1837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98" name="Oval 809"/>
              <p:cNvSpPr>
                <a:spLocks noChangeArrowheads="1"/>
              </p:cNvSpPr>
              <p:nvPr/>
            </p:nvSpPr>
            <p:spPr bwMode="auto">
              <a:xfrm>
                <a:off x="912" y="1861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99" name="Oval 810"/>
              <p:cNvSpPr>
                <a:spLocks noChangeArrowheads="1"/>
              </p:cNvSpPr>
              <p:nvPr/>
            </p:nvSpPr>
            <p:spPr bwMode="auto">
              <a:xfrm>
                <a:off x="857" y="1847"/>
                <a:ext cx="15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00" name="Oval 811"/>
              <p:cNvSpPr>
                <a:spLocks noChangeArrowheads="1"/>
              </p:cNvSpPr>
              <p:nvPr/>
            </p:nvSpPr>
            <p:spPr bwMode="auto">
              <a:xfrm>
                <a:off x="896" y="1886"/>
                <a:ext cx="16" cy="16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01" name="Oval 812"/>
              <p:cNvSpPr>
                <a:spLocks noChangeArrowheads="1"/>
              </p:cNvSpPr>
              <p:nvPr/>
            </p:nvSpPr>
            <p:spPr bwMode="auto">
              <a:xfrm>
                <a:off x="937" y="1877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02" name="Oval 813"/>
              <p:cNvSpPr>
                <a:spLocks noChangeArrowheads="1"/>
              </p:cNvSpPr>
              <p:nvPr/>
            </p:nvSpPr>
            <p:spPr bwMode="auto">
              <a:xfrm>
                <a:off x="895" y="1855"/>
                <a:ext cx="15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03" name="Oval 814"/>
              <p:cNvSpPr>
                <a:spLocks noChangeArrowheads="1"/>
              </p:cNvSpPr>
              <p:nvPr/>
            </p:nvSpPr>
            <p:spPr bwMode="auto">
              <a:xfrm>
                <a:off x="924" y="1870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04" name="Oval 815"/>
              <p:cNvSpPr>
                <a:spLocks noChangeArrowheads="1"/>
              </p:cNvSpPr>
              <p:nvPr/>
            </p:nvSpPr>
            <p:spPr bwMode="auto">
              <a:xfrm>
                <a:off x="830" y="1817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05" name="Oval 816"/>
              <p:cNvSpPr>
                <a:spLocks noChangeArrowheads="1"/>
              </p:cNvSpPr>
              <p:nvPr/>
            </p:nvSpPr>
            <p:spPr bwMode="auto">
              <a:xfrm>
                <a:off x="861" y="1819"/>
                <a:ext cx="15" cy="16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06" name="Oval 817"/>
              <p:cNvSpPr>
                <a:spLocks noChangeArrowheads="1"/>
              </p:cNvSpPr>
              <p:nvPr/>
            </p:nvSpPr>
            <p:spPr bwMode="auto">
              <a:xfrm>
                <a:off x="854" y="1861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07" name="Oval 818"/>
              <p:cNvSpPr>
                <a:spLocks noChangeArrowheads="1"/>
              </p:cNvSpPr>
              <p:nvPr/>
            </p:nvSpPr>
            <p:spPr bwMode="auto">
              <a:xfrm>
                <a:off x="838" y="1878"/>
                <a:ext cx="15" cy="16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08" name="Oval 819"/>
              <p:cNvSpPr>
                <a:spLocks noChangeArrowheads="1"/>
              </p:cNvSpPr>
              <p:nvPr/>
            </p:nvSpPr>
            <p:spPr bwMode="auto">
              <a:xfrm>
                <a:off x="883" y="1893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09" name="Oval 820"/>
              <p:cNvSpPr>
                <a:spLocks noChangeArrowheads="1"/>
              </p:cNvSpPr>
              <p:nvPr/>
            </p:nvSpPr>
            <p:spPr bwMode="auto">
              <a:xfrm>
                <a:off x="871" y="1875"/>
                <a:ext cx="15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10" name="Oval 821"/>
              <p:cNvSpPr>
                <a:spLocks noChangeArrowheads="1"/>
              </p:cNvSpPr>
              <p:nvPr/>
            </p:nvSpPr>
            <p:spPr bwMode="auto">
              <a:xfrm>
                <a:off x="851" y="1888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11" name="Oval 822"/>
              <p:cNvSpPr>
                <a:spLocks noChangeArrowheads="1"/>
              </p:cNvSpPr>
              <p:nvPr/>
            </p:nvSpPr>
            <p:spPr bwMode="auto">
              <a:xfrm>
                <a:off x="873" y="1905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12" name="Oval 823"/>
              <p:cNvSpPr>
                <a:spLocks noChangeArrowheads="1"/>
              </p:cNvSpPr>
              <p:nvPr/>
            </p:nvSpPr>
            <p:spPr bwMode="auto">
              <a:xfrm>
                <a:off x="882" y="1863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13" name="Oval 824"/>
              <p:cNvSpPr>
                <a:spLocks noChangeArrowheads="1"/>
              </p:cNvSpPr>
              <p:nvPr/>
            </p:nvSpPr>
            <p:spPr bwMode="auto">
              <a:xfrm>
                <a:off x="906" y="1892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14" name="Oval 825"/>
              <p:cNvSpPr>
                <a:spLocks noChangeArrowheads="1"/>
              </p:cNvSpPr>
              <p:nvPr/>
            </p:nvSpPr>
            <p:spPr bwMode="auto">
              <a:xfrm>
                <a:off x="791" y="1836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15" name="Oval 826"/>
              <p:cNvSpPr>
                <a:spLocks noChangeArrowheads="1"/>
              </p:cNvSpPr>
              <p:nvPr/>
            </p:nvSpPr>
            <p:spPr bwMode="auto">
              <a:xfrm>
                <a:off x="811" y="1859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16" name="Oval 827"/>
              <p:cNvSpPr>
                <a:spLocks noChangeArrowheads="1"/>
              </p:cNvSpPr>
              <p:nvPr/>
            </p:nvSpPr>
            <p:spPr bwMode="auto">
              <a:xfrm>
                <a:off x="806" y="1906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17" name="Oval 828"/>
              <p:cNvSpPr>
                <a:spLocks noChangeArrowheads="1"/>
              </p:cNvSpPr>
              <p:nvPr/>
            </p:nvSpPr>
            <p:spPr bwMode="auto">
              <a:xfrm>
                <a:off x="832" y="1928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18" name="Oval 829"/>
              <p:cNvSpPr>
                <a:spLocks noChangeArrowheads="1"/>
              </p:cNvSpPr>
              <p:nvPr/>
            </p:nvSpPr>
            <p:spPr bwMode="auto">
              <a:xfrm>
                <a:off x="817" y="1925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19" name="Oval 830"/>
              <p:cNvSpPr>
                <a:spLocks noChangeArrowheads="1"/>
              </p:cNvSpPr>
              <p:nvPr/>
            </p:nvSpPr>
            <p:spPr bwMode="auto">
              <a:xfrm>
                <a:off x="856" y="1929"/>
                <a:ext cx="15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20" name="Oval 831"/>
              <p:cNvSpPr>
                <a:spLocks noChangeArrowheads="1"/>
              </p:cNvSpPr>
              <p:nvPr/>
            </p:nvSpPr>
            <p:spPr bwMode="auto">
              <a:xfrm>
                <a:off x="872" y="1935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21" name="Oval 832"/>
              <p:cNvSpPr>
                <a:spLocks noChangeArrowheads="1"/>
              </p:cNvSpPr>
              <p:nvPr/>
            </p:nvSpPr>
            <p:spPr bwMode="auto">
              <a:xfrm>
                <a:off x="852" y="1912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22" name="Oval 833"/>
              <p:cNvSpPr>
                <a:spLocks noChangeArrowheads="1"/>
              </p:cNvSpPr>
              <p:nvPr/>
            </p:nvSpPr>
            <p:spPr bwMode="auto">
              <a:xfrm>
                <a:off x="822" y="1831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23" name="Oval 834"/>
              <p:cNvSpPr>
                <a:spLocks noChangeArrowheads="1"/>
              </p:cNvSpPr>
              <p:nvPr/>
            </p:nvSpPr>
            <p:spPr bwMode="auto">
              <a:xfrm>
                <a:off x="901" y="1914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24" name="Oval 835"/>
              <p:cNvSpPr>
                <a:spLocks noChangeArrowheads="1"/>
              </p:cNvSpPr>
              <p:nvPr/>
            </p:nvSpPr>
            <p:spPr bwMode="auto">
              <a:xfrm>
                <a:off x="904" y="1830"/>
                <a:ext cx="16" cy="16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25" name="Oval 836"/>
              <p:cNvSpPr>
                <a:spLocks noChangeArrowheads="1"/>
              </p:cNvSpPr>
              <p:nvPr/>
            </p:nvSpPr>
            <p:spPr bwMode="auto">
              <a:xfrm>
                <a:off x="920" y="1884"/>
                <a:ext cx="16" cy="16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26" name="Oval 837"/>
              <p:cNvSpPr>
                <a:spLocks noChangeArrowheads="1"/>
              </p:cNvSpPr>
              <p:nvPr/>
            </p:nvSpPr>
            <p:spPr bwMode="auto">
              <a:xfrm>
                <a:off x="794" y="1824"/>
                <a:ext cx="15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27" name="Oval 838"/>
              <p:cNvSpPr>
                <a:spLocks noChangeArrowheads="1"/>
              </p:cNvSpPr>
              <p:nvPr/>
            </p:nvSpPr>
            <p:spPr bwMode="auto">
              <a:xfrm>
                <a:off x="917" y="1829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28" name="Oval 839"/>
              <p:cNvSpPr>
                <a:spLocks noChangeArrowheads="1"/>
              </p:cNvSpPr>
              <p:nvPr/>
            </p:nvSpPr>
            <p:spPr bwMode="auto">
              <a:xfrm>
                <a:off x="851" y="1812"/>
                <a:ext cx="15" cy="16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29" name="Oval 840"/>
              <p:cNvSpPr>
                <a:spLocks noChangeArrowheads="1"/>
              </p:cNvSpPr>
              <p:nvPr/>
            </p:nvSpPr>
            <p:spPr bwMode="auto">
              <a:xfrm>
                <a:off x="938" y="1898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30" name="Oval 841"/>
              <p:cNvSpPr>
                <a:spLocks noChangeArrowheads="1"/>
              </p:cNvSpPr>
              <p:nvPr/>
            </p:nvSpPr>
            <p:spPr bwMode="auto">
              <a:xfrm>
                <a:off x="884" y="1809"/>
                <a:ext cx="16" cy="16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31" name="Oval 842"/>
              <p:cNvSpPr>
                <a:spLocks noChangeArrowheads="1"/>
              </p:cNvSpPr>
              <p:nvPr/>
            </p:nvSpPr>
            <p:spPr bwMode="auto">
              <a:xfrm>
                <a:off x="936" y="1851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32" name="Oval 843"/>
              <p:cNvSpPr>
                <a:spLocks noChangeArrowheads="1"/>
              </p:cNvSpPr>
              <p:nvPr/>
            </p:nvSpPr>
            <p:spPr bwMode="auto">
              <a:xfrm>
                <a:off x="767" y="1870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33" name="Oval 844"/>
              <p:cNvSpPr>
                <a:spLocks noChangeArrowheads="1"/>
              </p:cNvSpPr>
              <p:nvPr/>
            </p:nvSpPr>
            <p:spPr bwMode="auto">
              <a:xfrm>
                <a:off x="877" y="1947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34" name="Oval 845"/>
              <p:cNvSpPr>
                <a:spLocks noChangeArrowheads="1"/>
              </p:cNvSpPr>
              <p:nvPr/>
            </p:nvSpPr>
            <p:spPr bwMode="auto">
              <a:xfrm>
                <a:off x="941" y="1910"/>
                <a:ext cx="15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35" name="Oval 846"/>
              <p:cNvSpPr>
                <a:spLocks noChangeArrowheads="1"/>
              </p:cNvSpPr>
              <p:nvPr/>
            </p:nvSpPr>
            <p:spPr bwMode="auto">
              <a:xfrm>
                <a:off x="902" y="1941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36" name="Oval 847"/>
              <p:cNvSpPr>
                <a:spLocks noChangeArrowheads="1"/>
              </p:cNvSpPr>
              <p:nvPr/>
            </p:nvSpPr>
            <p:spPr bwMode="auto">
              <a:xfrm>
                <a:off x="845" y="1950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37" name="Oval 848"/>
              <p:cNvSpPr>
                <a:spLocks noChangeArrowheads="1"/>
              </p:cNvSpPr>
              <p:nvPr/>
            </p:nvSpPr>
            <p:spPr bwMode="auto">
              <a:xfrm>
                <a:off x="803" y="1808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38" name="Oval 849"/>
              <p:cNvSpPr>
                <a:spLocks noChangeArrowheads="1"/>
              </p:cNvSpPr>
              <p:nvPr/>
            </p:nvSpPr>
            <p:spPr bwMode="auto">
              <a:xfrm>
                <a:off x="861" y="1793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39" name="Oval 850"/>
              <p:cNvSpPr>
                <a:spLocks noChangeArrowheads="1"/>
              </p:cNvSpPr>
              <p:nvPr/>
            </p:nvSpPr>
            <p:spPr bwMode="auto">
              <a:xfrm>
                <a:off x="607" y="1876"/>
                <a:ext cx="16" cy="15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40" name="Line 851"/>
              <p:cNvSpPr>
                <a:spLocks noChangeShapeType="1"/>
              </p:cNvSpPr>
              <p:nvPr/>
            </p:nvSpPr>
            <p:spPr bwMode="auto">
              <a:xfrm>
                <a:off x="634" y="1885"/>
                <a:ext cx="1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9217" name="Line 852"/>
            <p:cNvSpPr>
              <a:spLocks noChangeShapeType="1"/>
            </p:cNvSpPr>
            <p:nvPr/>
          </p:nvSpPr>
          <p:spPr bwMode="auto">
            <a:xfrm flipV="1">
              <a:off x="1365" y="1645"/>
              <a:ext cx="54" cy="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18" name="Line 853"/>
            <p:cNvSpPr>
              <a:spLocks noChangeShapeType="1"/>
            </p:cNvSpPr>
            <p:nvPr/>
          </p:nvSpPr>
          <p:spPr bwMode="auto">
            <a:xfrm>
              <a:off x="1530" y="1837"/>
              <a:ext cx="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19" name="Line 854"/>
            <p:cNvSpPr>
              <a:spLocks noChangeShapeType="1"/>
            </p:cNvSpPr>
            <p:nvPr/>
          </p:nvSpPr>
          <p:spPr bwMode="auto">
            <a:xfrm>
              <a:off x="1390" y="2070"/>
              <a:ext cx="6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75" name="Text Box 855"/>
          <p:cNvSpPr txBox="1">
            <a:spLocks noChangeArrowheads="1"/>
          </p:cNvSpPr>
          <p:nvPr/>
        </p:nvSpPr>
        <p:spPr bwMode="auto">
          <a:xfrm>
            <a:off x="3340778" y="4547458"/>
            <a:ext cx="53904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If your mass tends to melt with a small</a:t>
            </a:r>
          </a:p>
          <a:p>
            <a:r>
              <a:rPr lang="en-US" i="1" dirty="0">
                <a:solidFill>
                  <a:schemeClr val="accent2"/>
                </a:solidFill>
              </a:rPr>
              <a:t>fizzle you are not assembling fast </a:t>
            </a:r>
            <a:r>
              <a:rPr lang="en-US" i="1" dirty="0" smtClean="0">
                <a:solidFill>
                  <a:schemeClr val="accent2"/>
                </a:solidFill>
              </a:rPr>
              <a:t>enough to </a:t>
            </a:r>
            <a:r>
              <a:rPr lang="en-US" i="1" dirty="0">
                <a:solidFill>
                  <a:schemeClr val="accent2"/>
                </a:solidFill>
              </a:rPr>
              <a:t>be supercritical.  Put together faster.</a:t>
            </a:r>
          </a:p>
        </p:txBody>
      </p:sp>
      <p:sp>
        <p:nvSpPr>
          <p:cNvPr id="5976" name="Text Box 856"/>
          <p:cNvSpPr txBox="1">
            <a:spLocks noChangeArrowheads="1"/>
          </p:cNvSpPr>
          <p:nvPr/>
        </p:nvSpPr>
        <p:spPr bwMode="auto">
          <a:xfrm>
            <a:off x="0" y="6171132"/>
            <a:ext cx="666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4. Let sit for 1 millionth of a second- will bake itself!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autoUpdateAnimBg="0"/>
      <p:bldP spid="5975" grpId="0" autoUpdateAnimBg="0"/>
      <p:bldP spid="5976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C91D6D-788F-124F-A22D-85DC510E1D21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91139" name="AutoShape 2"/>
          <p:cNvSpPr>
            <a:spLocks noChangeArrowheads="1"/>
          </p:cNvSpPr>
          <p:nvPr/>
        </p:nvSpPr>
        <p:spPr bwMode="auto">
          <a:xfrm>
            <a:off x="6205538" y="1312863"/>
            <a:ext cx="2876550" cy="3479800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7488" y="777875"/>
            <a:ext cx="2730500" cy="4603750"/>
            <a:chOff x="336" y="250"/>
            <a:chExt cx="1934" cy="3197"/>
          </a:xfrm>
        </p:grpSpPr>
        <p:sp>
          <p:nvSpPr>
            <p:cNvPr id="91159" name="AutoShape 4"/>
            <p:cNvSpPr>
              <a:spLocks noChangeArrowheads="1"/>
            </p:cNvSpPr>
            <p:nvPr/>
          </p:nvSpPr>
          <p:spPr bwMode="auto">
            <a:xfrm>
              <a:off x="506" y="950"/>
              <a:ext cx="1278" cy="126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400"/>
                    <a:pt x="16199" y="7817"/>
                    <a:pt x="1619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i="1"/>
            </a:p>
          </p:txBody>
        </p:sp>
        <p:sp>
          <p:nvSpPr>
            <p:cNvPr id="91160" name="AutoShape 5"/>
            <p:cNvSpPr>
              <a:spLocks noChangeArrowheads="1"/>
            </p:cNvSpPr>
            <p:nvPr/>
          </p:nvSpPr>
          <p:spPr bwMode="auto">
            <a:xfrm flipH="1" flipV="1">
              <a:off x="505" y="1337"/>
              <a:ext cx="1278" cy="126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400"/>
                    <a:pt x="16199" y="7817"/>
                    <a:pt x="1619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endParaRPr lang="en-US" i="1"/>
            </a:p>
          </p:txBody>
        </p:sp>
        <p:sp>
          <p:nvSpPr>
            <p:cNvPr id="91161" name="AutoShape 6"/>
            <p:cNvSpPr>
              <a:spLocks noChangeArrowheads="1"/>
            </p:cNvSpPr>
            <p:nvPr/>
          </p:nvSpPr>
          <p:spPr bwMode="auto">
            <a:xfrm>
              <a:off x="336" y="520"/>
              <a:ext cx="1679" cy="101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3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959" y="11258"/>
                  </a:moveTo>
                  <a:cubicBezTo>
                    <a:pt x="2950" y="11106"/>
                    <a:pt x="2946" y="10953"/>
                    <a:pt x="2946" y="10800"/>
                  </a:cubicBezTo>
                  <a:cubicBezTo>
                    <a:pt x="2946" y="6462"/>
                    <a:pt x="6462" y="2946"/>
                    <a:pt x="10800" y="2946"/>
                  </a:cubicBezTo>
                  <a:cubicBezTo>
                    <a:pt x="15137" y="2946"/>
                    <a:pt x="18654" y="6462"/>
                    <a:pt x="18654" y="10800"/>
                  </a:cubicBezTo>
                  <a:cubicBezTo>
                    <a:pt x="18653" y="10953"/>
                    <a:pt x="18649" y="11106"/>
                    <a:pt x="18640" y="11258"/>
                  </a:cubicBezTo>
                  <a:lnTo>
                    <a:pt x="21581" y="11431"/>
                  </a:lnTo>
                  <a:cubicBezTo>
                    <a:pt x="21593" y="11220"/>
                    <a:pt x="21600" y="11010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010"/>
                    <a:pt x="6" y="11220"/>
                    <a:pt x="18" y="1143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162" name="AutoShape 7"/>
            <p:cNvSpPr>
              <a:spLocks noChangeArrowheads="1"/>
            </p:cNvSpPr>
            <p:nvPr/>
          </p:nvSpPr>
          <p:spPr bwMode="auto">
            <a:xfrm flipV="1">
              <a:off x="337" y="2058"/>
              <a:ext cx="1679" cy="101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3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959" y="11258"/>
                  </a:moveTo>
                  <a:cubicBezTo>
                    <a:pt x="2950" y="11106"/>
                    <a:pt x="2946" y="10953"/>
                    <a:pt x="2946" y="10800"/>
                  </a:cubicBezTo>
                  <a:cubicBezTo>
                    <a:pt x="2946" y="6462"/>
                    <a:pt x="6462" y="2946"/>
                    <a:pt x="10800" y="2946"/>
                  </a:cubicBezTo>
                  <a:cubicBezTo>
                    <a:pt x="15137" y="2946"/>
                    <a:pt x="18654" y="6462"/>
                    <a:pt x="18654" y="10800"/>
                  </a:cubicBezTo>
                  <a:cubicBezTo>
                    <a:pt x="18653" y="10953"/>
                    <a:pt x="18649" y="11106"/>
                    <a:pt x="18640" y="11258"/>
                  </a:cubicBezTo>
                  <a:lnTo>
                    <a:pt x="21581" y="11431"/>
                  </a:lnTo>
                  <a:cubicBezTo>
                    <a:pt x="21593" y="11220"/>
                    <a:pt x="21600" y="11010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010"/>
                    <a:pt x="6" y="11220"/>
                    <a:pt x="18" y="1143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163" name="Freeform 8"/>
            <p:cNvSpPr>
              <a:spLocks/>
            </p:cNvSpPr>
            <p:nvPr/>
          </p:nvSpPr>
          <p:spPr bwMode="auto">
            <a:xfrm>
              <a:off x="504" y="1418"/>
              <a:ext cx="148" cy="1047"/>
            </a:xfrm>
            <a:custGeom>
              <a:avLst/>
              <a:gdLst>
                <a:gd name="T0" fmla="*/ 148 w 148"/>
                <a:gd name="T1" fmla="*/ 1047 h 1047"/>
                <a:gd name="T2" fmla="*/ 1 w 148"/>
                <a:gd name="T3" fmla="*/ 443 h 1047"/>
                <a:gd name="T4" fmla="*/ 141 w 148"/>
                <a:gd name="T5" fmla="*/ 0 h 1047"/>
                <a:gd name="T6" fmla="*/ 0 60000 65536"/>
                <a:gd name="T7" fmla="*/ 0 60000 65536"/>
                <a:gd name="T8" fmla="*/ 0 60000 65536"/>
                <a:gd name="T9" fmla="*/ 0 w 148"/>
                <a:gd name="T10" fmla="*/ 0 h 1047"/>
                <a:gd name="T11" fmla="*/ 148 w 148"/>
                <a:gd name="T12" fmla="*/ 1047 h 10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047">
                  <a:moveTo>
                    <a:pt x="148" y="1047"/>
                  </a:moveTo>
                  <a:cubicBezTo>
                    <a:pt x="75" y="832"/>
                    <a:pt x="2" y="617"/>
                    <a:pt x="1" y="443"/>
                  </a:cubicBezTo>
                  <a:cubicBezTo>
                    <a:pt x="0" y="269"/>
                    <a:pt x="118" y="74"/>
                    <a:pt x="141" y="0"/>
                  </a:cubicBezTo>
                </a:path>
              </a:pathLst>
            </a:cu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164" name="Freeform 9"/>
            <p:cNvSpPr>
              <a:spLocks/>
            </p:cNvSpPr>
            <p:nvPr/>
          </p:nvSpPr>
          <p:spPr bwMode="auto">
            <a:xfrm>
              <a:off x="694" y="2292"/>
              <a:ext cx="120" cy="98"/>
            </a:xfrm>
            <a:custGeom>
              <a:avLst/>
              <a:gdLst>
                <a:gd name="T0" fmla="*/ 0 w 120"/>
                <a:gd name="T1" fmla="*/ 98 h 98"/>
                <a:gd name="T2" fmla="*/ 64 w 120"/>
                <a:gd name="T3" fmla="*/ 6 h 98"/>
                <a:gd name="T4" fmla="*/ 120 w 120"/>
                <a:gd name="T5" fmla="*/ 62 h 98"/>
                <a:gd name="T6" fmla="*/ 0 60000 65536"/>
                <a:gd name="T7" fmla="*/ 0 60000 65536"/>
                <a:gd name="T8" fmla="*/ 0 60000 65536"/>
                <a:gd name="T9" fmla="*/ 0 w 120"/>
                <a:gd name="T10" fmla="*/ 0 h 98"/>
                <a:gd name="T11" fmla="*/ 120 w 120"/>
                <a:gd name="T12" fmla="*/ 98 h 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98">
                  <a:moveTo>
                    <a:pt x="0" y="98"/>
                  </a:moveTo>
                  <a:cubicBezTo>
                    <a:pt x="22" y="55"/>
                    <a:pt x="44" y="12"/>
                    <a:pt x="64" y="6"/>
                  </a:cubicBezTo>
                  <a:cubicBezTo>
                    <a:pt x="84" y="0"/>
                    <a:pt x="111" y="53"/>
                    <a:pt x="120" y="62"/>
                  </a:cubicBezTo>
                </a:path>
              </a:pathLst>
            </a:cu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165" name="Text Box 10"/>
            <p:cNvSpPr txBox="1">
              <a:spLocks noChangeArrowheads="1"/>
            </p:cNvSpPr>
            <p:nvPr/>
          </p:nvSpPr>
          <p:spPr bwMode="auto">
            <a:xfrm>
              <a:off x="504" y="3130"/>
              <a:ext cx="176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i="1">
                  <a:solidFill>
                    <a:schemeClr val="accent2"/>
                  </a:solidFill>
                </a:rPr>
                <a:t>chemical explosive</a:t>
              </a:r>
            </a:p>
          </p:txBody>
        </p:sp>
        <p:sp>
          <p:nvSpPr>
            <p:cNvPr id="91166" name="Text Box 11"/>
            <p:cNvSpPr txBox="1">
              <a:spLocks noChangeArrowheads="1"/>
            </p:cNvSpPr>
            <p:nvPr/>
          </p:nvSpPr>
          <p:spPr bwMode="auto">
            <a:xfrm>
              <a:off x="462" y="250"/>
              <a:ext cx="176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i="1">
                  <a:solidFill>
                    <a:schemeClr val="accent2"/>
                  </a:solidFill>
                </a:rPr>
                <a:t>chemical explosive</a:t>
              </a:r>
            </a:p>
          </p:txBody>
        </p:sp>
      </p:grpSp>
      <p:sp>
        <p:nvSpPr>
          <p:cNvPr id="91141" name="AutoShape 12"/>
          <p:cNvSpPr>
            <a:spLocks noChangeArrowheads="1"/>
          </p:cNvSpPr>
          <p:nvPr/>
        </p:nvSpPr>
        <p:spPr bwMode="auto">
          <a:xfrm>
            <a:off x="3870325" y="1771650"/>
            <a:ext cx="1728788" cy="16605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i="1"/>
          </a:p>
        </p:txBody>
      </p:sp>
      <p:sp>
        <p:nvSpPr>
          <p:cNvPr id="91142" name="AutoShape 13"/>
          <p:cNvSpPr>
            <a:spLocks noChangeArrowheads="1"/>
          </p:cNvSpPr>
          <p:nvPr/>
        </p:nvSpPr>
        <p:spPr bwMode="auto">
          <a:xfrm flipH="1" flipV="1">
            <a:off x="3886200" y="2292350"/>
            <a:ext cx="1728788" cy="16605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endParaRPr lang="en-US" i="1"/>
          </a:p>
        </p:txBody>
      </p:sp>
      <p:sp>
        <p:nvSpPr>
          <p:cNvPr id="91143" name="AutoShape 14"/>
          <p:cNvSpPr>
            <a:spLocks noChangeArrowheads="1"/>
          </p:cNvSpPr>
          <p:nvPr/>
        </p:nvSpPr>
        <p:spPr bwMode="auto">
          <a:xfrm>
            <a:off x="3654425" y="3381375"/>
            <a:ext cx="536575" cy="533400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44" name="AutoShape 15"/>
          <p:cNvSpPr>
            <a:spLocks noChangeArrowheads="1"/>
          </p:cNvSpPr>
          <p:nvPr/>
        </p:nvSpPr>
        <p:spPr bwMode="auto">
          <a:xfrm>
            <a:off x="4973638" y="3729038"/>
            <a:ext cx="487362" cy="482600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45" name="AutoShape 16"/>
          <p:cNvSpPr>
            <a:spLocks noChangeArrowheads="1"/>
          </p:cNvSpPr>
          <p:nvPr/>
        </p:nvSpPr>
        <p:spPr bwMode="auto">
          <a:xfrm>
            <a:off x="5480050" y="3371850"/>
            <a:ext cx="449263" cy="471488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46" name="AutoShape 17"/>
          <p:cNvSpPr>
            <a:spLocks noChangeArrowheads="1"/>
          </p:cNvSpPr>
          <p:nvPr/>
        </p:nvSpPr>
        <p:spPr bwMode="auto">
          <a:xfrm>
            <a:off x="5353050" y="1928813"/>
            <a:ext cx="485775" cy="482600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47" name="AutoShape 18"/>
          <p:cNvSpPr>
            <a:spLocks noChangeArrowheads="1"/>
          </p:cNvSpPr>
          <p:nvPr/>
        </p:nvSpPr>
        <p:spPr bwMode="auto">
          <a:xfrm>
            <a:off x="4799013" y="1428750"/>
            <a:ext cx="547687" cy="496888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48" name="AutoShape 19"/>
          <p:cNvSpPr>
            <a:spLocks noChangeArrowheads="1"/>
          </p:cNvSpPr>
          <p:nvPr/>
        </p:nvSpPr>
        <p:spPr bwMode="auto">
          <a:xfrm>
            <a:off x="4084638" y="1362075"/>
            <a:ext cx="509587" cy="569913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49" name="AutoShape 20"/>
          <p:cNvSpPr>
            <a:spLocks noChangeArrowheads="1"/>
          </p:cNvSpPr>
          <p:nvPr/>
        </p:nvSpPr>
        <p:spPr bwMode="auto">
          <a:xfrm>
            <a:off x="3605213" y="1795463"/>
            <a:ext cx="549275" cy="546100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50" name="AutoShape 21"/>
          <p:cNvSpPr>
            <a:spLocks noChangeArrowheads="1"/>
          </p:cNvSpPr>
          <p:nvPr/>
        </p:nvSpPr>
        <p:spPr bwMode="auto">
          <a:xfrm>
            <a:off x="4210050" y="3836988"/>
            <a:ext cx="511175" cy="484187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51" name="AutoShape 22"/>
          <p:cNvSpPr>
            <a:spLocks noChangeArrowheads="1"/>
          </p:cNvSpPr>
          <p:nvPr/>
        </p:nvSpPr>
        <p:spPr bwMode="auto">
          <a:xfrm>
            <a:off x="4576763" y="3332163"/>
            <a:ext cx="387350" cy="460375"/>
          </a:xfrm>
          <a:prstGeom prst="upArrow">
            <a:avLst>
              <a:gd name="adj1" fmla="val 50000"/>
              <a:gd name="adj2" fmla="val 2971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52" name="AutoShape 23"/>
          <p:cNvSpPr>
            <a:spLocks noChangeArrowheads="1"/>
          </p:cNvSpPr>
          <p:nvPr/>
        </p:nvSpPr>
        <p:spPr bwMode="auto">
          <a:xfrm flipV="1">
            <a:off x="4535488" y="2095500"/>
            <a:ext cx="387350" cy="461963"/>
          </a:xfrm>
          <a:prstGeom prst="upArrow">
            <a:avLst>
              <a:gd name="adj1" fmla="val 50000"/>
              <a:gd name="adj2" fmla="val 2981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53" name="Text Box 24"/>
          <p:cNvSpPr txBox="1">
            <a:spLocks noChangeArrowheads="1"/>
          </p:cNvSpPr>
          <p:nvPr/>
        </p:nvSpPr>
        <p:spPr bwMode="auto">
          <a:xfrm>
            <a:off x="3130550" y="0"/>
            <a:ext cx="4570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i="1" u="sng"/>
              <a:t>Fission bomb </a:t>
            </a:r>
            <a:r>
              <a:rPr lang="en-US" sz="2800" i="1" u="sng"/>
              <a:t>(basic picture)</a:t>
            </a:r>
          </a:p>
        </p:txBody>
      </p:sp>
      <p:sp>
        <p:nvSpPr>
          <p:cNvPr id="91154" name="Text Box 25"/>
          <p:cNvSpPr txBox="1">
            <a:spLocks noChangeArrowheads="1"/>
          </p:cNvSpPr>
          <p:nvPr/>
        </p:nvSpPr>
        <p:spPr bwMode="auto">
          <a:xfrm>
            <a:off x="3862388" y="4491038"/>
            <a:ext cx="27400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1. set off chemical</a:t>
            </a:r>
          </a:p>
          <a:p>
            <a:r>
              <a:rPr lang="en-US"/>
              <a:t>explosive, assembles</a:t>
            </a:r>
          </a:p>
          <a:p>
            <a:r>
              <a:rPr lang="en-US"/>
              <a:t>supercritical mass.</a:t>
            </a:r>
          </a:p>
        </p:txBody>
      </p:sp>
      <p:sp>
        <p:nvSpPr>
          <p:cNvPr id="91155" name="Oval 26"/>
          <p:cNvSpPr>
            <a:spLocks noChangeArrowheads="1"/>
          </p:cNvSpPr>
          <p:nvPr/>
        </p:nvSpPr>
        <p:spPr bwMode="auto">
          <a:xfrm>
            <a:off x="7261225" y="2525713"/>
            <a:ext cx="903288" cy="968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56" name="Line 27"/>
          <p:cNvSpPr>
            <a:spLocks noChangeShapeType="1"/>
          </p:cNvSpPr>
          <p:nvPr/>
        </p:nvSpPr>
        <p:spPr bwMode="auto">
          <a:xfrm flipV="1">
            <a:off x="5900738" y="3395663"/>
            <a:ext cx="1468437" cy="1971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57" name="Text Box 28"/>
          <p:cNvSpPr txBox="1">
            <a:spLocks noChangeArrowheads="1"/>
          </p:cNvSpPr>
          <p:nvPr/>
        </p:nvSpPr>
        <p:spPr bwMode="auto">
          <a:xfrm>
            <a:off x="6819900" y="4579938"/>
            <a:ext cx="21558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2. nuclear chain</a:t>
            </a:r>
          </a:p>
          <a:p>
            <a:r>
              <a:rPr lang="en-US"/>
              <a:t>reaction- fission</a:t>
            </a:r>
          </a:p>
          <a:p>
            <a:r>
              <a:rPr lang="en-US"/>
              <a:t>bomb.</a:t>
            </a:r>
          </a:p>
        </p:txBody>
      </p:sp>
      <p:sp>
        <p:nvSpPr>
          <p:cNvPr id="91158" name="Text Box 29"/>
          <p:cNvSpPr txBox="1">
            <a:spLocks noChangeArrowheads="1"/>
          </p:cNvSpPr>
          <p:nvPr/>
        </p:nvSpPr>
        <p:spPr bwMode="auto">
          <a:xfrm>
            <a:off x="593725" y="3624263"/>
            <a:ext cx="307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Plutonium or 235 Uran.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6AF6F9-CA48-DD41-B9B8-752A3F8A5F31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93187" name="AutoShape 3"/>
          <p:cNvSpPr>
            <a:spLocks noChangeAspect="1" noChangeArrowheads="1"/>
          </p:cNvSpPr>
          <p:nvPr/>
        </p:nvSpPr>
        <p:spPr bwMode="auto">
          <a:xfrm>
            <a:off x="261938" y="1047750"/>
            <a:ext cx="826452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30913" y="1058863"/>
            <a:ext cx="1346200" cy="3294062"/>
            <a:chOff x="3975" y="140"/>
            <a:chExt cx="1080" cy="2547"/>
          </a:xfrm>
        </p:grpSpPr>
        <p:sp>
          <p:nvSpPr>
            <p:cNvPr id="93220" name="Freeform 5"/>
            <p:cNvSpPr>
              <a:spLocks/>
            </p:cNvSpPr>
            <p:nvPr/>
          </p:nvSpPr>
          <p:spPr bwMode="auto">
            <a:xfrm>
              <a:off x="4038" y="140"/>
              <a:ext cx="1017" cy="1413"/>
            </a:xfrm>
            <a:custGeom>
              <a:avLst/>
              <a:gdLst>
                <a:gd name="T0" fmla="*/ 0 w 1017"/>
                <a:gd name="T1" fmla="*/ 0 h 604"/>
                <a:gd name="T2" fmla="*/ 120 w 1017"/>
                <a:gd name="T3" fmla="*/ 95576 h 604"/>
                <a:gd name="T4" fmla="*/ 240 w 1017"/>
                <a:gd name="T5" fmla="*/ 149193 h 604"/>
                <a:gd name="T6" fmla="*/ 377 w 1017"/>
                <a:gd name="T7" fmla="*/ 187503 h 604"/>
                <a:gd name="T8" fmla="*/ 494 w 1017"/>
                <a:gd name="T9" fmla="*/ 207540 h 604"/>
                <a:gd name="T10" fmla="*/ 631 w 1017"/>
                <a:gd name="T11" fmla="*/ 220779 h 604"/>
                <a:gd name="T12" fmla="*/ 758 w 1017"/>
                <a:gd name="T13" fmla="*/ 229343 h 604"/>
                <a:gd name="T14" fmla="*/ 897 w 1017"/>
                <a:gd name="T15" fmla="*/ 230443 h 604"/>
                <a:gd name="T16" fmla="*/ 1017 w 1017"/>
                <a:gd name="T17" fmla="*/ 231648 h 6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7"/>
                <a:gd name="T28" fmla="*/ 0 h 604"/>
                <a:gd name="T29" fmla="*/ 1017 w 1017"/>
                <a:gd name="T30" fmla="*/ 604 h 6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7" h="604">
                  <a:moveTo>
                    <a:pt x="0" y="0"/>
                  </a:moveTo>
                  <a:cubicBezTo>
                    <a:pt x="20" y="41"/>
                    <a:pt x="80" y="184"/>
                    <a:pt x="120" y="249"/>
                  </a:cubicBezTo>
                  <a:cubicBezTo>
                    <a:pt x="160" y="314"/>
                    <a:pt x="197" y="349"/>
                    <a:pt x="240" y="389"/>
                  </a:cubicBezTo>
                  <a:cubicBezTo>
                    <a:pt x="283" y="429"/>
                    <a:pt x="334" y="463"/>
                    <a:pt x="377" y="489"/>
                  </a:cubicBezTo>
                  <a:cubicBezTo>
                    <a:pt x="419" y="514"/>
                    <a:pt x="452" y="527"/>
                    <a:pt x="494" y="541"/>
                  </a:cubicBezTo>
                  <a:cubicBezTo>
                    <a:pt x="536" y="556"/>
                    <a:pt x="587" y="567"/>
                    <a:pt x="631" y="576"/>
                  </a:cubicBezTo>
                  <a:cubicBezTo>
                    <a:pt x="675" y="585"/>
                    <a:pt x="713" y="594"/>
                    <a:pt x="758" y="598"/>
                  </a:cubicBezTo>
                  <a:cubicBezTo>
                    <a:pt x="802" y="602"/>
                    <a:pt x="854" y="600"/>
                    <a:pt x="897" y="601"/>
                  </a:cubicBezTo>
                  <a:cubicBezTo>
                    <a:pt x="940" y="602"/>
                    <a:pt x="997" y="603"/>
                    <a:pt x="1017" y="60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21" name="Freeform 6"/>
            <p:cNvSpPr>
              <a:spLocks/>
            </p:cNvSpPr>
            <p:nvPr/>
          </p:nvSpPr>
          <p:spPr bwMode="auto">
            <a:xfrm>
              <a:off x="3975" y="151"/>
              <a:ext cx="68" cy="2536"/>
            </a:xfrm>
            <a:custGeom>
              <a:avLst/>
              <a:gdLst>
                <a:gd name="T0" fmla="*/ 107 w 63"/>
                <a:gd name="T1" fmla="*/ 0 h 1761"/>
                <a:gd name="T2" fmla="*/ 92 w 63"/>
                <a:gd name="T3" fmla="*/ 6617 h 1761"/>
                <a:gd name="T4" fmla="*/ 68 w 63"/>
                <a:gd name="T5" fmla="*/ 17624 h 1761"/>
                <a:gd name="T6" fmla="*/ 0 w 63"/>
                <a:gd name="T7" fmla="*/ 22618 h 17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1761"/>
                <a:gd name="T14" fmla="*/ 63 w 63"/>
                <a:gd name="T15" fmla="*/ 1761 h 17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1761">
                  <a:moveTo>
                    <a:pt x="63" y="0"/>
                  </a:moveTo>
                  <a:cubicBezTo>
                    <a:pt x="62" y="84"/>
                    <a:pt x="58" y="287"/>
                    <a:pt x="54" y="515"/>
                  </a:cubicBezTo>
                  <a:cubicBezTo>
                    <a:pt x="50" y="743"/>
                    <a:pt x="49" y="1164"/>
                    <a:pt x="40" y="1372"/>
                  </a:cubicBezTo>
                  <a:cubicBezTo>
                    <a:pt x="31" y="1580"/>
                    <a:pt x="8" y="1680"/>
                    <a:pt x="0" y="1761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309688" y="1047750"/>
            <a:ext cx="2652712" cy="2155825"/>
            <a:chOff x="1193" y="815"/>
            <a:chExt cx="1306" cy="955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847" y="823"/>
              <a:ext cx="652" cy="947"/>
              <a:chOff x="2528" y="456"/>
              <a:chExt cx="1080" cy="1408"/>
            </a:xfrm>
          </p:grpSpPr>
          <p:sp>
            <p:nvSpPr>
              <p:cNvPr id="93218" name="Freeform 9"/>
              <p:cNvSpPr>
                <a:spLocks/>
              </p:cNvSpPr>
              <p:nvPr/>
            </p:nvSpPr>
            <p:spPr bwMode="auto">
              <a:xfrm>
                <a:off x="2591" y="456"/>
                <a:ext cx="1017" cy="1195"/>
              </a:xfrm>
              <a:custGeom>
                <a:avLst/>
                <a:gdLst>
                  <a:gd name="T0" fmla="*/ 0 w 1017"/>
                  <a:gd name="T1" fmla="*/ 0 h 604"/>
                  <a:gd name="T2" fmla="*/ 120 w 1017"/>
                  <a:gd name="T3" fmla="*/ 29554 h 604"/>
                  <a:gd name="T4" fmla="*/ 240 w 1017"/>
                  <a:gd name="T5" fmla="*/ 46166 h 604"/>
                  <a:gd name="T6" fmla="*/ 377 w 1017"/>
                  <a:gd name="T7" fmla="*/ 57999 h 604"/>
                  <a:gd name="T8" fmla="*/ 494 w 1017"/>
                  <a:gd name="T9" fmla="*/ 64172 h 604"/>
                  <a:gd name="T10" fmla="*/ 631 w 1017"/>
                  <a:gd name="T11" fmla="*/ 68352 h 604"/>
                  <a:gd name="T12" fmla="*/ 758 w 1017"/>
                  <a:gd name="T13" fmla="*/ 70972 h 604"/>
                  <a:gd name="T14" fmla="*/ 897 w 1017"/>
                  <a:gd name="T15" fmla="*/ 71296 h 604"/>
                  <a:gd name="T16" fmla="*/ 1017 w 1017"/>
                  <a:gd name="T17" fmla="*/ 71660 h 6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17"/>
                  <a:gd name="T28" fmla="*/ 0 h 604"/>
                  <a:gd name="T29" fmla="*/ 1017 w 1017"/>
                  <a:gd name="T30" fmla="*/ 604 h 60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17" h="604">
                    <a:moveTo>
                      <a:pt x="0" y="0"/>
                    </a:moveTo>
                    <a:cubicBezTo>
                      <a:pt x="20" y="41"/>
                      <a:pt x="80" y="184"/>
                      <a:pt x="120" y="249"/>
                    </a:cubicBezTo>
                    <a:cubicBezTo>
                      <a:pt x="160" y="314"/>
                      <a:pt x="197" y="349"/>
                      <a:pt x="240" y="389"/>
                    </a:cubicBezTo>
                    <a:cubicBezTo>
                      <a:pt x="283" y="429"/>
                      <a:pt x="334" y="463"/>
                      <a:pt x="377" y="489"/>
                    </a:cubicBezTo>
                    <a:cubicBezTo>
                      <a:pt x="419" y="514"/>
                      <a:pt x="452" y="527"/>
                      <a:pt x="494" y="541"/>
                    </a:cubicBezTo>
                    <a:cubicBezTo>
                      <a:pt x="536" y="556"/>
                      <a:pt x="587" y="567"/>
                      <a:pt x="631" y="576"/>
                    </a:cubicBezTo>
                    <a:cubicBezTo>
                      <a:pt x="675" y="585"/>
                      <a:pt x="713" y="594"/>
                      <a:pt x="758" y="598"/>
                    </a:cubicBezTo>
                    <a:cubicBezTo>
                      <a:pt x="802" y="602"/>
                      <a:pt x="854" y="600"/>
                      <a:pt x="897" y="601"/>
                    </a:cubicBezTo>
                    <a:cubicBezTo>
                      <a:pt x="940" y="602"/>
                      <a:pt x="997" y="603"/>
                      <a:pt x="1017" y="60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219" name="Freeform 10"/>
              <p:cNvSpPr>
                <a:spLocks/>
              </p:cNvSpPr>
              <p:nvPr/>
            </p:nvSpPr>
            <p:spPr bwMode="auto">
              <a:xfrm>
                <a:off x="2528" y="460"/>
                <a:ext cx="74" cy="1404"/>
              </a:xfrm>
              <a:custGeom>
                <a:avLst/>
                <a:gdLst>
                  <a:gd name="T0" fmla="*/ 195 w 63"/>
                  <a:gd name="T1" fmla="*/ 0 h 1761"/>
                  <a:gd name="T2" fmla="*/ 166 w 63"/>
                  <a:gd name="T3" fmla="*/ 106 h 1761"/>
                  <a:gd name="T4" fmla="*/ 123 w 63"/>
                  <a:gd name="T5" fmla="*/ 281 h 1761"/>
                  <a:gd name="T6" fmla="*/ 0 w 63"/>
                  <a:gd name="T7" fmla="*/ 360 h 17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1761"/>
                  <a:gd name="T14" fmla="*/ 63 w 63"/>
                  <a:gd name="T15" fmla="*/ 1761 h 17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1761">
                    <a:moveTo>
                      <a:pt x="63" y="0"/>
                    </a:moveTo>
                    <a:cubicBezTo>
                      <a:pt x="62" y="84"/>
                      <a:pt x="58" y="287"/>
                      <a:pt x="54" y="515"/>
                    </a:cubicBezTo>
                    <a:cubicBezTo>
                      <a:pt x="50" y="743"/>
                      <a:pt x="49" y="1164"/>
                      <a:pt x="40" y="1372"/>
                    </a:cubicBezTo>
                    <a:cubicBezTo>
                      <a:pt x="31" y="1580"/>
                      <a:pt x="8" y="1680"/>
                      <a:pt x="0" y="1761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 flipH="1">
              <a:off x="1193" y="815"/>
              <a:ext cx="652" cy="947"/>
              <a:chOff x="2528" y="456"/>
              <a:chExt cx="1080" cy="1408"/>
            </a:xfrm>
          </p:grpSpPr>
          <p:sp>
            <p:nvSpPr>
              <p:cNvPr id="93216" name="Freeform 12"/>
              <p:cNvSpPr>
                <a:spLocks/>
              </p:cNvSpPr>
              <p:nvPr/>
            </p:nvSpPr>
            <p:spPr bwMode="auto">
              <a:xfrm>
                <a:off x="2591" y="456"/>
                <a:ext cx="1017" cy="1195"/>
              </a:xfrm>
              <a:custGeom>
                <a:avLst/>
                <a:gdLst>
                  <a:gd name="T0" fmla="*/ 0 w 1017"/>
                  <a:gd name="T1" fmla="*/ 0 h 604"/>
                  <a:gd name="T2" fmla="*/ 120 w 1017"/>
                  <a:gd name="T3" fmla="*/ 29554 h 604"/>
                  <a:gd name="T4" fmla="*/ 240 w 1017"/>
                  <a:gd name="T5" fmla="*/ 46166 h 604"/>
                  <a:gd name="T6" fmla="*/ 377 w 1017"/>
                  <a:gd name="T7" fmla="*/ 57999 h 604"/>
                  <a:gd name="T8" fmla="*/ 494 w 1017"/>
                  <a:gd name="T9" fmla="*/ 64172 h 604"/>
                  <a:gd name="T10" fmla="*/ 631 w 1017"/>
                  <a:gd name="T11" fmla="*/ 68352 h 604"/>
                  <a:gd name="T12" fmla="*/ 758 w 1017"/>
                  <a:gd name="T13" fmla="*/ 70972 h 604"/>
                  <a:gd name="T14" fmla="*/ 897 w 1017"/>
                  <a:gd name="T15" fmla="*/ 71296 h 604"/>
                  <a:gd name="T16" fmla="*/ 1017 w 1017"/>
                  <a:gd name="T17" fmla="*/ 71660 h 6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17"/>
                  <a:gd name="T28" fmla="*/ 0 h 604"/>
                  <a:gd name="T29" fmla="*/ 1017 w 1017"/>
                  <a:gd name="T30" fmla="*/ 604 h 60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17" h="604">
                    <a:moveTo>
                      <a:pt x="0" y="0"/>
                    </a:moveTo>
                    <a:cubicBezTo>
                      <a:pt x="20" y="41"/>
                      <a:pt x="80" y="184"/>
                      <a:pt x="120" y="249"/>
                    </a:cubicBezTo>
                    <a:cubicBezTo>
                      <a:pt x="160" y="314"/>
                      <a:pt x="197" y="349"/>
                      <a:pt x="240" y="389"/>
                    </a:cubicBezTo>
                    <a:cubicBezTo>
                      <a:pt x="283" y="429"/>
                      <a:pt x="334" y="463"/>
                      <a:pt x="377" y="489"/>
                    </a:cubicBezTo>
                    <a:cubicBezTo>
                      <a:pt x="419" y="514"/>
                      <a:pt x="452" y="527"/>
                      <a:pt x="494" y="541"/>
                    </a:cubicBezTo>
                    <a:cubicBezTo>
                      <a:pt x="536" y="556"/>
                      <a:pt x="587" y="567"/>
                      <a:pt x="631" y="576"/>
                    </a:cubicBezTo>
                    <a:cubicBezTo>
                      <a:pt x="675" y="585"/>
                      <a:pt x="713" y="594"/>
                      <a:pt x="758" y="598"/>
                    </a:cubicBezTo>
                    <a:cubicBezTo>
                      <a:pt x="802" y="602"/>
                      <a:pt x="854" y="600"/>
                      <a:pt x="897" y="601"/>
                    </a:cubicBezTo>
                    <a:cubicBezTo>
                      <a:pt x="940" y="602"/>
                      <a:pt x="997" y="603"/>
                      <a:pt x="1017" y="60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217" name="Freeform 13"/>
              <p:cNvSpPr>
                <a:spLocks/>
              </p:cNvSpPr>
              <p:nvPr/>
            </p:nvSpPr>
            <p:spPr bwMode="auto">
              <a:xfrm>
                <a:off x="2528" y="460"/>
                <a:ext cx="74" cy="1404"/>
              </a:xfrm>
              <a:custGeom>
                <a:avLst/>
                <a:gdLst>
                  <a:gd name="T0" fmla="*/ 195 w 63"/>
                  <a:gd name="T1" fmla="*/ 0 h 1761"/>
                  <a:gd name="T2" fmla="*/ 166 w 63"/>
                  <a:gd name="T3" fmla="*/ 106 h 1761"/>
                  <a:gd name="T4" fmla="*/ 123 w 63"/>
                  <a:gd name="T5" fmla="*/ 281 h 1761"/>
                  <a:gd name="T6" fmla="*/ 0 w 63"/>
                  <a:gd name="T7" fmla="*/ 360 h 17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1761"/>
                  <a:gd name="T14" fmla="*/ 63 w 63"/>
                  <a:gd name="T15" fmla="*/ 1761 h 17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1761">
                    <a:moveTo>
                      <a:pt x="63" y="0"/>
                    </a:moveTo>
                    <a:cubicBezTo>
                      <a:pt x="62" y="84"/>
                      <a:pt x="58" y="287"/>
                      <a:pt x="54" y="515"/>
                    </a:cubicBezTo>
                    <a:cubicBezTo>
                      <a:pt x="50" y="743"/>
                      <a:pt x="49" y="1164"/>
                      <a:pt x="40" y="1372"/>
                    </a:cubicBezTo>
                    <a:cubicBezTo>
                      <a:pt x="31" y="1580"/>
                      <a:pt x="8" y="1680"/>
                      <a:pt x="0" y="1761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4194175" y="2682875"/>
            <a:ext cx="123825" cy="165100"/>
            <a:chOff x="1819" y="1828"/>
            <a:chExt cx="60" cy="73"/>
          </a:xfrm>
        </p:grpSpPr>
        <p:sp>
          <p:nvSpPr>
            <p:cNvPr id="93212" name="Oval 15"/>
            <p:cNvSpPr>
              <a:spLocks noChangeArrowheads="1"/>
            </p:cNvSpPr>
            <p:nvPr/>
          </p:nvSpPr>
          <p:spPr bwMode="auto">
            <a:xfrm>
              <a:off x="1819" y="18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13" name="Oval 16"/>
            <p:cNvSpPr>
              <a:spLocks noChangeArrowheads="1"/>
            </p:cNvSpPr>
            <p:nvPr/>
          </p:nvSpPr>
          <p:spPr bwMode="auto">
            <a:xfrm>
              <a:off x="1835" y="1828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3191" name="Text Box 17"/>
          <p:cNvSpPr txBox="1">
            <a:spLocks noChangeArrowheads="1"/>
          </p:cNvSpPr>
          <p:nvPr/>
        </p:nvSpPr>
        <p:spPr bwMode="auto">
          <a:xfrm>
            <a:off x="1587500" y="3454400"/>
            <a:ext cx="267970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954" tIns="42977" rIns="85954" bIns="42977">
            <a:prstTxWarp prst="textNoShape">
              <a:avLst/>
            </a:prstTxWarp>
          </a:bodyPr>
          <a:lstStyle/>
          <a:p>
            <a:r>
              <a:rPr lang="en-US" i="1">
                <a:solidFill>
                  <a:srgbClr val="000000"/>
                </a:solidFill>
              </a:rPr>
              <a:t>Deuterium on Deuterium</a:t>
            </a:r>
            <a:endParaRPr lang="en-US"/>
          </a:p>
        </p:txBody>
      </p:sp>
      <p:sp>
        <p:nvSpPr>
          <p:cNvPr id="93192" name="Text Box 18"/>
          <p:cNvSpPr txBox="1">
            <a:spLocks noChangeArrowheads="1"/>
          </p:cNvSpPr>
          <p:nvPr/>
        </p:nvSpPr>
        <p:spPr bwMode="auto">
          <a:xfrm>
            <a:off x="6210300" y="3309938"/>
            <a:ext cx="2781300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954" tIns="42977" rIns="85954" bIns="42977">
            <a:prstTxWarp prst="textNoShape">
              <a:avLst/>
            </a:prstTxWarp>
          </a:bodyPr>
          <a:lstStyle/>
          <a:p>
            <a:r>
              <a:rPr lang="en-US" i="1">
                <a:solidFill>
                  <a:srgbClr val="000000"/>
                </a:solidFill>
              </a:rPr>
              <a:t>Deuterium on Tritium</a:t>
            </a:r>
            <a:endParaRPr lang="en-US"/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5943600" y="4038600"/>
            <a:ext cx="141288" cy="174625"/>
            <a:chOff x="3366" y="1925"/>
            <a:chExt cx="70" cy="78"/>
          </a:xfrm>
        </p:grpSpPr>
        <p:sp>
          <p:nvSpPr>
            <p:cNvPr id="93209" name="Oval 20"/>
            <p:cNvSpPr>
              <a:spLocks noChangeArrowheads="1"/>
            </p:cNvSpPr>
            <p:nvPr/>
          </p:nvSpPr>
          <p:spPr bwMode="auto">
            <a:xfrm>
              <a:off x="3366" y="195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10" name="Oval 21"/>
            <p:cNvSpPr>
              <a:spLocks noChangeArrowheads="1"/>
            </p:cNvSpPr>
            <p:nvPr/>
          </p:nvSpPr>
          <p:spPr bwMode="auto">
            <a:xfrm>
              <a:off x="3392" y="1955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11" name="Oval 22"/>
            <p:cNvSpPr>
              <a:spLocks noChangeArrowheads="1"/>
            </p:cNvSpPr>
            <p:nvPr/>
          </p:nvSpPr>
          <p:spPr bwMode="auto">
            <a:xfrm>
              <a:off x="3382" y="192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2590800" y="3048000"/>
            <a:ext cx="120650" cy="165100"/>
            <a:chOff x="2176" y="1925"/>
            <a:chExt cx="60" cy="73"/>
          </a:xfrm>
        </p:grpSpPr>
        <p:sp>
          <p:nvSpPr>
            <p:cNvPr id="93207" name="Oval 24"/>
            <p:cNvSpPr>
              <a:spLocks noChangeArrowheads="1"/>
            </p:cNvSpPr>
            <p:nvPr/>
          </p:nvSpPr>
          <p:spPr bwMode="auto">
            <a:xfrm>
              <a:off x="2176" y="1950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08" name="Oval 25"/>
            <p:cNvSpPr>
              <a:spLocks noChangeArrowheads="1"/>
            </p:cNvSpPr>
            <p:nvPr/>
          </p:nvSpPr>
          <p:spPr bwMode="auto">
            <a:xfrm>
              <a:off x="2192" y="1925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7575550" y="2684463"/>
            <a:ext cx="122238" cy="163512"/>
            <a:chOff x="4493" y="2022"/>
            <a:chExt cx="60" cy="73"/>
          </a:xfrm>
        </p:grpSpPr>
        <p:sp>
          <p:nvSpPr>
            <p:cNvPr id="93205" name="Oval 27"/>
            <p:cNvSpPr>
              <a:spLocks noChangeArrowheads="1"/>
            </p:cNvSpPr>
            <p:nvPr/>
          </p:nvSpPr>
          <p:spPr bwMode="auto">
            <a:xfrm>
              <a:off x="4493" y="2047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06" name="Oval 28"/>
            <p:cNvSpPr>
              <a:spLocks noChangeArrowheads="1"/>
            </p:cNvSpPr>
            <p:nvPr/>
          </p:nvSpPr>
          <p:spPr bwMode="auto">
            <a:xfrm>
              <a:off x="4509" y="2022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3196" name="Line 29"/>
          <p:cNvSpPr>
            <a:spLocks noChangeShapeType="1"/>
          </p:cNvSpPr>
          <p:nvPr/>
        </p:nvSpPr>
        <p:spPr bwMode="auto">
          <a:xfrm>
            <a:off x="261938" y="2886075"/>
            <a:ext cx="8264525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30"/>
          <p:cNvGrpSpPr>
            <a:grpSpLocks/>
          </p:cNvGrpSpPr>
          <p:nvPr/>
        </p:nvGrpSpPr>
        <p:grpSpPr bwMode="auto">
          <a:xfrm flipH="1">
            <a:off x="4694238" y="1052513"/>
            <a:ext cx="1347787" cy="3294062"/>
            <a:chOff x="3975" y="140"/>
            <a:chExt cx="1080" cy="2547"/>
          </a:xfrm>
        </p:grpSpPr>
        <p:sp>
          <p:nvSpPr>
            <p:cNvPr id="93203" name="Freeform 31"/>
            <p:cNvSpPr>
              <a:spLocks/>
            </p:cNvSpPr>
            <p:nvPr/>
          </p:nvSpPr>
          <p:spPr bwMode="auto">
            <a:xfrm>
              <a:off x="4038" y="140"/>
              <a:ext cx="1017" cy="1413"/>
            </a:xfrm>
            <a:custGeom>
              <a:avLst/>
              <a:gdLst>
                <a:gd name="T0" fmla="*/ 0 w 1017"/>
                <a:gd name="T1" fmla="*/ 0 h 604"/>
                <a:gd name="T2" fmla="*/ 120 w 1017"/>
                <a:gd name="T3" fmla="*/ 95576 h 604"/>
                <a:gd name="T4" fmla="*/ 240 w 1017"/>
                <a:gd name="T5" fmla="*/ 149193 h 604"/>
                <a:gd name="T6" fmla="*/ 377 w 1017"/>
                <a:gd name="T7" fmla="*/ 187503 h 604"/>
                <a:gd name="T8" fmla="*/ 494 w 1017"/>
                <a:gd name="T9" fmla="*/ 207540 h 604"/>
                <a:gd name="T10" fmla="*/ 631 w 1017"/>
                <a:gd name="T11" fmla="*/ 220779 h 604"/>
                <a:gd name="T12" fmla="*/ 758 w 1017"/>
                <a:gd name="T13" fmla="*/ 229343 h 604"/>
                <a:gd name="T14" fmla="*/ 897 w 1017"/>
                <a:gd name="T15" fmla="*/ 230443 h 604"/>
                <a:gd name="T16" fmla="*/ 1017 w 1017"/>
                <a:gd name="T17" fmla="*/ 231648 h 6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7"/>
                <a:gd name="T28" fmla="*/ 0 h 604"/>
                <a:gd name="T29" fmla="*/ 1017 w 1017"/>
                <a:gd name="T30" fmla="*/ 604 h 6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7" h="604">
                  <a:moveTo>
                    <a:pt x="0" y="0"/>
                  </a:moveTo>
                  <a:cubicBezTo>
                    <a:pt x="20" y="41"/>
                    <a:pt x="80" y="184"/>
                    <a:pt x="120" y="249"/>
                  </a:cubicBezTo>
                  <a:cubicBezTo>
                    <a:pt x="160" y="314"/>
                    <a:pt x="197" y="349"/>
                    <a:pt x="240" y="389"/>
                  </a:cubicBezTo>
                  <a:cubicBezTo>
                    <a:pt x="283" y="429"/>
                    <a:pt x="334" y="463"/>
                    <a:pt x="377" y="489"/>
                  </a:cubicBezTo>
                  <a:cubicBezTo>
                    <a:pt x="419" y="514"/>
                    <a:pt x="452" y="527"/>
                    <a:pt x="494" y="541"/>
                  </a:cubicBezTo>
                  <a:cubicBezTo>
                    <a:pt x="536" y="556"/>
                    <a:pt x="587" y="567"/>
                    <a:pt x="631" y="576"/>
                  </a:cubicBezTo>
                  <a:cubicBezTo>
                    <a:pt x="675" y="585"/>
                    <a:pt x="713" y="594"/>
                    <a:pt x="758" y="598"/>
                  </a:cubicBezTo>
                  <a:cubicBezTo>
                    <a:pt x="802" y="602"/>
                    <a:pt x="854" y="600"/>
                    <a:pt x="897" y="601"/>
                  </a:cubicBezTo>
                  <a:cubicBezTo>
                    <a:pt x="940" y="602"/>
                    <a:pt x="997" y="603"/>
                    <a:pt x="1017" y="60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04" name="Freeform 32"/>
            <p:cNvSpPr>
              <a:spLocks/>
            </p:cNvSpPr>
            <p:nvPr/>
          </p:nvSpPr>
          <p:spPr bwMode="auto">
            <a:xfrm>
              <a:off x="3975" y="151"/>
              <a:ext cx="68" cy="2536"/>
            </a:xfrm>
            <a:custGeom>
              <a:avLst/>
              <a:gdLst>
                <a:gd name="T0" fmla="*/ 107 w 63"/>
                <a:gd name="T1" fmla="*/ 0 h 1761"/>
                <a:gd name="T2" fmla="*/ 92 w 63"/>
                <a:gd name="T3" fmla="*/ 6617 h 1761"/>
                <a:gd name="T4" fmla="*/ 68 w 63"/>
                <a:gd name="T5" fmla="*/ 17624 h 1761"/>
                <a:gd name="T6" fmla="*/ 0 w 63"/>
                <a:gd name="T7" fmla="*/ 22618 h 17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1761"/>
                <a:gd name="T14" fmla="*/ 63 w 63"/>
                <a:gd name="T15" fmla="*/ 1761 h 17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1761">
                  <a:moveTo>
                    <a:pt x="63" y="0"/>
                  </a:moveTo>
                  <a:cubicBezTo>
                    <a:pt x="62" y="84"/>
                    <a:pt x="58" y="287"/>
                    <a:pt x="54" y="515"/>
                  </a:cubicBezTo>
                  <a:cubicBezTo>
                    <a:pt x="50" y="743"/>
                    <a:pt x="49" y="1164"/>
                    <a:pt x="40" y="1372"/>
                  </a:cubicBezTo>
                  <a:cubicBezTo>
                    <a:pt x="31" y="1580"/>
                    <a:pt x="8" y="1680"/>
                    <a:pt x="0" y="1761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3198" name="Line 33"/>
          <p:cNvSpPr>
            <a:spLocks noChangeShapeType="1"/>
          </p:cNvSpPr>
          <p:nvPr/>
        </p:nvSpPr>
        <p:spPr bwMode="auto">
          <a:xfrm flipH="1">
            <a:off x="3705225" y="2740025"/>
            <a:ext cx="412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9" name="Line 34"/>
          <p:cNvSpPr>
            <a:spLocks noChangeShapeType="1"/>
          </p:cNvSpPr>
          <p:nvPr/>
        </p:nvSpPr>
        <p:spPr bwMode="auto">
          <a:xfrm flipH="1">
            <a:off x="7051675" y="2763838"/>
            <a:ext cx="4349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1" name="Text Box 35"/>
          <p:cNvSpPr txBox="1">
            <a:spLocks noChangeArrowheads="1"/>
          </p:cNvSpPr>
          <p:nvPr/>
        </p:nvSpPr>
        <p:spPr bwMode="auto">
          <a:xfrm>
            <a:off x="76200" y="76200"/>
            <a:ext cx="6761163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b="1" u="sng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Fusion bomb or  “hydrogen bomb”</a:t>
            </a:r>
            <a:endParaRPr lang="en-US" b="1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defRPr/>
            </a:pPr>
            <a:r>
              <a:rPr lang="en-US"/>
              <a:t>Basic process like in sun.  Stick small nuclei together.</a:t>
            </a:r>
            <a:endParaRPr lang="en-US" sz="3200" u="sng"/>
          </a:p>
        </p:txBody>
      </p:sp>
      <p:sp>
        <p:nvSpPr>
          <p:cNvPr id="93201" name="Text Box 36"/>
          <p:cNvSpPr txBox="1">
            <a:spLocks noChangeArrowheads="1"/>
          </p:cNvSpPr>
          <p:nvPr/>
        </p:nvSpPr>
        <p:spPr bwMode="auto">
          <a:xfrm>
            <a:off x="212725" y="4811713"/>
            <a:ext cx="53800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n-US" sz="2000"/>
              <a:t>Which will release more energy during fusion?</a:t>
            </a:r>
          </a:p>
          <a:p>
            <a:pPr marL="342900" indent="-342900">
              <a:buFontTx/>
              <a:buAutoNum type="alphaLcPeriod"/>
            </a:pPr>
            <a:r>
              <a:rPr lang="en-US" sz="2000"/>
              <a:t>Deuterium combining with deuterium</a:t>
            </a:r>
          </a:p>
          <a:p>
            <a:pPr marL="342900" indent="-342900">
              <a:buFontTx/>
              <a:buAutoNum type="alphaLcPeriod"/>
            </a:pPr>
            <a:r>
              <a:rPr lang="en-US" sz="2000"/>
              <a:t>Deuterium combining with tritium</a:t>
            </a:r>
          </a:p>
        </p:txBody>
      </p:sp>
      <p:sp>
        <p:nvSpPr>
          <p:cNvPr id="24613" name="Text Box 37"/>
          <p:cNvSpPr txBox="1">
            <a:spLocks noChangeArrowheads="1"/>
          </p:cNvSpPr>
          <p:nvPr/>
        </p:nvSpPr>
        <p:spPr bwMode="auto">
          <a:xfrm>
            <a:off x="136525" y="5954713"/>
            <a:ext cx="8696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Answer is b.  Incoming deuterium particle has comparatively more potential </a:t>
            </a:r>
            <a:br>
              <a:rPr lang="en-US" sz="2000"/>
            </a:br>
            <a:r>
              <a:rPr lang="en-US" sz="2000"/>
              <a:t>energy!</a:t>
            </a:r>
            <a:r>
              <a:rPr lang="en-US" sz="1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Line 2"/>
          <p:cNvSpPr>
            <a:spLocks noChangeShapeType="1"/>
          </p:cNvSpPr>
          <p:nvPr/>
        </p:nvSpPr>
        <p:spPr bwMode="auto">
          <a:xfrm>
            <a:off x="1308100" y="1506538"/>
            <a:ext cx="3175" cy="1690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0" name="Line 3"/>
          <p:cNvSpPr>
            <a:spLocks noChangeShapeType="1"/>
          </p:cNvSpPr>
          <p:nvPr/>
        </p:nvSpPr>
        <p:spPr bwMode="auto">
          <a:xfrm>
            <a:off x="-908050" y="1509713"/>
            <a:ext cx="2209800" cy="11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1" name="Line 4"/>
          <p:cNvSpPr>
            <a:spLocks noChangeShapeType="1"/>
          </p:cNvSpPr>
          <p:nvPr/>
        </p:nvSpPr>
        <p:spPr bwMode="auto">
          <a:xfrm>
            <a:off x="5032375" y="1527175"/>
            <a:ext cx="6350" cy="1646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2" name="Line 5"/>
          <p:cNvSpPr>
            <a:spLocks noChangeShapeType="1"/>
          </p:cNvSpPr>
          <p:nvPr/>
        </p:nvSpPr>
        <p:spPr bwMode="auto">
          <a:xfrm>
            <a:off x="5029200" y="1524000"/>
            <a:ext cx="2143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3" name="Line 6"/>
          <p:cNvSpPr>
            <a:spLocks noChangeShapeType="1"/>
          </p:cNvSpPr>
          <p:nvPr/>
        </p:nvSpPr>
        <p:spPr bwMode="auto">
          <a:xfrm>
            <a:off x="1322388" y="3159125"/>
            <a:ext cx="3748087" cy="23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4" name="Text Box 7"/>
          <p:cNvSpPr txBox="1">
            <a:spLocks noChangeArrowheads="1"/>
          </p:cNvSpPr>
          <p:nvPr/>
        </p:nvSpPr>
        <p:spPr bwMode="auto">
          <a:xfrm>
            <a:off x="230188" y="2906713"/>
            <a:ext cx="1192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V=0 eV</a:t>
            </a:r>
          </a:p>
        </p:txBody>
      </p:sp>
      <p:sp>
        <p:nvSpPr>
          <p:cNvPr id="57355" name="Text Box 8"/>
          <p:cNvSpPr txBox="1">
            <a:spLocks noChangeArrowheads="1"/>
          </p:cNvSpPr>
          <p:nvPr/>
        </p:nvSpPr>
        <p:spPr bwMode="auto">
          <a:xfrm>
            <a:off x="1103313" y="3125788"/>
            <a:ext cx="416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0                                           L</a:t>
            </a:r>
          </a:p>
        </p:txBody>
      </p:sp>
      <p:sp>
        <p:nvSpPr>
          <p:cNvPr id="57356" name="Line 9"/>
          <p:cNvSpPr>
            <a:spLocks noChangeShapeType="1"/>
          </p:cNvSpPr>
          <p:nvPr/>
        </p:nvSpPr>
        <p:spPr bwMode="auto">
          <a:xfrm>
            <a:off x="704850" y="1568450"/>
            <a:ext cx="7938" cy="180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7" name="Text Box 10"/>
          <p:cNvSpPr txBox="1">
            <a:spLocks noChangeArrowheads="1"/>
          </p:cNvSpPr>
          <p:nvPr/>
        </p:nvSpPr>
        <p:spPr bwMode="auto">
          <a:xfrm rot="-5400000">
            <a:off x="-115887" y="2149475"/>
            <a:ext cx="114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Energy</a:t>
            </a:r>
          </a:p>
        </p:txBody>
      </p:sp>
      <p:sp>
        <p:nvSpPr>
          <p:cNvPr id="57358" name="Line 11"/>
          <p:cNvSpPr>
            <a:spLocks noChangeShapeType="1"/>
          </p:cNvSpPr>
          <p:nvPr/>
        </p:nvSpPr>
        <p:spPr bwMode="auto">
          <a:xfrm>
            <a:off x="700088" y="3481388"/>
            <a:ext cx="7108825" cy="3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9" name="Text Box 12"/>
          <p:cNvSpPr txBox="1">
            <a:spLocks noChangeArrowheads="1"/>
          </p:cNvSpPr>
          <p:nvPr/>
        </p:nvSpPr>
        <p:spPr bwMode="auto">
          <a:xfrm>
            <a:off x="7858125" y="31765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57360" name="Line 13"/>
          <p:cNvSpPr>
            <a:spLocks noChangeShapeType="1"/>
          </p:cNvSpPr>
          <p:nvPr/>
        </p:nvSpPr>
        <p:spPr bwMode="auto">
          <a:xfrm>
            <a:off x="638175" y="2805113"/>
            <a:ext cx="5970588" cy="0"/>
          </a:xfrm>
          <a:prstGeom prst="line">
            <a:avLst/>
          </a:prstGeom>
          <a:noFill/>
          <a:ln w="57150">
            <a:solidFill>
              <a:srgbClr val="08780B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1" name="Text Box 14"/>
          <p:cNvSpPr txBox="1">
            <a:spLocks noChangeArrowheads="1"/>
          </p:cNvSpPr>
          <p:nvPr/>
        </p:nvSpPr>
        <p:spPr bwMode="auto">
          <a:xfrm>
            <a:off x="6573838" y="2576513"/>
            <a:ext cx="104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8780B"/>
                </a:solidFill>
                <a:ea typeface="Arial" charset="0"/>
                <a:cs typeface="Arial" charset="0"/>
              </a:rPr>
              <a:t>E</a:t>
            </a:r>
            <a:r>
              <a:rPr lang="en-US" baseline="-25000">
                <a:solidFill>
                  <a:srgbClr val="08780B"/>
                </a:solidFill>
                <a:ea typeface="Arial" charset="0"/>
                <a:cs typeface="Arial" charset="0"/>
              </a:rPr>
              <a:t>particle</a:t>
            </a:r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-66675" y="-76200"/>
          <a:ext cx="4029075" cy="1022350"/>
        </p:xfrm>
        <a:graphic>
          <a:graphicData uri="http://schemas.openxmlformats.org/presentationml/2006/ole">
            <p:oleObj spid="_x0000_s100354" name="Equation" r:id="rId4" imgW="1651397" imgH="419497" progId="Equation.3">
              <p:embed/>
            </p:oleObj>
          </a:graphicData>
        </a:graphic>
      </p:graphicFrame>
      <p:sp>
        <p:nvSpPr>
          <p:cNvPr id="57362" name="Text Box 16"/>
          <p:cNvSpPr txBox="1">
            <a:spLocks noChangeArrowheads="1"/>
          </p:cNvSpPr>
          <p:nvPr/>
        </p:nvSpPr>
        <p:spPr bwMode="auto">
          <a:xfrm>
            <a:off x="1889125" y="762000"/>
            <a:ext cx="2649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u="sng">
                <a:ea typeface="Arial" charset="0"/>
                <a:cs typeface="Arial" charset="0"/>
              </a:rPr>
              <a:t>Inside well (E&gt;V):</a:t>
            </a:r>
            <a:r>
              <a:rPr lang="en-US"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57363" name="Text Box 17"/>
          <p:cNvSpPr txBox="1">
            <a:spLocks noChangeArrowheads="1"/>
          </p:cNvSpPr>
          <p:nvPr/>
        </p:nvSpPr>
        <p:spPr bwMode="auto">
          <a:xfrm>
            <a:off x="5419725" y="776288"/>
            <a:ext cx="2886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u="sng">
                <a:ea typeface="Arial" charset="0"/>
                <a:cs typeface="Arial" charset="0"/>
              </a:rPr>
              <a:t>Outside well (E&lt;V): </a:t>
            </a:r>
          </a:p>
        </p:txBody>
      </p:sp>
      <p:sp>
        <p:nvSpPr>
          <p:cNvPr id="57364" name="Freeform 18"/>
          <p:cNvSpPr>
            <a:spLocks/>
          </p:cNvSpPr>
          <p:nvPr/>
        </p:nvSpPr>
        <p:spPr bwMode="auto">
          <a:xfrm>
            <a:off x="1336675" y="1938338"/>
            <a:ext cx="3690938" cy="620712"/>
          </a:xfrm>
          <a:custGeom>
            <a:avLst/>
            <a:gdLst>
              <a:gd name="T0" fmla="*/ 0 w 2325"/>
              <a:gd name="T1" fmla="*/ 356 h 391"/>
              <a:gd name="T2" fmla="*/ 633 w 2325"/>
              <a:gd name="T3" fmla="*/ 86 h 391"/>
              <a:gd name="T4" fmla="*/ 1159 w 2325"/>
              <a:gd name="T5" fmla="*/ 7 h 391"/>
              <a:gd name="T6" fmla="*/ 1749 w 2325"/>
              <a:gd name="T7" fmla="*/ 128 h 391"/>
              <a:gd name="T8" fmla="*/ 2325 w 2325"/>
              <a:gd name="T9" fmla="*/ 391 h 3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25"/>
              <a:gd name="T16" fmla="*/ 0 h 391"/>
              <a:gd name="T17" fmla="*/ 2325 w 2325"/>
              <a:gd name="T18" fmla="*/ 391 h 3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25" h="391">
                <a:moveTo>
                  <a:pt x="0" y="356"/>
                </a:moveTo>
                <a:cubicBezTo>
                  <a:pt x="106" y="311"/>
                  <a:pt x="440" y="144"/>
                  <a:pt x="633" y="86"/>
                </a:cubicBezTo>
                <a:cubicBezTo>
                  <a:pt x="826" y="28"/>
                  <a:pt x="973" y="0"/>
                  <a:pt x="1159" y="7"/>
                </a:cubicBezTo>
                <a:cubicBezTo>
                  <a:pt x="1345" y="14"/>
                  <a:pt x="1555" y="64"/>
                  <a:pt x="1749" y="128"/>
                </a:cubicBezTo>
                <a:cubicBezTo>
                  <a:pt x="1943" y="192"/>
                  <a:pt x="2205" y="336"/>
                  <a:pt x="2325" y="391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5" name="Freeform 19"/>
          <p:cNvSpPr>
            <a:spLocks/>
          </p:cNvSpPr>
          <p:nvPr/>
        </p:nvSpPr>
        <p:spPr bwMode="auto">
          <a:xfrm>
            <a:off x="5016500" y="2547938"/>
            <a:ext cx="1797050" cy="258762"/>
          </a:xfrm>
          <a:custGeom>
            <a:avLst/>
            <a:gdLst>
              <a:gd name="T0" fmla="*/ 0 w 1132"/>
              <a:gd name="T1" fmla="*/ 0 h 163"/>
              <a:gd name="T2" fmla="*/ 385 w 1132"/>
              <a:gd name="T3" fmla="*/ 136 h 163"/>
              <a:gd name="T4" fmla="*/ 1132 w 1132"/>
              <a:gd name="T5" fmla="*/ 162 h 163"/>
              <a:gd name="T6" fmla="*/ 0 60000 65536"/>
              <a:gd name="T7" fmla="*/ 0 60000 65536"/>
              <a:gd name="T8" fmla="*/ 0 60000 65536"/>
              <a:gd name="T9" fmla="*/ 0 w 1132"/>
              <a:gd name="T10" fmla="*/ 0 h 163"/>
              <a:gd name="T11" fmla="*/ 1132 w 1132"/>
              <a:gd name="T12" fmla="*/ 163 h 1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2" h="163">
                <a:moveTo>
                  <a:pt x="0" y="0"/>
                </a:moveTo>
                <a:cubicBezTo>
                  <a:pt x="64" y="24"/>
                  <a:pt x="196" y="109"/>
                  <a:pt x="385" y="136"/>
                </a:cubicBezTo>
                <a:cubicBezTo>
                  <a:pt x="574" y="163"/>
                  <a:pt x="977" y="157"/>
                  <a:pt x="1132" y="162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6" name="Freeform 20"/>
          <p:cNvSpPr>
            <a:spLocks/>
          </p:cNvSpPr>
          <p:nvPr/>
        </p:nvSpPr>
        <p:spPr bwMode="auto">
          <a:xfrm>
            <a:off x="-223838" y="2474913"/>
            <a:ext cx="1619251" cy="322262"/>
          </a:xfrm>
          <a:custGeom>
            <a:avLst/>
            <a:gdLst>
              <a:gd name="T0" fmla="*/ 1020 w 1020"/>
              <a:gd name="T1" fmla="*/ 0 h 110"/>
              <a:gd name="T2" fmla="*/ 704 w 1020"/>
              <a:gd name="T3" fmla="*/ 75 h 110"/>
              <a:gd name="T4" fmla="*/ 0 w 1020"/>
              <a:gd name="T5" fmla="*/ 110 h 110"/>
              <a:gd name="T6" fmla="*/ 0 60000 65536"/>
              <a:gd name="T7" fmla="*/ 0 60000 65536"/>
              <a:gd name="T8" fmla="*/ 0 60000 65536"/>
              <a:gd name="T9" fmla="*/ 0 w 1020"/>
              <a:gd name="T10" fmla="*/ 0 h 110"/>
              <a:gd name="T11" fmla="*/ 1020 w 1020"/>
              <a:gd name="T12" fmla="*/ 110 h 1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0" h="110">
                <a:moveTo>
                  <a:pt x="1020" y="0"/>
                </a:moveTo>
                <a:cubicBezTo>
                  <a:pt x="969" y="12"/>
                  <a:pt x="874" y="57"/>
                  <a:pt x="704" y="75"/>
                </a:cubicBezTo>
                <a:cubicBezTo>
                  <a:pt x="534" y="93"/>
                  <a:pt x="269" y="103"/>
                  <a:pt x="0" y="11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7" name="Text Box 21"/>
          <p:cNvSpPr txBox="1">
            <a:spLocks noChangeArrowheads="1"/>
          </p:cNvSpPr>
          <p:nvPr/>
        </p:nvSpPr>
        <p:spPr bwMode="auto">
          <a:xfrm>
            <a:off x="53975" y="4572000"/>
            <a:ext cx="90900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mic Sans MS" charset="0"/>
                <a:ea typeface="Arial" charset="0"/>
                <a:cs typeface="Arial" charset="0"/>
              </a:rPr>
              <a:t>What changes could increase how far wave penetrates into classically forbidden region? </a:t>
            </a:r>
          </a:p>
          <a:p>
            <a:r>
              <a:rPr lang="en-US">
                <a:latin typeface="Comic Sans MS" charset="0"/>
                <a:ea typeface="Arial" charset="0"/>
                <a:cs typeface="Arial" charset="0"/>
              </a:rPr>
              <a:t>(And so affect chance of tunneling into adjacent wire)</a:t>
            </a:r>
          </a:p>
        </p:txBody>
      </p:sp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793750" y="3797300"/>
          <a:ext cx="2298700" cy="646113"/>
        </p:xfrm>
        <a:graphic>
          <a:graphicData uri="http://schemas.openxmlformats.org/presentationml/2006/ole">
            <p:oleObj spid="_x0000_s100355" name="Equation" r:id="rId5" imgW="812844" imgH="228898" progId="Equation.3">
              <p:embed/>
            </p:oleObj>
          </a:graphicData>
        </a:graphic>
      </p:graphicFrame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4146550" y="3581400"/>
          <a:ext cx="2295525" cy="923925"/>
        </p:xfrm>
        <a:graphic>
          <a:graphicData uri="http://schemas.openxmlformats.org/presentationml/2006/ole">
            <p:oleObj spid="_x0000_s100356" name="Equation" r:id="rId6" imgW="1105297" imgH="444897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AA565B-5EBF-6E4F-8E40-4C9E99B8BE57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11188" y="309563"/>
            <a:ext cx="6761162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b="1" u="sng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Fusion bomb or  “hydrogen bomb”</a:t>
            </a:r>
            <a:endParaRPr lang="en-US" b="1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defRPr/>
            </a:pPr>
            <a:r>
              <a:rPr lang="en-US"/>
              <a:t>Basic process like in sun.  Stick small nuclei together.</a:t>
            </a:r>
            <a:endParaRPr lang="en-US" sz="3200" u="sng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795838" y="1619250"/>
            <a:ext cx="2489200" cy="2130425"/>
            <a:chOff x="276" y="999"/>
            <a:chExt cx="1568" cy="1342"/>
          </a:xfrm>
        </p:grpSpPr>
        <p:sp>
          <p:nvSpPr>
            <p:cNvPr id="95266" name="Freeform 4"/>
            <p:cNvSpPr>
              <a:spLocks/>
            </p:cNvSpPr>
            <p:nvPr/>
          </p:nvSpPr>
          <p:spPr bwMode="auto">
            <a:xfrm>
              <a:off x="276" y="999"/>
              <a:ext cx="1568" cy="1296"/>
            </a:xfrm>
            <a:custGeom>
              <a:avLst/>
              <a:gdLst>
                <a:gd name="T0" fmla="*/ 0 w 1414"/>
                <a:gd name="T1" fmla="*/ 226 h 1500"/>
                <a:gd name="T2" fmla="*/ 868 w 1414"/>
                <a:gd name="T3" fmla="*/ 191 h 1500"/>
                <a:gd name="T4" fmla="*/ 1415 w 1414"/>
                <a:gd name="T5" fmla="*/ 68 h 1500"/>
                <a:gd name="T6" fmla="*/ 1495 w 1414"/>
                <a:gd name="T7" fmla="*/ 64 h 1500"/>
                <a:gd name="T8" fmla="*/ 1495 w 1414"/>
                <a:gd name="T9" fmla="*/ 76 h 1500"/>
                <a:gd name="T10" fmla="*/ 1503 w 1414"/>
                <a:gd name="T11" fmla="*/ 287 h 1500"/>
                <a:gd name="T12" fmla="*/ 1536 w 1414"/>
                <a:gd name="T13" fmla="*/ 501 h 1500"/>
                <a:gd name="T14" fmla="*/ 1605 w 1414"/>
                <a:gd name="T15" fmla="*/ 59 h 1500"/>
                <a:gd name="T16" fmla="*/ 1867 w 1414"/>
                <a:gd name="T17" fmla="*/ 140 h 1500"/>
                <a:gd name="T18" fmla="*/ 2425 w 1414"/>
                <a:gd name="T19" fmla="*/ 218 h 1500"/>
                <a:gd name="T20" fmla="*/ 2915 w 1414"/>
                <a:gd name="T21" fmla="*/ 229 h 15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14"/>
                <a:gd name="T34" fmla="*/ 0 h 1500"/>
                <a:gd name="T35" fmla="*/ 1414 w 1414"/>
                <a:gd name="T36" fmla="*/ 1500 h 15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14" h="1500">
                  <a:moveTo>
                    <a:pt x="0" y="629"/>
                  </a:moveTo>
                  <a:cubicBezTo>
                    <a:pt x="70" y="614"/>
                    <a:pt x="307" y="604"/>
                    <a:pt x="421" y="531"/>
                  </a:cubicBezTo>
                  <a:cubicBezTo>
                    <a:pt x="535" y="458"/>
                    <a:pt x="635" y="252"/>
                    <a:pt x="686" y="193"/>
                  </a:cubicBezTo>
                  <a:cubicBezTo>
                    <a:pt x="737" y="134"/>
                    <a:pt x="719" y="175"/>
                    <a:pt x="725" y="178"/>
                  </a:cubicBezTo>
                  <a:cubicBezTo>
                    <a:pt x="732" y="181"/>
                    <a:pt x="725" y="108"/>
                    <a:pt x="725" y="211"/>
                  </a:cubicBezTo>
                  <a:cubicBezTo>
                    <a:pt x="726" y="315"/>
                    <a:pt x="726" y="601"/>
                    <a:pt x="729" y="798"/>
                  </a:cubicBezTo>
                  <a:cubicBezTo>
                    <a:pt x="732" y="995"/>
                    <a:pt x="736" y="1500"/>
                    <a:pt x="744" y="1395"/>
                  </a:cubicBezTo>
                  <a:cubicBezTo>
                    <a:pt x="752" y="1290"/>
                    <a:pt x="751" y="334"/>
                    <a:pt x="778" y="167"/>
                  </a:cubicBezTo>
                  <a:cubicBezTo>
                    <a:pt x="805" y="0"/>
                    <a:pt x="840" y="317"/>
                    <a:pt x="906" y="390"/>
                  </a:cubicBezTo>
                  <a:cubicBezTo>
                    <a:pt x="972" y="463"/>
                    <a:pt x="1091" y="566"/>
                    <a:pt x="1176" y="607"/>
                  </a:cubicBezTo>
                  <a:cubicBezTo>
                    <a:pt x="1261" y="648"/>
                    <a:pt x="1375" y="632"/>
                    <a:pt x="1414" y="63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77" y="2219"/>
              <a:ext cx="70" cy="122"/>
              <a:chOff x="873" y="1623"/>
              <a:chExt cx="70" cy="122"/>
            </a:xfrm>
          </p:grpSpPr>
          <p:sp>
            <p:nvSpPr>
              <p:cNvPr id="95269" name="Oval 6"/>
              <p:cNvSpPr>
                <a:spLocks noChangeArrowheads="1"/>
              </p:cNvSpPr>
              <p:nvPr/>
            </p:nvSpPr>
            <p:spPr bwMode="auto">
              <a:xfrm>
                <a:off x="873" y="164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0" name="Oval 7"/>
              <p:cNvSpPr>
                <a:spLocks noChangeArrowheads="1"/>
              </p:cNvSpPr>
              <p:nvPr/>
            </p:nvSpPr>
            <p:spPr bwMode="auto">
              <a:xfrm>
                <a:off x="899" y="165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1" name="Oval 8"/>
              <p:cNvSpPr>
                <a:spLocks noChangeArrowheads="1"/>
              </p:cNvSpPr>
              <p:nvPr/>
            </p:nvSpPr>
            <p:spPr bwMode="auto">
              <a:xfrm>
                <a:off x="889" y="162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2" name="Oval 9"/>
              <p:cNvSpPr>
                <a:spLocks noChangeArrowheads="1"/>
              </p:cNvSpPr>
              <p:nvPr/>
            </p:nvSpPr>
            <p:spPr bwMode="auto">
              <a:xfrm>
                <a:off x="894" y="169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268" name="Text Box 10"/>
            <p:cNvSpPr txBox="1">
              <a:spLocks noChangeArrowheads="1"/>
            </p:cNvSpPr>
            <p:nvPr/>
          </p:nvSpPr>
          <p:spPr bwMode="auto">
            <a:xfrm>
              <a:off x="391" y="173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i="1"/>
            </a:p>
          </p:txBody>
        </p:sp>
      </p:grpSp>
      <p:sp>
        <p:nvSpPr>
          <p:cNvPr id="95237" name="Text Box 11"/>
          <p:cNvSpPr txBox="1">
            <a:spLocks noChangeArrowheads="1"/>
          </p:cNvSpPr>
          <p:nvPr/>
        </p:nvSpPr>
        <p:spPr bwMode="auto">
          <a:xfrm>
            <a:off x="365125" y="2401888"/>
            <a:ext cx="32146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/>
              <a:t>Stick hydrogen isotopes</a:t>
            </a:r>
          </a:p>
          <a:p>
            <a:r>
              <a:rPr lang="en-US" i="1"/>
              <a:t>together to make helium.</a:t>
            </a:r>
          </a:p>
        </p:txBody>
      </p:sp>
      <p:sp>
        <p:nvSpPr>
          <p:cNvPr id="95238" name="Line 12"/>
          <p:cNvSpPr>
            <a:spLocks noChangeShapeType="1"/>
          </p:cNvSpPr>
          <p:nvPr/>
        </p:nvSpPr>
        <p:spPr bwMode="auto">
          <a:xfrm>
            <a:off x="4394200" y="2474913"/>
            <a:ext cx="3333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9" name="Line 13"/>
          <p:cNvSpPr>
            <a:spLocks noChangeShapeType="1"/>
          </p:cNvSpPr>
          <p:nvPr/>
        </p:nvSpPr>
        <p:spPr bwMode="auto">
          <a:xfrm flipH="1">
            <a:off x="4337050" y="1806575"/>
            <a:ext cx="14287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0" name="Text Box 14"/>
          <p:cNvSpPr txBox="1">
            <a:spLocks noChangeArrowheads="1"/>
          </p:cNvSpPr>
          <p:nvPr/>
        </p:nvSpPr>
        <p:spPr bwMode="auto">
          <a:xfrm>
            <a:off x="4011613" y="1843088"/>
            <a:ext cx="14874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solidFill>
                  <a:schemeClr val="accent2"/>
                </a:solidFill>
              </a:rPr>
              <a:t>push together</a:t>
            </a:r>
          </a:p>
          <a:p>
            <a:r>
              <a:rPr lang="en-US" sz="1600" i="1">
                <a:solidFill>
                  <a:schemeClr val="accent2"/>
                </a:solidFill>
              </a:rPr>
              <a:t>energy required</a:t>
            </a:r>
          </a:p>
        </p:txBody>
      </p:sp>
      <p:sp>
        <p:nvSpPr>
          <p:cNvPr id="95241" name="Line 15"/>
          <p:cNvSpPr>
            <a:spLocks noChangeShapeType="1"/>
          </p:cNvSpPr>
          <p:nvPr/>
        </p:nvSpPr>
        <p:spPr bwMode="auto">
          <a:xfrm>
            <a:off x="4649788" y="1817688"/>
            <a:ext cx="0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2" name="Line 16"/>
          <p:cNvSpPr>
            <a:spLocks noChangeShapeType="1"/>
          </p:cNvSpPr>
          <p:nvPr/>
        </p:nvSpPr>
        <p:spPr bwMode="auto">
          <a:xfrm>
            <a:off x="7370763" y="2497138"/>
            <a:ext cx="8477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3" name="Line 17"/>
          <p:cNvSpPr>
            <a:spLocks noChangeShapeType="1"/>
          </p:cNvSpPr>
          <p:nvPr/>
        </p:nvSpPr>
        <p:spPr bwMode="auto">
          <a:xfrm>
            <a:off x="6323013" y="3568700"/>
            <a:ext cx="2374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4" name="Text Box 18"/>
          <p:cNvSpPr txBox="1">
            <a:spLocks noChangeArrowheads="1"/>
          </p:cNvSpPr>
          <p:nvPr/>
        </p:nvSpPr>
        <p:spPr bwMode="auto">
          <a:xfrm>
            <a:off x="6330950" y="2732088"/>
            <a:ext cx="23415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i="1">
                <a:solidFill>
                  <a:srgbClr val="FF3300"/>
                </a:solidFill>
              </a:rPr>
              <a:t>energy released if  push over the hump</a:t>
            </a:r>
          </a:p>
        </p:txBody>
      </p:sp>
      <p:sp>
        <p:nvSpPr>
          <p:cNvPr id="95245" name="Line 19"/>
          <p:cNvSpPr>
            <a:spLocks noChangeShapeType="1"/>
          </p:cNvSpPr>
          <p:nvPr/>
        </p:nvSpPr>
        <p:spPr bwMode="auto">
          <a:xfrm>
            <a:off x="7916863" y="2497138"/>
            <a:ext cx="0" cy="1071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6" name="Oval 20"/>
          <p:cNvSpPr>
            <a:spLocks noChangeArrowheads="1"/>
          </p:cNvSpPr>
          <p:nvPr/>
        </p:nvSpPr>
        <p:spPr bwMode="auto">
          <a:xfrm>
            <a:off x="2970213" y="3440113"/>
            <a:ext cx="242887" cy="277812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7" name="Oval 21"/>
          <p:cNvSpPr>
            <a:spLocks noChangeArrowheads="1"/>
          </p:cNvSpPr>
          <p:nvPr/>
        </p:nvSpPr>
        <p:spPr bwMode="auto">
          <a:xfrm>
            <a:off x="2820988" y="3486150"/>
            <a:ext cx="242887" cy="27781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3641725" y="3457575"/>
            <a:ext cx="392113" cy="323850"/>
            <a:chOff x="2107" y="2792"/>
            <a:chExt cx="71" cy="56"/>
          </a:xfrm>
        </p:grpSpPr>
        <p:sp>
          <p:nvSpPr>
            <p:cNvPr id="95264" name="Oval 23"/>
            <p:cNvSpPr>
              <a:spLocks noChangeArrowheads="1"/>
            </p:cNvSpPr>
            <p:nvPr/>
          </p:nvSpPr>
          <p:spPr bwMode="auto">
            <a:xfrm>
              <a:off x="2134" y="279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65" name="Oval 24"/>
            <p:cNvSpPr>
              <a:spLocks noChangeArrowheads="1"/>
            </p:cNvSpPr>
            <p:nvPr/>
          </p:nvSpPr>
          <p:spPr bwMode="auto">
            <a:xfrm>
              <a:off x="2107" y="280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5249" name="Text Box 25"/>
          <p:cNvSpPr txBox="1">
            <a:spLocks noChangeArrowheads="1"/>
          </p:cNvSpPr>
          <p:nvPr/>
        </p:nvSpPr>
        <p:spPr bwMode="auto">
          <a:xfrm>
            <a:off x="3263900" y="3298825"/>
            <a:ext cx="1257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+      =</a:t>
            </a: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 rot="10676521">
            <a:off x="4668838" y="3525838"/>
            <a:ext cx="392112" cy="323850"/>
            <a:chOff x="2107" y="2792"/>
            <a:chExt cx="71" cy="56"/>
          </a:xfrm>
        </p:grpSpPr>
        <p:sp>
          <p:nvSpPr>
            <p:cNvPr id="95262" name="Oval 27"/>
            <p:cNvSpPr>
              <a:spLocks noChangeArrowheads="1"/>
            </p:cNvSpPr>
            <p:nvPr/>
          </p:nvSpPr>
          <p:spPr bwMode="auto">
            <a:xfrm>
              <a:off x="2134" y="279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63" name="Oval 28"/>
            <p:cNvSpPr>
              <a:spLocks noChangeArrowheads="1"/>
            </p:cNvSpPr>
            <p:nvPr/>
          </p:nvSpPr>
          <p:spPr bwMode="auto">
            <a:xfrm>
              <a:off x="2107" y="280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4532313" y="3321050"/>
            <a:ext cx="392112" cy="323850"/>
            <a:chOff x="2107" y="2792"/>
            <a:chExt cx="71" cy="56"/>
          </a:xfrm>
        </p:grpSpPr>
        <p:sp>
          <p:nvSpPr>
            <p:cNvPr id="95260" name="Oval 30"/>
            <p:cNvSpPr>
              <a:spLocks noChangeArrowheads="1"/>
            </p:cNvSpPr>
            <p:nvPr/>
          </p:nvSpPr>
          <p:spPr bwMode="auto">
            <a:xfrm>
              <a:off x="2134" y="2792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61" name="Oval 31"/>
            <p:cNvSpPr>
              <a:spLocks noChangeArrowheads="1"/>
            </p:cNvSpPr>
            <p:nvPr/>
          </p:nvSpPr>
          <p:spPr bwMode="auto">
            <a:xfrm>
              <a:off x="2107" y="2800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172972" y="4572000"/>
            <a:ext cx="897102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Simple if can push hard enough- just use</a:t>
            </a:r>
            <a:r>
              <a:rPr lang="en-US" dirty="0" smtClean="0"/>
              <a:t> fission bomb!</a:t>
            </a:r>
          </a:p>
          <a:p>
            <a:r>
              <a:rPr lang="en-US" dirty="0"/>
              <a:t>More energy per atom than fission.  Can use LOTS of hydrogen.</a:t>
            </a:r>
            <a:endParaRPr lang="en-US" dirty="0" smtClean="0"/>
          </a:p>
          <a:p>
            <a:r>
              <a:rPr lang="en-US" sz="4000" b="1" i="1" dirty="0" smtClean="0">
                <a:solidFill>
                  <a:srgbClr val="FF3300"/>
                </a:solidFill>
              </a:rPr>
              <a:t>End </a:t>
            </a:r>
            <a:r>
              <a:rPr lang="en-US" sz="4000" b="1" i="1" dirty="0">
                <a:solidFill>
                  <a:srgbClr val="FF3300"/>
                </a:solidFill>
              </a:rPr>
              <a:t>up with GIGANTIC bombs</a:t>
            </a:r>
          </a:p>
          <a:p>
            <a:r>
              <a:rPr lang="en-US" b="1" dirty="0"/>
              <a:t>1000 times bigger than first fission bombs</a:t>
            </a:r>
          </a:p>
        </p:txBody>
      </p:sp>
      <p:sp>
        <p:nvSpPr>
          <p:cNvPr id="95253" name="Text Box 33"/>
          <p:cNvSpPr txBox="1">
            <a:spLocks noChangeArrowheads="1"/>
          </p:cNvSpPr>
          <p:nvPr/>
        </p:nvSpPr>
        <p:spPr bwMode="auto">
          <a:xfrm>
            <a:off x="5059363" y="1273175"/>
            <a:ext cx="3473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solidFill>
                  <a:schemeClr val="accent2"/>
                </a:solidFill>
              </a:rPr>
              <a:t>activation energy of 100 million degrees</a:t>
            </a:r>
          </a:p>
        </p:txBody>
      </p:sp>
      <p:sp>
        <p:nvSpPr>
          <p:cNvPr id="95254" name="Freeform 34"/>
          <p:cNvSpPr>
            <a:spLocks/>
          </p:cNvSpPr>
          <p:nvPr/>
        </p:nvSpPr>
        <p:spPr bwMode="auto">
          <a:xfrm>
            <a:off x="4716463" y="1482725"/>
            <a:ext cx="334962" cy="401638"/>
          </a:xfrm>
          <a:custGeom>
            <a:avLst/>
            <a:gdLst>
              <a:gd name="T0" fmla="*/ 2147483647 w 211"/>
              <a:gd name="T1" fmla="*/ 0 h 253"/>
              <a:gd name="T2" fmla="*/ 2147483647 w 211"/>
              <a:gd name="T3" fmla="*/ 2147483647 h 253"/>
              <a:gd name="T4" fmla="*/ 0 w 211"/>
              <a:gd name="T5" fmla="*/ 2147483647 h 253"/>
              <a:gd name="T6" fmla="*/ 0 60000 65536"/>
              <a:gd name="T7" fmla="*/ 0 60000 65536"/>
              <a:gd name="T8" fmla="*/ 0 60000 65536"/>
              <a:gd name="T9" fmla="*/ 0 w 211"/>
              <a:gd name="T10" fmla="*/ 0 h 253"/>
              <a:gd name="T11" fmla="*/ 211 w 211"/>
              <a:gd name="T12" fmla="*/ 253 h 2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" h="253">
                <a:moveTo>
                  <a:pt x="211" y="0"/>
                </a:moveTo>
                <a:cubicBezTo>
                  <a:pt x="158" y="10"/>
                  <a:pt x="106" y="21"/>
                  <a:pt x="71" y="63"/>
                </a:cubicBezTo>
                <a:cubicBezTo>
                  <a:pt x="36" y="105"/>
                  <a:pt x="12" y="221"/>
                  <a:pt x="0" y="253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55" name="Oval 35"/>
          <p:cNvSpPr>
            <a:spLocks noChangeArrowheads="1"/>
          </p:cNvSpPr>
          <p:nvPr/>
        </p:nvSpPr>
        <p:spPr bwMode="auto">
          <a:xfrm>
            <a:off x="2989263" y="3636963"/>
            <a:ext cx="242887" cy="277812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56" name="Oval 36"/>
          <p:cNvSpPr>
            <a:spLocks noChangeArrowheads="1"/>
          </p:cNvSpPr>
          <p:nvPr/>
        </p:nvSpPr>
        <p:spPr bwMode="auto">
          <a:xfrm>
            <a:off x="3811588" y="3687763"/>
            <a:ext cx="242887" cy="277812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57" name="Oval 37"/>
          <p:cNvSpPr>
            <a:spLocks noChangeArrowheads="1"/>
          </p:cNvSpPr>
          <p:nvPr/>
        </p:nvSpPr>
        <p:spPr bwMode="auto">
          <a:xfrm>
            <a:off x="2827338" y="3714750"/>
            <a:ext cx="242887" cy="277813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58" name="Oval 38"/>
          <p:cNvSpPr>
            <a:spLocks noChangeArrowheads="1"/>
          </p:cNvSpPr>
          <p:nvPr/>
        </p:nvSpPr>
        <p:spPr bwMode="auto">
          <a:xfrm>
            <a:off x="5054600" y="3262313"/>
            <a:ext cx="242888" cy="277812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59" name="Text Box 39"/>
          <p:cNvSpPr txBox="1">
            <a:spLocks noChangeArrowheads="1"/>
          </p:cNvSpPr>
          <p:nvPr/>
        </p:nvSpPr>
        <p:spPr bwMode="auto">
          <a:xfrm>
            <a:off x="5014913" y="3619500"/>
            <a:ext cx="1014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/>
              <a:t>helium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00690" y="6396335"/>
            <a:ext cx="6904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www.youtube.com/watch?v</a:t>
            </a:r>
            <a:r>
              <a:rPr lang="en-US" dirty="0" smtClean="0"/>
              <a:t>=WwlNPhn64TA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6" grpId="0" build="p" autoUpdateAnimBg="0"/>
      <p:bldP spid="4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2268BF-4119-804B-B4BC-F018DB4ECA4B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97283" name="Text Box 2"/>
          <p:cNvSpPr txBox="1">
            <a:spLocks noChangeArrowheads="1"/>
          </p:cNvSpPr>
          <p:nvPr/>
        </p:nvSpPr>
        <p:spPr bwMode="auto">
          <a:xfrm>
            <a:off x="2205038" y="2486025"/>
            <a:ext cx="20399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1"/>
              <a:t>hydrogen isotopes</a:t>
            </a:r>
          </a:p>
          <a:p>
            <a:r>
              <a:rPr lang="en-US" sz="2000" i="1"/>
              <a:t>tritium,deuterium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12763" y="396875"/>
            <a:ext cx="2911475" cy="5027613"/>
            <a:chOff x="71" y="250"/>
            <a:chExt cx="1834" cy="3167"/>
          </a:xfrm>
        </p:grpSpPr>
        <p:sp>
          <p:nvSpPr>
            <p:cNvPr id="97302" name="AutoShape 4"/>
            <p:cNvSpPr>
              <a:spLocks noChangeArrowheads="1"/>
            </p:cNvSpPr>
            <p:nvPr/>
          </p:nvSpPr>
          <p:spPr bwMode="auto">
            <a:xfrm>
              <a:off x="261" y="793"/>
              <a:ext cx="1278" cy="126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400"/>
                    <a:pt x="16199" y="7817"/>
                    <a:pt x="1619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i="1"/>
            </a:p>
          </p:txBody>
        </p:sp>
        <p:sp>
          <p:nvSpPr>
            <p:cNvPr id="97303" name="Oval 5"/>
            <p:cNvSpPr>
              <a:spLocks noChangeArrowheads="1"/>
            </p:cNvSpPr>
            <p:nvPr/>
          </p:nvSpPr>
          <p:spPr bwMode="auto">
            <a:xfrm>
              <a:off x="596" y="1517"/>
              <a:ext cx="590" cy="582"/>
            </a:xfrm>
            <a:prstGeom prst="ellipse">
              <a:avLst/>
            </a:prstGeom>
            <a:solidFill>
              <a:srgbClr val="FF6699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04" name="AutoShape 6"/>
            <p:cNvSpPr>
              <a:spLocks noChangeArrowheads="1"/>
            </p:cNvSpPr>
            <p:nvPr/>
          </p:nvSpPr>
          <p:spPr bwMode="auto">
            <a:xfrm flipH="1" flipV="1">
              <a:off x="273" y="1563"/>
              <a:ext cx="1278" cy="126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400"/>
                    <a:pt x="16199" y="7817"/>
                    <a:pt x="1619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endParaRPr lang="en-US" i="1"/>
            </a:p>
          </p:txBody>
        </p:sp>
        <p:sp>
          <p:nvSpPr>
            <p:cNvPr id="97305" name="Text Box 7"/>
            <p:cNvSpPr txBox="1">
              <a:spLocks noChangeArrowheads="1"/>
            </p:cNvSpPr>
            <p:nvPr/>
          </p:nvSpPr>
          <p:spPr bwMode="auto">
            <a:xfrm>
              <a:off x="259" y="2413"/>
              <a:ext cx="164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Plutonium “trigger”</a:t>
              </a:r>
            </a:p>
          </p:txBody>
        </p:sp>
        <p:sp>
          <p:nvSpPr>
            <p:cNvPr id="97306" name="AutoShape 8"/>
            <p:cNvSpPr>
              <a:spLocks noChangeArrowheads="1"/>
            </p:cNvSpPr>
            <p:nvPr/>
          </p:nvSpPr>
          <p:spPr bwMode="auto">
            <a:xfrm>
              <a:off x="84" y="520"/>
              <a:ext cx="1679" cy="101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3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959" y="11258"/>
                  </a:moveTo>
                  <a:cubicBezTo>
                    <a:pt x="2950" y="11106"/>
                    <a:pt x="2946" y="10953"/>
                    <a:pt x="2946" y="10800"/>
                  </a:cubicBezTo>
                  <a:cubicBezTo>
                    <a:pt x="2946" y="6462"/>
                    <a:pt x="6462" y="2946"/>
                    <a:pt x="10800" y="2946"/>
                  </a:cubicBezTo>
                  <a:cubicBezTo>
                    <a:pt x="15137" y="2946"/>
                    <a:pt x="18654" y="6462"/>
                    <a:pt x="18654" y="10800"/>
                  </a:cubicBezTo>
                  <a:cubicBezTo>
                    <a:pt x="18653" y="10953"/>
                    <a:pt x="18649" y="11106"/>
                    <a:pt x="18640" y="11258"/>
                  </a:cubicBezTo>
                  <a:lnTo>
                    <a:pt x="21581" y="11431"/>
                  </a:lnTo>
                  <a:cubicBezTo>
                    <a:pt x="21593" y="11220"/>
                    <a:pt x="21600" y="11010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010"/>
                    <a:pt x="6" y="11220"/>
                    <a:pt x="18" y="1143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07" name="AutoShape 9"/>
            <p:cNvSpPr>
              <a:spLocks noChangeArrowheads="1"/>
            </p:cNvSpPr>
            <p:nvPr/>
          </p:nvSpPr>
          <p:spPr bwMode="auto">
            <a:xfrm flipV="1">
              <a:off x="71" y="2140"/>
              <a:ext cx="1679" cy="101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3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959" y="11258"/>
                  </a:moveTo>
                  <a:cubicBezTo>
                    <a:pt x="2950" y="11106"/>
                    <a:pt x="2946" y="10953"/>
                    <a:pt x="2946" y="10800"/>
                  </a:cubicBezTo>
                  <a:cubicBezTo>
                    <a:pt x="2946" y="6462"/>
                    <a:pt x="6462" y="2946"/>
                    <a:pt x="10800" y="2946"/>
                  </a:cubicBezTo>
                  <a:cubicBezTo>
                    <a:pt x="15137" y="2946"/>
                    <a:pt x="18654" y="6462"/>
                    <a:pt x="18654" y="10800"/>
                  </a:cubicBezTo>
                  <a:cubicBezTo>
                    <a:pt x="18653" y="10953"/>
                    <a:pt x="18649" y="11106"/>
                    <a:pt x="18640" y="11258"/>
                  </a:cubicBezTo>
                  <a:lnTo>
                    <a:pt x="21581" y="11431"/>
                  </a:lnTo>
                  <a:cubicBezTo>
                    <a:pt x="21593" y="11220"/>
                    <a:pt x="21600" y="11010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010"/>
                    <a:pt x="6" y="11220"/>
                    <a:pt x="18" y="1143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08" name="Freeform 10"/>
            <p:cNvSpPr>
              <a:spLocks/>
            </p:cNvSpPr>
            <p:nvPr/>
          </p:nvSpPr>
          <p:spPr bwMode="auto">
            <a:xfrm>
              <a:off x="252" y="1418"/>
              <a:ext cx="148" cy="1047"/>
            </a:xfrm>
            <a:custGeom>
              <a:avLst/>
              <a:gdLst>
                <a:gd name="T0" fmla="*/ 148 w 148"/>
                <a:gd name="T1" fmla="*/ 1047 h 1047"/>
                <a:gd name="T2" fmla="*/ 1 w 148"/>
                <a:gd name="T3" fmla="*/ 443 h 1047"/>
                <a:gd name="T4" fmla="*/ 141 w 148"/>
                <a:gd name="T5" fmla="*/ 0 h 1047"/>
                <a:gd name="T6" fmla="*/ 0 60000 65536"/>
                <a:gd name="T7" fmla="*/ 0 60000 65536"/>
                <a:gd name="T8" fmla="*/ 0 60000 65536"/>
                <a:gd name="T9" fmla="*/ 0 w 148"/>
                <a:gd name="T10" fmla="*/ 0 h 1047"/>
                <a:gd name="T11" fmla="*/ 148 w 148"/>
                <a:gd name="T12" fmla="*/ 1047 h 10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047">
                  <a:moveTo>
                    <a:pt x="148" y="1047"/>
                  </a:moveTo>
                  <a:cubicBezTo>
                    <a:pt x="75" y="832"/>
                    <a:pt x="2" y="617"/>
                    <a:pt x="1" y="443"/>
                  </a:cubicBezTo>
                  <a:cubicBezTo>
                    <a:pt x="0" y="269"/>
                    <a:pt x="118" y="74"/>
                    <a:pt x="141" y="0"/>
                  </a:cubicBezTo>
                </a:path>
              </a:pathLst>
            </a:cu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09" name="Freeform 11"/>
            <p:cNvSpPr>
              <a:spLocks/>
            </p:cNvSpPr>
            <p:nvPr/>
          </p:nvSpPr>
          <p:spPr bwMode="auto">
            <a:xfrm>
              <a:off x="421" y="2375"/>
              <a:ext cx="120" cy="98"/>
            </a:xfrm>
            <a:custGeom>
              <a:avLst/>
              <a:gdLst>
                <a:gd name="T0" fmla="*/ 0 w 120"/>
                <a:gd name="T1" fmla="*/ 98 h 98"/>
                <a:gd name="T2" fmla="*/ 64 w 120"/>
                <a:gd name="T3" fmla="*/ 6 h 98"/>
                <a:gd name="T4" fmla="*/ 120 w 120"/>
                <a:gd name="T5" fmla="*/ 62 h 98"/>
                <a:gd name="T6" fmla="*/ 0 60000 65536"/>
                <a:gd name="T7" fmla="*/ 0 60000 65536"/>
                <a:gd name="T8" fmla="*/ 0 60000 65536"/>
                <a:gd name="T9" fmla="*/ 0 w 120"/>
                <a:gd name="T10" fmla="*/ 0 h 98"/>
                <a:gd name="T11" fmla="*/ 120 w 120"/>
                <a:gd name="T12" fmla="*/ 98 h 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98">
                  <a:moveTo>
                    <a:pt x="0" y="98"/>
                  </a:moveTo>
                  <a:cubicBezTo>
                    <a:pt x="22" y="55"/>
                    <a:pt x="44" y="12"/>
                    <a:pt x="64" y="6"/>
                  </a:cubicBezTo>
                  <a:cubicBezTo>
                    <a:pt x="84" y="0"/>
                    <a:pt x="111" y="53"/>
                    <a:pt x="120" y="62"/>
                  </a:cubicBezTo>
                </a:path>
              </a:pathLst>
            </a:cu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10" name="Text Box 12"/>
            <p:cNvSpPr txBox="1">
              <a:spLocks noChangeArrowheads="1"/>
            </p:cNvSpPr>
            <p:nvPr/>
          </p:nvSpPr>
          <p:spPr bwMode="auto">
            <a:xfrm>
              <a:off x="251" y="3129"/>
              <a:ext cx="15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i="1">
                  <a:solidFill>
                    <a:schemeClr val="accent2"/>
                  </a:solidFill>
                </a:rPr>
                <a:t>chemical explosive</a:t>
              </a:r>
            </a:p>
          </p:txBody>
        </p:sp>
        <p:sp>
          <p:nvSpPr>
            <p:cNvPr id="97311" name="Text Box 13"/>
            <p:cNvSpPr txBox="1">
              <a:spLocks noChangeArrowheads="1"/>
            </p:cNvSpPr>
            <p:nvPr/>
          </p:nvSpPr>
          <p:spPr bwMode="auto">
            <a:xfrm>
              <a:off x="210" y="250"/>
              <a:ext cx="15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i="1">
                  <a:solidFill>
                    <a:schemeClr val="accent2"/>
                  </a:solidFill>
                </a:rPr>
                <a:t>chemical explosive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538663" y="1250950"/>
            <a:ext cx="2324100" cy="3448050"/>
            <a:chOff x="2150" y="725"/>
            <a:chExt cx="1309" cy="1997"/>
          </a:xfrm>
        </p:grpSpPr>
        <p:sp>
          <p:nvSpPr>
            <p:cNvPr id="97289" name="AutoShape 15"/>
            <p:cNvSpPr>
              <a:spLocks noChangeArrowheads="1"/>
            </p:cNvSpPr>
            <p:nvPr/>
          </p:nvSpPr>
          <p:spPr bwMode="auto">
            <a:xfrm>
              <a:off x="2299" y="962"/>
              <a:ext cx="974" cy="9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400"/>
                    <a:pt x="16199" y="7817"/>
                    <a:pt x="1619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i="1"/>
            </a:p>
          </p:txBody>
        </p:sp>
        <p:sp>
          <p:nvSpPr>
            <p:cNvPr id="97290" name="Oval 16"/>
            <p:cNvSpPr>
              <a:spLocks noChangeArrowheads="1"/>
            </p:cNvSpPr>
            <p:nvPr/>
          </p:nvSpPr>
          <p:spPr bwMode="auto">
            <a:xfrm>
              <a:off x="2554" y="1512"/>
              <a:ext cx="450" cy="443"/>
            </a:xfrm>
            <a:prstGeom prst="ellipse">
              <a:avLst/>
            </a:prstGeom>
            <a:solidFill>
              <a:srgbClr val="FF6699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291" name="AutoShape 17"/>
            <p:cNvSpPr>
              <a:spLocks noChangeArrowheads="1"/>
            </p:cNvSpPr>
            <p:nvPr/>
          </p:nvSpPr>
          <p:spPr bwMode="auto">
            <a:xfrm flipH="1" flipV="1">
              <a:off x="2308" y="1547"/>
              <a:ext cx="974" cy="9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400"/>
                    <a:pt x="16199" y="7817"/>
                    <a:pt x="1619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endParaRPr lang="en-US" i="1"/>
            </a:p>
          </p:txBody>
        </p:sp>
        <p:sp>
          <p:nvSpPr>
            <p:cNvPr id="97292" name="AutoShape 18"/>
            <p:cNvSpPr>
              <a:spLocks noChangeArrowheads="1"/>
            </p:cNvSpPr>
            <p:nvPr/>
          </p:nvSpPr>
          <p:spPr bwMode="auto">
            <a:xfrm>
              <a:off x="2178" y="2178"/>
              <a:ext cx="302" cy="309"/>
            </a:xfrm>
            <a:prstGeom prst="irregularSeal1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293" name="AutoShape 19"/>
            <p:cNvSpPr>
              <a:spLocks noChangeArrowheads="1"/>
            </p:cNvSpPr>
            <p:nvPr/>
          </p:nvSpPr>
          <p:spPr bwMode="auto">
            <a:xfrm>
              <a:off x="2921" y="2379"/>
              <a:ext cx="274" cy="280"/>
            </a:xfrm>
            <a:prstGeom prst="irregularSeal1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294" name="AutoShape 20"/>
            <p:cNvSpPr>
              <a:spLocks noChangeArrowheads="1"/>
            </p:cNvSpPr>
            <p:nvPr/>
          </p:nvSpPr>
          <p:spPr bwMode="auto">
            <a:xfrm>
              <a:off x="3206" y="2172"/>
              <a:ext cx="253" cy="273"/>
            </a:xfrm>
            <a:prstGeom prst="irregularSeal1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295" name="AutoShape 21"/>
            <p:cNvSpPr>
              <a:spLocks noChangeArrowheads="1"/>
            </p:cNvSpPr>
            <p:nvPr/>
          </p:nvSpPr>
          <p:spPr bwMode="auto">
            <a:xfrm>
              <a:off x="3134" y="1053"/>
              <a:ext cx="274" cy="280"/>
            </a:xfrm>
            <a:prstGeom prst="irregularSeal1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296" name="AutoShape 22"/>
            <p:cNvSpPr>
              <a:spLocks noChangeArrowheads="1"/>
            </p:cNvSpPr>
            <p:nvPr/>
          </p:nvSpPr>
          <p:spPr bwMode="auto">
            <a:xfrm>
              <a:off x="2822" y="764"/>
              <a:ext cx="309" cy="287"/>
            </a:xfrm>
            <a:prstGeom prst="irregularSeal1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297" name="AutoShape 23"/>
            <p:cNvSpPr>
              <a:spLocks noChangeArrowheads="1"/>
            </p:cNvSpPr>
            <p:nvPr/>
          </p:nvSpPr>
          <p:spPr bwMode="auto">
            <a:xfrm>
              <a:off x="2420" y="725"/>
              <a:ext cx="287" cy="330"/>
            </a:xfrm>
            <a:prstGeom prst="irregularSeal1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298" name="AutoShape 24"/>
            <p:cNvSpPr>
              <a:spLocks noChangeArrowheads="1"/>
            </p:cNvSpPr>
            <p:nvPr/>
          </p:nvSpPr>
          <p:spPr bwMode="auto">
            <a:xfrm>
              <a:off x="2150" y="976"/>
              <a:ext cx="309" cy="316"/>
            </a:xfrm>
            <a:prstGeom prst="irregularSeal1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299" name="AutoShape 25"/>
            <p:cNvSpPr>
              <a:spLocks noChangeArrowheads="1"/>
            </p:cNvSpPr>
            <p:nvPr/>
          </p:nvSpPr>
          <p:spPr bwMode="auto">
            <a:xfrm>
              <a:off x="2491" y="2442"/>
              <a:ext cx="288" cy="280"/>
            </a:xfrm>
            <a:prstGeom prst="irregularSeal1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00" name="AutoShape 26"/>
            <p:cNvSpPr>
              <a:spLocks noChangeArrowheads="1"/>
            </p:cNvSpPr>
            <p:nvPr/>
          </p:nvSpPr>
          <p:spPr bwMode="auto">
            <a:xfrm>
              <a:off x="2697" y="2149"/>
              <a:ext cx="218" cy="267"/>
            </a:xfrm>
            <a:prstGeom prst="upArrow">
              <a:avLst>
                <a:gd name="adj1" fmla="val 50000"/>
                <a:gd name="adj2" fmla="val 30619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01" name="AutoShape 27"/>
            <p:cNvSpPr>
              <a:spLocks noChangeArrowheads="1"/>
            </p:cNvSpPr>
            <p:nvPr/>
          </p:nvSpPr>
          <p:spPr bwMode="auto">
            <a:xfrm flipV="1">
              <a:off x="2674" y="1150"/>
              <a:ext cx="218" cy="267"/>
            </a:xfrm>
            <a:prstGeom prst="upArrow">
              <a:avLst>
                <a:gd name="adj1" fmla="val 50000"/>
                <a:gd name="adj2" fmla="val 30619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7286" name="AutoShape 28"/>
          <p:cNvSpPr>
            <a:spLocks noChangeArrowheads="1"/>
          </p:cNvSpPr>
          <p:nvPr/>
        </p:nvSpPr>
        <p:spPr bwMode="auto">
          <a:xfrm>
            <a:off x="7270750" y="2732088"/>
            <a:ext cx="1181100" cy="557212"/>
          </a:xfrm>
          <a:prstGeom prst="rightArrow">
            <a:avLst>
              <a:gd name="adj1" fmla="val 50000"/>
              <a:gd name="adj2" fmla="val 5299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287" name="Text Box 29"/>
          <p:cNvSpPr txBox="1">
            <a:spLocks noChangeArrowheads="1"/>
          </p:cNvSpPr>
          <p:nvPr/>
        </p:nvSpPr>
        <p:spPr bwMode="auto">
          <a:xfrm>
            <a:off x="3130550" y="0"/>
            <a:ext cx="4681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i="1" u="sng"/>
              <a:t>Fusion bomb </a:t>
            </a:r>
            <a:r>
              <a:rPr lang="en-US" sz="2800" i="1" u="sng"/>
              <a:t>(simple picture)</a:t>
            </a:r>
          </a:p>
        </p:txBody>
      </p:sp>
      <p:sp>
        <p:nvSpPr>
          <p:cNvPr id="97288" name="Text Box 30"/>
          <p:cNvSpPr txBox="1">
            <a:spLocks noChangeArrowheads="1"/>
          </p:cNvSpPr>
          <p:nvPr/>
        </p:nvSpPr>
        <p:spPr bwMode="auto">
          <a:xfrm>
            <a:off x="1123950" y="5570538"/>
            <a:ext cx="707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Shaped plutonium and assembled bombs at Rocky Flats.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A224D1-3E8E-A845-A73C-B13B6D52E41C}" type="slidenum">
              <a:rPr lang="en-US" smtClean="0"/>
              <a:pPr/>
              <a:t>42</a:t>
            </a:fld>
            <a:endParaRPr lang="en-US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437063" y="1885950"/>
            <a:ext cx="2008187" cy="2109788"/>
            <a:chOff x="3842" y="1068"/>
            <a:chExt cx="1265" cy="1329"/>
          </a:xfrm>
        </p:grpSpPr>
        <p:sp>
          <p:nvSpPr>
            <p:cNvPr id="99348" name="AutoShape 3"/>
            <p:cNvSpPr>
              <a:spLocks noChangeArrowheads="1"/>
            </p:cNvSpPr>
            <p:nvPr/>
          </p:nvSpPr>
          <p:spPr bwMode="auto">
            <a:xfrm>
              <a:off x="4012" y="1269"/>
              <a:ext cx="974" cy="9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400"/>
                    <a:pt x="16199" y="7817"/>
                    <a:pt x="1619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i="1"/>
            </a:p>
          </p:txBody>
        </p:sp>
        <p:sp>
          <p:nvSpPr>
            <p:cNvPr id="99349" name="Oval 4"/>
            <p:cNvSpPr>
              <a:spLocks noChangeArrowheads="1"/>
            </p:cNvSpPr>
            <p:nvPr/>
          </p:nvSpPr>
          <p:spPr bwMode="auto">
            <a:xfrm>
              <a:off x="4260" y="1531"/>
              <a:ext cx="450" cy="443"/>
            </a:xfrm>
            <a:prstGeom prst="ellipse">
              <a:avLst/>
            </a:prstGeom>
            <a:solidFill>
              <a:srgbClr val="FF6699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50" name="AutoShape 5"/>
            <p:cNvSpPr>
              <a:spLocks noChangeArrowheads="1"/>
            </p:cNvSpPr>
            <p:nvPr/>
          </p:nvSpPr>
          <p:spPr bwMode="auto">
            <a:xfrm flipH="1" flipV="1">
              <a:off x="4000" y="1257"/>
              <a:ext cx="974" cy="9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400"/>
                    <a:pt x="16199" y="7817"/>
                    <a:pt x="1619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endParaRPr lang="en-US" i="1"/>
            </a:p>
          </p:txBody>
        </p:sp>
        <p:sp>
          <p:nvSpPr>
            <p:cNvPr id="99351" name="AutoShape 6"/>
            <p:cNvSpPr>
              <a:spLocks noChangeArrowheads="1"/>
            </p:cNvSpPr>
            <p:nvPr/>
          </p:nvSpPr>
          <p:spPr bwMode="auto">
            <a:xfrm>
              <a:off x="3920" y="1635"/>
              <a:ext cx="449" cy="470"/>
            </a:xfrm>
            <a:prstGeom prst="irregularSeal1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52" name="AutoShape 7"/>
            <p:cNvSpPr>
              <a:spLocks noChangeArrowheads="1"/>
            </p:cNvSpPr>
            <p:nvPr/>
          </p:nvSpPr>
          <p:spPr bwMode="auto">
            <a:xfrm>
              <a:off x="4402" y="1878"/>
              <a:ext cx="464" cy="505"/>
            </a:xfrm>
            <a:prstGeom prst="irregularSeal1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53" name="AutoShape 8"/>
            <p:cNvSpPr>
              <a:spLocks noChangeArrowheads="1"/>
            </p:cNvSpPr>
            <p:nvPr/>
          </p:nvSpPr>
          <p:spPr bwMode="auto">
            <a:xfrm>
              <a:off x="4644" y="1671"/>
              <a:ext cx="463" cy="548"/>
            </a:xfrm>
            <a:prstGeom prst="irregularSeal1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54" name="AutoShape 9"/>
            <p:cNvSpPr>
              <a:spLocks noChangeArrowheads="1"/>
            </p:cNvSpPr>
            <p:nvPr/>
          </p:nvSpPr>
          <p:spPr bwMode="auto">
            <a:xfrm>
              <a:off x="4671" y="1402"/>
              <a:ext cx="393" cy="393"/>
            </a:xfrm>
            <a:prstGeom prst="irregularSeal1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55" name="AutoShape 10"/>
            <p:cNvSpPr>
              <a:spLocks noChangeArrowheads="1"/>
            </p:cNvSpPr>
            <p:nvPr/>
          </p:nvSpPr>
          <p:spPr bwMode="auto">
            <a:xfrm>
              <a:off x="4507" y="1148"/>
              <a:ext cx="470" cy="533"/>
            </a:xfrm>
            <a:prstGeom prst="irregularSeal1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56" name="AutoShape 11"/>
            <p:cNvSpPr>
              <a:spLocks noChangeArrowheads="1"/>
            </p:cNvSpPr>
            <p:nvPr/>
          </p:nvSpPr>
          <p:spPr bwMode="auto">
            <a:xfrm>
              <a:off x="4160" y="1068"/>
              <a:ext cx="464" cy="533"/>
            </a:xfrm>
            <a:prstGeom prst="irregularSeal1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57" name="AutoShape 12"/>
            <p:cNvSpPr>
              <a:spLocks noChangeArrowheads="1"/>
            </p:cNvSpPr>
            <p:nvPr/>
          </p:nvSpPr>
          <p:spPr bwMode="auto">
            <a:xfrm>
              <a:off x="3842" y="1247"/>
              <a:ext cx="506" cy="513"/>
            </a:xfrm>
            <a:prstGeom prst="irregularSeal1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58" name="AutoShape 13"/>
            <p:cNvSpPr>
              <a:spLocks noChangeArrowheads="1"/>
            </p:cNvSpPr>
            <p:nvPr/>
          </p:nvSpPr>
          <p:spPr bwMode="auto">
            <a:xfrm>
              <a:off x="4071" y="1913"/>
              <a:ext cx="484" cy="484"/>
            </a:xfrm>
            <a:prstGeom prst="irregularSeal1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9332" name="Text Box 14"/>
          <p:cNvSpPr txBox="1">
            <a:spLocks noChangeArrowheads="1"/>
          </p:cNvSpPr>
          <p:nvPr/>
        </p:nvSpPr>
        <p:spPr bwMode="auto">
          <a:xfrm>
            <a:off x="4246563" y="4187825"/>
            <a:ext cx="30019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Plutonium reaches</a:t>
            </a:r>
          </a:p>
          <a:p>
            <a:r>
              <a:rPr lang="en-US"/>
              <a:t>supercritical, explodes.</a:t>
            </a:r>
          </a:p>
          <a:p>
            <a:r>
              <a:rPr lang="en-US" i="1"/>
              <a:t>(fission bomb)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04813" y="1250950"/>
            <a:ext cx="2324100" cy="3448050"/>
            <a:chOff x="2150" y="725"/>
            <a:chExt cx="1309" cy="1997"/>
          </a:xfrm>
        </p:grpSpPr>
        <p:sp>
          <p:nvSpPr>
            <p:cNvPr id="99335" name="AutoShape 16"/>
            <p:cNvSpPr>
              <a:spLocks noChangeArrowheads="1"/>
            </p:cNvSpPr>
            <p:nvPr/>
          </p:nvSpPr>
          <p:spPr bwMode="auto">
            <a:xfrm>
              <a:off x="2299" y="962"/>
              <a:ext cx="974" cy="9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400"/>
                    <a:pt x="16199" y="7817"/>
                    <a:pt x="1619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i="1"/>
            </a:p>
          </p:txBody>
        </p:sp>
        <p:sp>
          <p:nvSpPr>
            <p:cNvPr id="99336" name="Oval 17"/>
            <p:cNvSpPr>
              <a:spLocks noChangeArrowheads="1"/>
            </p:cNvSpPr>
            <p:nvPr/>
          </p:nvSpPr>
          <p:spPr bwMode="auto">
            <a:xfrm>
              <a:off x="2554" y="1512"/>
              <a:ext cx="450" cy="443"/>
            </a:xfrm>
            <a:prstGeom prst="ellipse">
              <a:avLst/>
            </a:prstGeom>
            <a:solidFill>
              <a:srgbClr val="FF6699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37" name="AutoShape 18"/>
            <p:cNvSpPr>
              <a:spLocks noChangeArrowheads="1"/>
            </p:cNvSpPr>
            <p:nvPr/>
          </p:nvSpPr>
          <p:spPr bwMode="auto">
            <a:xfrm flipH="1" flipV="1">
              <a:off x="2308" y="1547"/>
              <a:ext cx="974" cy="9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400"/>
                    <a:pt x="16199" y="7817"/>
                    <a:pt x="1619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endParaRPr lang="en-US" i="1"/>
            </a:p>
          </p:txBody>
        </p:sp>
        <p:sp>
          <p:nvSpPr>
            <p:cNvPr id="99338" name="AutoShape 19"/>
            <p:cNvSpPr>
              <a:spLocks noChangeArrowheads="1"/>
            </p:cNvSpPr>
            <p:nvPr/>
          </p:nvSpPr>
          <p:spPr bwMode="auto">
            <a:xfrm>
              <a:off x="2178" y="2178"/>
              <a:ext cx="302" cy="309"/>
            </a:xfrm>
            <a:prstGeom prst="irregularSeal1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39" name="AutoShape 20"/>
            <p:cNvSpPr>
              <a:spLocks noChangeArrowheads="1"/>
            </p:cNvSpPr>
            <p:nvPr/>
          </p:nvSpPr>
          <p:spPr bwMode="auto">
            <a:xfrm>
              <a:off x="2921" y="2379"/>
              <a:ext cx="274" cy="280"/>
            </a:xfrm>
            <a:prstGeom prst="irregularSeal1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40" name="AutoShape 21"/>
            <p:cNvSpPr>
              <a:spLocks noChangeArrowheads="1"/>
            </p:cNvSpPr>
            <p:nvPr/>
          </p:nvSpPr>
          <p:spPr bwMode="auto">
            <a:xfrm>
              <a:off x="3206" y="2172"/>
              <a:ext cx="253" cy="273"/>
            </a:xfrm>
            <a:prstGeom prst="irregularSeal1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41" name="AutoShape 22"/>
            <p:cNvSpPr>
              <a:spLocks noChangeArrowheads="1"/>
            </p:cNvSpPr>
            <p:nvPr/>
          </p:nvSpPr>
          <p:spPr bwMode="auto">
            <a:xfrm>
              <a:off x="3134" y="1053"/>
              <a:ext cx="274" cy="280"/>
            </a:xfrm>
            <a:prstGeom prst="irregularSeal1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42" name="AutoShape 23"/>
            <p:cNvSpPr>
              <a:spLocks noChangeArrowheads="1"/>
            </p:cNvSpPr>
            <p:nvPr/>
          </p:nvSpPr>
          <p:spPr bwMode="auto">
            <a:xfrm>
              <a:off x="2822" y="764"/>
              <a:ext cx="309" cy="287"/>
            </a:xfrm>
            <a:prstGeom prst="irregularSeal1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43" name="AutoShape 24"/>
            <p:cNvSpPr>
              <a:spLocks noChangeArrowheads="1"/>
            </p:cNvSpPr>
            <p:nvPr/>
          </p:nvSpPr>
          <p:spPr bwMode="auto">
            <a:xfrm>
              <a:off x="2420" y="725"/>
              <a:ext cx="287" cy="330"/>
            </a:xfrm>
            <a:prstGeom prst="irregularSeal1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44" name="AutoShape 25"/>
            <p:cNvSpPr>
              <a:spLocks noChangeArrowheads="1"/>
            </p:cNvSpPr>
            <p:nvPr/>
          </p:nvSpPr>
          <p:spPr bwMode="auto">
            <a:xfrm>
              <a:off x="2150" y="976"/>
              <a:ext cx="309" cy="316"/>
            </a:xfrm>
            <a:prstGeom prst="irregularSeal1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45" name="AutoShape 26"/>
            <p:cNvSpPr>
              <a:spLocks noChangeArrowheads="1"/>
            </p:cNvSpPr>
            <p:nvPr/>
          </p:nvSpPr>
          <p:spPr bwMode="auto">
            <a:xfrm>
              <a:off x="2491" y="2442"/>
              <a:ext cx="288" cy="280"/>
            </a:xfrm>
            <a:prstGeom prst="irregularSeal1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46" name="AutoShape 27"/>
            <p:cNvSpPr>
              <a:spLocks noChangeArrowheads="1"/>
            </p:cNvSpPr>
            <p:nvPr/>
          </p:nvSpPr>
          <p:spPr bwMode="auto">
            <a:xfrm>
              <a:off x="2697" y="2149"/>
              <a:ext cx="218" cy="267"/>
            </a:xfrm>
            <a:prstGeom prst="upArrow">
              <a:avLst>
                <a:gd name="adj1" fmla="val 50000"/>
                <a:gd name="adj2" fmla="val 30619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47" name="AutoShape 28"/>
            <p:cNvSpPr>
              <a:spLocks noChangeArrowheads="1"/>
            </p:cNvSpPr>
            <p:nvPr/>
          </p:nvSpPr>
          <p:spPr bwMode="auto">
            <a:xfrm flipV="1">
              <a:off x="2674" y="1150"/>
              <a:ext cx="218" cy="267"/>
            </a:xfrm>
            <a:prstGeom prst="upArrow">
              <a:avLst>
                <a:gd name="adj1" fmla="val 50000"/>
                <a:gd name="adj2" fmla="val 30619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9334" name="AutoShape 29"/>
          <p:cNvSpPr>
            <a:spLocks noChangeArrowheads="1"/>
          </p:cNvSpPr>
          <p:nvPr/>
        </p:nvSpPr>
        <p:spPr bwMode="auto">
          <a:xfrm>
            <a:off x="3136900" y="2732088"/>
            <a:ext cx="1181100" cy="557212"/>
          </a:xfrm>
          <a:prstGeom prst="rightArrow">
            <a:avLst>
              <a:gd name="adj1" fmla="val 50000"/>
              <a:gd name="adj2" fmla="val 5299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D5199B-137A-AF4F-940B-C63A6C3F33F4}" type="slidenum">
              <a:rPr lang="en-US" smtClean="0"/>
              <a:pPr/>
              <a:t>43</a:t>
            </a:fld>
            <a:endParaRPr lang="en-US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23900" y="1839913"/>
            <a:ext cx="2008188" cy="2109787"/>
            <a:chOff x="3842" y="1068"/>
            <a:chExt cx="1265" cy="1329"/>
          </a:xfrm>
        </p:grpSpPr>
        <p:sp>
          <p:nvSpPr>
            <p:cNvPr id="101384" name="AutoShape 3"/>
            <p:cNvSpPr>
              <a:spLocks noChangeArrowheads="1"/>
            </p:cNvSpPr>
            <p:nvPr/>
          </p:nvSpPr>
          <p:spPr bwMode="auto">
            <a:xfrm>
              <a:off x="4012" y="1269"/>
              <a:ext cx="974" cy="9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400"/>
                    <a:pt x="16199" y="7817"/>
                    <a:pt x="1619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i="1"/>
            </a:p>
          </p:txBody>
        </p:sp>
        <p:sp>
          <p:nvSpPr>
            <p:cNvPr id="101385" name="Oval 4"/>
            <p:cNvSpPr>
              <a:spLocks noChangeArrowheads="1"/>
            </p:cNvSpPr>
            <p:nvPr/>
          </p:nvSpPr>
          <p:spPr bwMode="auto">
            <a:xfrm>
              <a:off x="4260" y="1531"/>
              <a:ext cx="450" cy="443"/>
            </a:xfrm>
            <a:prstGeom prst="ellipse">
              <a:avLst/>
            </a:prstGeom>
            <a:solidFill>
              <a:srgbClr val="FF6699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86" name="AutoShape 5"/>
            <p:cNvSpPr>
              <a:spLocks noChangeArrowheads="1"/>
            </p:cNvSpPr>
            <p:nvPr/>
          </p:nvSpPr>
          <p:spPr bwMode="auto">
            <a:xfrm flipH="1" flipV="1">
              <a:off x="4000" y="1257"/>
              <a:ext cx="974" cy="9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400"/>
                    <a:pt x="16199" y="7817"/>
                    <a:pt x="1619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endParaRPr lang="en-US" i="1"/>
            </a:p>
          </p:txBody>
        </p:sp>
        <p:sp>
          <p:nvSpPr>
            <p:cNvPr id="101387" name="AutoShape 6"/>
            <p:cNvSpPr>
              <a:spLocks noChangeArrowheads="1"/>
            </p:cNvSpPr>
            <p:nvPr/>
          </p:nvSpPr>
          <p:spPr bwMode="auto">
            <a:xfrm>
              <a:off x="3920" y="1635"/>
              <a:ext cx="449" cy="470"/>
            </a:xfrm>
            <a:prstGeom prst="irregularSeal1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88" name="AutoShape 7"/>
            <p:cNvSpPr>
              <a:spLocks noChangeArrowheads="1"/>
            </p:cNvSpPr>
            <p:nvPr/>
          </p:nvSpPr>
          <p:spPr bwMode="auto">
            <a:xfrm>
              <a:off x="4402" y="1878"/>
              <a:ext cx="464" cy="505"/>
            </a:xfrm>
            <a:prstGeom prst="irregularSeal1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89" name="AutoShape 8"/>
            <p:cNvSpPr>
              <a:spLocks noChangeArrowheads="1"/>
            </p:cNvSpPr>
            <p:nvPr/>
          </p:nvSpPr>
          <p:spPr bwMode="auto">
            <a:xfrm>
              <a:off x="4644" y="1671"/>
              <a:ext cx="463" cy="548"/>
            </a:xfrm>
            <a:prstGeom prst="irregularSeal1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90" name="AutoShape 9"/>
            <p:cNvSpPr>
              <a:spLocks noChangeArrowheads="1"/>
            </p:cNvSpPr>
            <p:nvPr/>
          </p:nvSpPr>
          <p:spPr bwMode="auto">
            <a:xfrm>
              <a:off x="4671" y="1402"/>
              <a:ext cx="393" cy="393"/>
            </a:xfrm>
            <a:prstGeom prst="irregularSeal1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91" name="AutoShape 10"/>
            <p:cNvSpPr>
              <a:spLocks noChangeArrowheads="1"/>
            </p:cNvSpPr>
            <p:nvPr/>
          </p:nvSpPr>
          <p:spPr bwMode="auto">
            <a:xfrm>
              <a:off x="4507" y="1148"/>
              <a:ext cx="470" cy="533"/>
            </a:xfrm>
            <a:prstGeom prst="irregularSeal1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92" name="AutoShape 11"/>
            <p:cNvSpPr>
              <a:spLocks noChangeArrowheads="1"/>
            </p:cNvSpPr>
            <p:nvPr/>
          </p:nvSpPr>
          <p:spPr bwMode="auto">
            <a:xfrm>
              <a:off x="4160" y="1068"/>
              <a:ext cx="464" cy="533"/>
            </a:xfrm>
            <a:prstGeom prst="irregularSeal1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93" name="AutoShape 12"/>
            <p:cNvSpPr>
              <a:spLocks noChangeArrowheads="1"/>
            </p:cNvSpPr>
            <p:nvPr/>
          </p:nvSpPr>
          <p:spPr bwMode="auto">
            <a:xfrm>
              <a:off x="3842" y="1247"/>
              <a:ext cx="506" cy="513"/>
            </a:xfrm>
            <a:prstGeom prst="irregularSeal1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94" name="AutoShape 13"/>
            <p:cNvSpPr>
              <a:spLocks noChangeArrowheads="1"/>
            </p:cNvSpPr>
            <p:nvPr/>
          </p:nvSpPr>
          <p:spPr bwMode="auto">
            <a:xfrm>
              <a:off x="4071" y="1913"/>
              <a:ext cx="484" cy="484"/>
            </a:xfrm>
            <a:prstGeom prst="irregularSeal1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1380" name="AutoShape 14"/>
          <p:cNvSpPr>
            <a:spLocks noChangeArrowheads="1"/>
          </p:cNvSpPr>
          <p:nvPr/>
        </p:nvSpPr>
        <p:spPr bwMode="auto">
          <a:xfrm>
            <a:off x="3044825" y="2519363"/>
            <a:ext cx="1025525" cy="635000"/>
          </a:xfrm>
          <a:prstGeom prst="rightArrow">
            <a:avLst>
              <a:gd name="adj1" fmla="val 50000"/>
              <a:gd name="adj2" fmla="val 4037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1" name="AutoShape 15"/>
          <p:cNvSpPr>
            <a:spLocks noChangeArrowheads="1"/>
          </p:cNvSpPr>
          <p:nvPr/>
        </p:nvSpPr>
        <p:spPr bwMode="auto">
          <a:xfrm>
            <a:off x="4071938" y="525463"/>
            <a:ext cx="4448175" cy="5586412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2" name="Text Box 16"/>
          <p:cNvSpPr txBox="1">
            <a:spLocks noChangeArrowheads="1"/>
          </p:cNvSpPr>
          <p:nvPr/>
        </p:nvSpPr>
        <p:spPr bwMode="auto">
          <a:xfrm>
            <a:off x="633413" y="3841750"/>
            <a:ext cx="30368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/>
              <a:t>Plutonium reaches</a:t>
            </a:r>
          </a:p>
          <a:p>
            <a:r>
              <a:rPr lang="en-US" i="1"/>
              <a:t>supercritical, explodes.</a:t>
            </a:r>
          </a:p>
        </p:txBody>
      </p:sp>
      <p:sp>
        <p:nvSpPr>
          <p:cNvPr id="101383" name="Text Box 17"/>
          <p:cNvSpPr txBox="1">
            <a:spLocks noChangeArrowheads="1"/>
          </p:cNvSpPr>
          <p:nvPr/>
        </p:nvSpPr>
        <p:spPr bwMode="auto">
          <a:xfrm>
            <a:off x="4302125" y="5770563"/>
            <a:ext cx="4459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/>
              <a:t>Tritium etc. nuclei pushed together</a:t>
            </a:r>
          </a:p>
          <a:p>
            <a:r>
              <a:rPr lang="en-US" i="1"/>
              <a:t>and combine to form helium.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C646D9-36A2-C64E-8C69-E02FA4F5AEA5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25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Energy: </a:t>
            </a:r>
          </a:p>
        </p:txBody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/>
              <a:t>1 fission of Uranium 235 releases: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/>
              <a:t>			~10</a:t>
            </a:r>
            <a:r>
              <a:rPr lang="en-US" sz="2400" baseline="30000"/>
              <a:t>-11</a:t>
            </a:r>
            <a:r>
              <a:rPr lang="en-US" sz="2400"/>
              <a:t> Joules of energy 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/>
              <a:t>1 fusion event of 2 hydrogen atoms: 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/>
              <a:t>			~10</a:t>
            </a:r>
            <a:r>
              <a:rPr lang="en-US" sz="2400" baseline="30000"/>
              <a:t>-13</a:t>
            </a:r>
            <a:r>
              <a:rPr lang="en-US" sz="2400"/>
              <a:t> Joules of energy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/>
              <a:t>Burning 1 molecule of TNT releases: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/>
              <a:t>			~10</a:t>
            </a:r>
            <a:r>
              <a:rPr lang="en-US" sz="2400" baseline="30000"/>
              <a:t>-18  </a:t>
            </a:r>
            <a:r>
              <a:rPr lang="en-US" sz="2400"/>
              <a:t>Joules of energy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/>
              <a:t>1 green photon: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/>
              <a:t>			~10 </a:t>
            </a:r>
            <a:r>
              <a:rPr lang="en-US" sz="2400" baseline="30000"/>
              <a:t>-19</a:t>
            </a:r>
            <a:r>
              <a:rPr lang="en-US" sz="2400"/>
              <a:t> Joules of energy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aseline="300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/>
              <a:t>Dropping 1 quart of water 4 inches ~ 1J of energy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chemeClr val="accent2"/>
                </a:solidFill>
              </a:rPr>
              <a:t>Useful exercise… compare this volume of TNT, H2, and U235</a:t>
            </a:r>
            <a:endParaRPr lang="en-US" sz="2000" baseline="300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2DDB48-16E0-6A48-8C21-F3BDB207A3EF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US Nuclear weapons</a:t>
            </a:r>
          </a:p>
        </p:txBody>
      </p:sp>
      <p:pic>
        <p:nvPicPr>
          <p:cNvPr id="107524" name="Picture 4" descr="nukestockpi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90600"/>
            <a:ext cx="8305800" cy="58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3657600" y="5562600"/>
            <a:ext cx="3221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US sizes = 170kTon-310kTon</a:t>
            </a:r>
          </a:p>
          <a:p>
            <a:r>
              <a:rPr lang="en-US" sz="1800"/>
              <a:t>Russian as large as 100MTon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DF051F-B2E6-E149-B2FF-30BD150EA564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048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>
                <a:latin typeface="TimesNewRomanPSMT" charset="0"/>
              </a:rPr>
              <a:t>In the first plutonium bomb a 6.1 kg sphere of plutonium was used and the explosion produced the</a:t>
            </a:r>
            <a:r>
              <a:rPr lang="en-US">
                <a:latin typeface="Helvetica" charset="0"/>
              </a:rPr>
              <a:t> </a:t>
            </a:r>
            <a:r>
              <a:rPr lang="en-US">
                <a:latin typeface="TimesNewRomanPSMT" charset="0"/>
              </a:rPr>
              <a:t>energy equivalent of</a:t>
            </a:r>
            <a:br>
              <a:rPr lang="en-US">
                <a:latin typeface="TimesNewRomanPSMT" charset="0"/>
              </a:rPr>
            </a:br>
            <a:r>
              <a:rPr lang="en-US">
                <a:latin typeface="TimesNewRomanPSMT" charset="0"/>
              </a:rPr>
              <a:t>22 ktons of TNT = 8.8 x 10</a:t>
            </a:r>
            <a:r>
              <a:rPr lang="en-US" baseline="30000">
                <a:latin typeface="TimesNewRomanPSMT" charset="0"/>
              </a:rPr>
              <a:t>13</a:t>
            </a:r>
            <a:r>
              <a:rPr lang="en-US">
                <a:latin typeface="TimesNewRomanPSMT" charset="0"/>
              </a:rPr>
              <a:t> J.</a:t>
            </a:r>
          </a:p>
          <a:p>
            <a:pPr eaLnBrk="1" hangingPunct="1">
              <a:buFontTx/>
              <a:buNone/>
            </a:pPr>
            <a:r>
              <a:rPr lang="en-US">
                <a:latin typeface="TimesNewRomanPSMT" charset="0"/>
              </a:rPr>
              <a:t>17% of the plutonium atoms</a:t>
            </a:r>
            <a:r>
              <a:rPr lang="en-US">
                <a:latin typeface="Helvetica" charset="0"/>
              </a:rPr>
              <a:t> </a:t>
            </a:r>
            <a:r>
              <a:rPr lang="en-US">
                <a:latin typeface="TimesNewRomanPSMT" charset="0"/>
              </a:rPr>
              <a:t>underwent fission.</a:t>
            </a:r>
            <a:r>
              <a:rPr lang="en-US">
                <a:latin typeface="Helvetica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E4F3B2-E883-7D45-AD64-770E36592EED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52400" y="5091113"/>
            <a:ext cx="8763000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i="1">
                <a:solidFill>
                  <a:schemeClr val="accent2"/>
                </a:solidFill>
              </a:rPr>
              <a:t>ans. c. Makes and spreads around lots of weird radioactive “daughter” nuclei (iodine etc.) that can be absorbed by people and plants and decay slowly giving off damaging radiation.   </a:t>
            </a:r>
          </a:p>
          <a:p>
            <a:r>
              <a:rPr lang="en-US" sz="2200" i="1">
                <a:solidFill>
                  <a:schemeClr val="accent2"/>
                </a:solidFill>
              </a:rPr>
              <a:t>Lots of free neutrons directly from explosion can also induce radioactivity in some other nuclei.</a:t>
            </a:r>
            <a:endParaRPr lang="en-US" sz="2200"/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317500" y="1021625"/>
            <a:ext cx="85979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n-US" sz="2200" dirty="0"/>
              <a:t>In atomic bomb, roughly 20% of Pl or Ur decays by induced </a:t>
            </a:r>
            <a:r>
              <a:rPr lang="en-US" sz="2200" dirty="0" smtClean="0"/>
              <a:t>fission.</a:t>
            </a:r>
            <a:endParaRPr lang="en-US" sz="2200" dirty="0"/>
          </a:p>
          <a:p>
            <a:pPr marL="342900" indent="-342900"/>
            <a:r>
              <a:rPr lang="en-US" sz="2200" dirty="0"/>
              <a:t>This means that after</a:t>
            </a:r>
            <a:r>
              <a:rPr lang="en-US" sz="2200" dirty="0" smtClean="0"/>
              <a:t> an explosion </a:t>
            </a:r>
            <a:r>
              <a:rPr lang="en-US" sz="2200" dirty="0"/>
              <a:t>there </a:t>
            </a:r>
            <a:r>
              <a:rPr lang="en-US" sz="2200" dirty="0" smtClean="0"/>
              <a:t>are… </a:t>
            </a:r>
            <a:endParaRPr lang="en-US" sz="2200" dirty="0"/>
          </a:p>
          <a:p>
            <a:pPr marL="342900" indent="-342900">
              <a:buFontTx/>
              <a:buAutoNum type="alphaLcPeriod"/>
            </a:pPr>
            <a:r>
              <a:rPr lang="en-US" sz="2200" dirty="0"/>
              <a:t>about 20% fewer atomic nuclei than before with correspondingly fewer total neutrons and protons, </a:t>
            </a:r>
          </a:p>
          <a:p>
            <a:pPr marL="342900" indent="-342900">
              <a:buFontTx/>
              <a:buAutoNum type="alphaLcPeriod"/>
            </a:pPr>
            <a:r>
              <a:rPr lang="en-US" sz="2200" dirty="0"/>
              <a:t>20% fewer </a:t>
            </a:r>
            <a:r>
              <a:rPr lang="en-US" sz="2200" dirty="0" smtClean="0"/>
              <a:t>atomic nuclei </a:t>
            </a:r>
            <a:r>
              <a:rPr lang="en-US" sz="2200" dirty="0"/>
              <a:t>but about same total </a:t>
            </a:r>
            <a:r>
              <a:rPr lang="en-US" sz="2200" dirty="0" smtClean="0"/>
              <a:t>neutrons </a:t>
            </a:r>
            <a:r>
              <a:rPr lang="en-US" sz="2200" dirty="0"/>
              <a:t>and protons. </a:t>
            </a:r>
          </a:p>
          <a:p>
            <a:pPr marL="342900" indent="-342900">
              <a:buFontTx/>
              <a:buAutoNum type="alphaLcPeriod"/>
            </a:pPr>
            <a:r>
              <a:rPr lang="en-US" sz="2200" dirty="0"/>
              <a:t>about same total neutrons and protons and more atomic </a:t>
            </a:r>
            <a:r>
              <a:rPr lang="en-US" sz="2200" dirty="0" smtClean="0"/>
              <a:t>nuclei.</a:t>
            </a:r>
          </a:p>
          <a:p>
            <a:pPr marL="342900" indent="-342900">
              <a:buFontTx/>
              <a:buAutoNum type="alphaLcPeriod"/>
            </a:pPr>
            <a:r>
              <a:rPr lang="en-US" sz="2200" dirty="0"/>
              <a:t>almost no atomic nuclei left, just whole bunch of isolated</a:t>
            </a:r>
            <a:r>
              <a:rPr lang="en-US" sz="2200" dirty="0" smtClean="0"/>
              <a:t> neutrons </a:t>
            </a:r>
            <a:r>
              <a:rPr lang="en-US" sz="2200" dirty="0"/>
              <a:t>and </a:t>
            </a:r>
            <a:r>
              <a:rPr lang="en-US" sz="2200" dirty="0" smtClean="0"/>
              <a:t>protons </a:t>
            </a:r>
            <a:endParaRPr lang="en-US" sz="2200" dirty="0"/>
          </a:p>
          <a:p>
            <a:pPr marL="342900" indent="-342900">
              <a:buFontTx/>
              <a:buAutoNum type="alphaLcPeriod"/>
            </a:pPr>
            <a:r>
              <a:rPr lang="en-US" sz="2200" dirty="0"/>
              <a:t>almost nothing of Ur or Pl left, all went into energy.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7F7BEB-28CC-EC44-8720-D296B8CC98B0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15715" name="Rectangle 38"/>
          <p:cNvSpPr>
            <a:spLocks noChangeArrowheads="1"/>
          </p:cNvSpPr>
          <p:nvPr/>
        </p:nvSpPr>
        <p:spPr bwMode="auto">
          <a:xfrm>
            <a:off x="152400" y="304800"/>
            <a:ext cx="8991600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6600CC"/>
                </a:solidFill>
              </a:rPr>
              <a:t>Alpha particles: helium nuclei</a:t>
            </a:r>
          </a:p>
          <a:p>
            <a:r>
              <a:rPr lang="en-US" sz="2200">
                <a:solidFill>
                  <a:srgbClr val="6600CC"/>
                </a:solidFill>
              </a:rPr>
              <a:t>- most of radiation is this type </a:t>
            </a:r>
          </a:p>
          <a:p>
            <a:r>
              <a:rPr lang="en-US" sz="2200">
                <a:solidFill>
                  <a:srgbClr val="6600CC"/>
                </a:solidFill>
              </a:rPr>
              <a:t>- common is Radon (comes from natural decay process of U</a:t>
            </a:r>
            <a:r>
              <a:rPr lang="en-US" sz="2200" baseline="30000">
                <a:solidFill>
                  <a:srgbClr val="6600CC"/>
                </a:solidFill>
              </a:rPr>
              <a:t>238</a:t>
            </a:r>
            <a:r>
              <a:rPr lang="en-US" sz="2200">
                <a:solidFill>
                  <a:srgbClr val="6600CC"/>
                </a:solidFill>
              </a:rPr>
              <a:t>), only really bad because Radon is a gas .. Gets into lungs, if decays there bad for cell.</a:t>
            </a:r>
            <a:r>
              <a:rPr lang="en-US" sz="2200">
                <a:solidFill>
                  <a:srgbClr val="9933FF"/>
                </a:solidFill>
              </a:rPr>
              <a:t> </a:t>
            </a:r>
            <a:endParaRPr lang="en-US" sz="2200" baseline="30000">
              <a:solidFill>
                <a:srgbClr val="9933FF"/>
              </a:solidFill>
            </a:endParaRPr>
          </a:p>
          <a:p>
            <a:endParaRPr lang="en-US" sz="2200">
              <a:solidFill>
                <a:srgbClr val="9933FF"/>
              </a:solidFill>
            </a:endParaRPr>
          </a:p>
          <a:p>
            <a:endParaRPr lang="en-US" b="1">
              <a:solidFill>
                <a:srgbClr val="9933FF"/>
              </a:solidFill>
            </a:endParaRPr>
          </a:p>
        </p:txBody>
      </p:sp>
      <p:grpSp>
        <p:nvGrpSpPr>
          <p:cNvPr id="2" name="Group 48"/>
          <p:cNvGrpSpPr>
            <a:grpSpLocks noChangeAspect="1"/>
          </p:cNvGrpSpPr>
          <p:nvPr/>
        </p:nvGrpSpPr>
        <p:grpSpPr bwMode="auto">
          <a:xfrm>
            <a:off x="2667000" y="3200400"/>
            <a:ext cx="2819400" cy="1903413"/>
            <a:chOff x="2220" y="-1128"/>
            <a:chExt cx="6054" cy="4087"/>
          </a:xfrm>
        </p:grpSpPr>
        <p:sp>
          <p:nvSpPr>
            <p:cNvPr id="115729" name="AutoShape 49"/>
            <p:cNvSpPr>
              <a:spLocks noChangeAspect="1" noChangeArrowheads="1"/>
            </p:cNvSpPr>
            <p:nvPr/>
          </p:nvSpPr>
          <p:spPr bwMode="auto">
            <a:xfrm>
              <a:off x="2220" y="-1128"/>
              <a:ext cx="6054" cy="40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30" name="Freeform 50"/>
            <p:cNvSpPr>
              <a:spLocks/>
            </p:cNvSpPr>
            <p:nvPr/>
          </p:nvSpPr>
          <p:spPr bwMode="auto">
            <a:xfrm>
              <a:off x="2910" y="9"/>
              <a:ext cx="2097" cy="2286"/>
            </a:xfrm>
            <a:custGeom>
              <a:avLst/>
              <a:gdLst>
                <a:gd name="T0" fmla="*/ 56357 w 1007"/>
                <a:gd name="T1" fmla="*/ 27661 h 1097"/>
                <a:gd name="T2" fmla="*/ 7524 w 1007"/>
                <a:gd name="T3" fmla="*/ 32585 h 1097"/>
                <a:gd name="T4" fmla="*/ 10997 w 1007"/>
                <a:gd name="T5" fmla="*/ 71825 h 1097"/>
                <a:gd name="T6" fmla="*/ 36690 w 1007"/>
                <a:gd name="T7" fmla="*/ 97606 h 1097"/>
                <a:gd name="T8" fmla="*/ 52675 w 1007"/>
                <a:gd name="T9" fmla="*/ 138244 h 1097"/>
                <a:gd name="T10" fmla="*/ 28231 w 1007"/>
                <a:gd name="T11" fmla="*/ 167716 h 1097"/>
                <a:gd name="T12" fmla="*/ 66067 w 1007"/>
                <a:gd name="T13" fmla="*/ 186141 h 1097"/>
                <a:gd name="T14" fmla="*/ 119860 w 1007"/>
                <a:gd name="T15" fmla="*/ 161545 h 1097"/>
                <a:gd name="T16" fmla="*/ 152814 w 1007"/>
                <a:gd name="T17" fmla="*/ 128308 h 1097"/>
                <a:gd name="T18" fmla="*/ 134470 w 1007"/>
                <a:gd name="T19" fmla="*/ 102526 h 1097"/>
                <a:gd name="T20" fmla="*/ 145549 w 1007"/>
                <a:gd name="T21" fmla="*/ 55762 h 1097"/>
                <a:gd name="T22" fmla="*/ 170034 w 1007"/>
                <a:gd name="T23" fmla="*/ 26442 h 1097"/>
                <a:gd name="T24" fmla="*/ 139458 w 1007"/>
                <a:gd name="T25" fmla="*/ 1880 h 1097"/>
                <a:gd name="T26" fmla="*/ 94248 w 1007"/>
                <a:gd name="T27" fmla="*/ 15412 h 1097"/>
                <a:gd name="T28" fmla="*/ 73383 w 1007"/>
                <a:gd name="T29" fmla="*/ 28847 h 1097"/>
                <a:gd name="T30" fmla="*/ 47687 w 1007"/>
                <a:gd name="T31" fmla="*/ 25081 h 109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07"/>
                <a:gd name="T49" fmla="*/ 0 h 1097"/>
                <a:gd name="T50" fmla="*/ 1007 w 1007"/>
                <a:gd name="T51" fmla="*/ 1097 h 109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07" h="1097">
                  <a:moveTo>
                    <a:pt x="332" y="162"/>
                  </a:moveTo>
                  <a:cubicBezTo>
                    <a:pt x="210" y="155"/>
                    <a:pt x="88" y="148"/>
                    <a:pt x="44" y="191"/>
                  </a:cubicBezTo>
                  <a:cubicBezTo>
                    <a:pt x="0" y="234"/>
                    <a:pt x="36" y="358"/>
                    <a:pt x="65" y="421"/>
                  </a:cubicBezTo>
                  <a:cubicBezTo>
                    <a:pt x="94" y="484"/>
                    <a:pt x="175" y="507"/>
                    <a:pt x="216" y="572"/>
                  </a:cubicBezTo>
                  <a:cubicBezTo>
                    <a:pt x="257" y="637"/>
                    <a:pt x="318" y="742"/>
                    <a:pt x="310" y="810"/>
                  </a:cubicBezTo>
                  <a:cubicBezTo>
                    <a:pt x="302" y="878"/>
                    <a:pt x="153" y="936"/>
                    <a:pt x="166" y="983"/>
                  </a:cubicBezTo>
                  <a:cubicBezTo>
                    <a:pt x="179" y="1030"/>
                    <a:pt x="299" y="1097"/>
                    <a:pt x="389" y="1091"/>
                  </a:cubicBezTo>
                  <a:cubicBezTo>
                    <a:pt x="479" y="1085"/>
                    <a:pt x="621" y="1003"/>
                    <a:pt x="706" y="947"/>
                  </a:cubicBezTo>
                  <a:cubicBezTo>
                    <a:pt x="791" y="891"/>
                    <a:pt x="886" y="810"/>
                    <a:pt x="900" y="752"/>
                  </a:cubicBezTo>
                  <a:cubicBezTo>
                    <a:pt x="914" y="694"/>
                    <a:pt x="799" y="672"/>
                    <a:pt x="792" y="601"/>
                  </a:cubicBezTo>
                  <a:cubicBezTo>
                    <a:pt x="785" y="530"/>
                    <a:pt x="822" y="401"/>
                    <a:pt x="857" y="327"/>
                  </a:cubicBezTo>
                  <a:cubicBezTo>
                    <a:pt x="892" y="253"/>
                    <a:pt x="1007" y="208"/>
                    <a:pt x="1001" y="155"/>
                  </a:cubicBezTo>
                  <a:cubicBezTo>
                    <a:pt x="995" y="102"/>
                    <a:pt x="895" y="22"/>
                    <a:pt x="821" y="11"/>
                  </a:cubicBezTo>
                  <a:cubicBezTo>
                    <a:pt x="747" y="0"/>
                    <a:pt x="620" y="64"/>
                    <a:pt x="555" y="90"/>
                  </a:cubicBezTo>
                  <a:cubicBezTo>
                    <a:pt x="490" y="116"/>
                    <a:pt x="478" y="159"/>
                    <a:pt x="432" y="169"/>
                  </a:cubicBezTo>
                  <a:cubicBezTo>
                    <a:pt x="386" y="179"/>
                    <a:pt x="306" y="151"/>
                    <a:pt x="281" y="147"/>
                  </a:cubicBezTo>
                </a:path>
              </a:pathLst>
            </a:custGeom>
            <a:solidFill>
              <a:srgbClr val="66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31" name="Line 51"/>
            <p:cNvSpPr>
              <a:spLocks noChangeShapeType="1"/>
            </p:cNvSpPr>
            <p:nvPr/>
          </p:nvSpPr>
          <p:spPr bwMode="auto">
            <a:xfrm>
              <a:off x="2624" y="-180"/>
              <a:ext cx="2313" cy="283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32" name="Text Box 52"/>
            <p:cNvSpPr txBox="1">
              <a:spLocks noChangeArrowheads="1"/>
            </p:cNvSpPr>
            <p:nvPr/>
          </p:nvSpPr>
          <p:spPr bwMode="auto">
            <a:xfrm>
              <a:off x="3381" y="413"/>
              <a:ext cx="512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r>
                <a:rPr lang="en-US" i="1">
                  <a:solidFill>
                    <a:srgbClr val="000000"/>
                  </a:solidFill>
                </a:rPr>
                <a:t>+</a:t>
              </a:r>
              <a:endParaRPr lang="en-US"/>
            </a:p>
          </p:txBody>
        </p:sp>
        <p:sp>
          <p:nvSpPr>
            <p:cNvPr id="115733" name="Text Box 53"/>
            <p:cNvSpPr txBox="1">
              <a:spLocks noChangeArrowheads="1"/>
            </p:cNvSpPr>
            <p:nvPr/>
          </p:nvSpPr>
          <p:spPr bwMode="auto">
            <a:xfrm>
              <a:off x="3995" y="428"/>
              <a:ext cx="512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r>
                <a:rPr lang="en-US" i="1">
                  <a:solidFill>
                    <a:srgbClr val="000000"/>
                  </a:solidFill>
                </a:rPr>
                <a:t>+</a:t>
              </a:r>
              <a:endParaRPr lang="en-US"/>
            </a:p>
          </p:txBody>
        </p:sp>
        <p:sp>
          <p:nvSpPr>
            <p:cNvPr id="115734" name="Freeform 54"/>
            <p:cNvSpPr>
              <a:spLocks/>
            </p:cNvSpPr>
            <p:nvPr/>
          </p:nvSpPr>
          <p:spPr bwMode="auto">
            <a:xfrm>
              <a:off x="3766" y="1403"/>
              <a:ext cx="571" cy="231"/>
            </a:xfrm>
            <a:custGeom>
              <a:avLst/>
              <a:gdLst>
                <a:gd name="T0" fmla="*/ 0 w 274"/>
                <a:gd name="T1" fmla="*/ 18773 h 111"/>
                <a:gd name="T2" fmla="*/ 10736 w 274"/>
                <a:gd name="T3" fmla="*/ 2191 h 111"/>
                <a:gd name="T4" fmla="*/ 38247 w 274"/>
                <a:gd name="T5" fmla="*/ 5777 h 111"/>
                <a:gd name="T6" fmla="*/ 46772 w 274"/>
                <a:gd name="T7" fmla="*/ 17558 h 1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4"/>
                <a:gd name="T13" fmla="*/ 0 h 111"/>
                <a:gd name="T14" fmla="*/ 274 w 274"/>
                <a:gd name="T15" fmla="*/ 111 h 1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4" h="111">
                  <a:moveTo>
                    <a:pt x="0" y="111"/>
                  </a:moveTo>
                  <a:cubicBezTo>
                    <a:pt x="13" y="68"/>
                    <a:pt x="26" y="26"/>
                    <a:pt x="63" y="13"/>
                  </a:cubicBezTo>
                  <a:cubicBezTo>
                    <a:pt x="100" y="0"/>
                    <a:pt x="189" y="19"/>
                    <a:pt x="224" y="34"/>
                  </a:cubicBezTo>
                  <a:cubicBezTo>
                    <a:pt x="259" y="49"/>
                    <a:pt x="265" y="92"/>
                    <a:pt x="274" y="10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35" name="AutoShape 55"/>
            <p:cNvSpPr>
              <a:spLocks noChangeArrowheads="1"/>
            </p:cNvSpPr>
            <p:nvPr/>
          </p:nvSpPr>
          <p:spPr bwMode="auto">
            <a:xfrm>
              <a:off x="3210" y="524"/>
              <a:ext cx="146" cy="219"/>
            </a:xfrm>
            <a:prstGeom prst="irregularSeal1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36" name="AutoShape 56"/>
            <p:cNvSpPr>
              <a:spLocks noChangeArrowheads="1"/>
            </p:cNvSpPr>
            <p:nvPr/>
          </p:nvSpPr>
          <p:spPr bwMode="auto">
            <a:xfrm>
              <a:off x="4039" y="270"/>
              <a:ext cx="146" cy="218"/>
            </a:xfrm>
            <a:prstGeom prst="irregularSeal1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37" name="Line 57"/>
            <p:cNvSpPr>
              <a:spLocks noChangeShapeType="1"/>
            </p:cNvSpPr>
            <p:nvPr/>
          </p:nvSpPr>
          <p:spPr bwMode="auto">
            <a:xfrm flipV="1">
              <a:off x="4162" y="-651"/>
              <a:ext cx="1856" cy="9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38" name="Line 58"/>
            <p:cNvSpPr>
              <a:spLocks noChangeShapeType="1"/>
            </p:cNvSpPr>
            <p:nvPr/>
          </p:nvSpPr>
          <p:spPr bwMode="auto">
            <a:xfrm>
              <a:off x="4074" y="459"/>
              <a:ext cx="2111" cy="1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39" name="Oval 59"/>
            <p:cNvSpPr>
              <a:spLocks noChangeArrowheads="1"/>
            </p:cNvSpPr>
            <p:nvPr/>
          </p:nvSpPr>
          <p:spPr bwMode="auto">
            <a:xfrm>
              <a:off x="5407" y="-828"/>
              <a:ext cx="2567" cy="256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40" name="Oval 60"/>
            <p:cNvSpPr>
              <a:spLocks noChangeArrowheads="1"/>
            </p:cNvSpPr>
            <p:nvPr/>
          </p:nvSpPr>
          <p:spPr bwMode="auto">
            <a:xfrm>
              <a:off x="4052" y="314"/>
              <a:ext cx="116" cy="11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41" name="Line 61"/>
            <p:cNvSpPr>
              <a:spLocks noChangeShapeType="1"/>
            </p:cNvSpPr>
            <p:nvPr/>
          </p:nvSpPr>
          <p:spPr bwMode="auto">
            <a:xfrm>
              <a:off x="3589" y="-180"/>
              <a:ext cx="1450" cy="153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42" name="Oval 62"/>
            <p:cNvSpPr>
              <a:spLocks noChangeArrowheads="1"/>
            </p:cNvSpPr>
            <p:nvPr/>
          </p:nvSpPr>
          <p:spPr bwMode="auto">
            <a:xfrm>
              <a:off x="2520" y="-317"/>
              <a:ext cx="125" cy="133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43" name="Oval 63"/>
            <p:cNvSpPr>
              <a:spLocks noChangeArrowheads="1"/>
            </p:cNvSpPr>
            <p:nvPr/>
          </p:nvSpPr>
          <p:spPr bwMode="auto">
            <a:xfrm>
              <a:off x="3499" y="-261"/>
              <a:ext cx="125" cy="133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64"/>
            <p:cNvGrpSpPr>
              <a:grpSpLocks/>
            </p:cNvGrpSpPr>
            <p:nvPr/>
          </p:nvGrpSpPr>
          <p:grpSpPr bwMode="auto">
            <a:xfrm>
              <a:off x="5999" y="-5"/>
              <a:ext cx="321" cy="877"/>
              <a:chOff x="4018" y="881"/>
              <a:chExt cx="335" cy="916"/>
            </a:xfrm>
          </p:grpSpPr>
          <p:sp>
            <p:nvSpPr>
              <p:cNvPr id="115756" name="Oval 65"/>
              <p:cNvSpPr>
                <a:spLocks noChangeArrowheads="1"/>
              </p:cNvSpPr>
              <p:nvPr/>
            </p:nvSpPr>
            <p:spPr bwMode="auto">
              <a:xfrm>
                <a:off x="4032" y="1414"/>
                <a:ext cx="160" cy="154"/>
              </a:xfrm>
              <a:prstGeom prst="ellipse">
                <a:avLst/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57" name="Oval 66"/>
              <p:cNvSpPr>
                <a:spLocks noChangeArrowheads="1"/>
              </p:cNvSpPr>
              <p:nvPr/>
            </p:nvSpPr>
            <p:spPr bwMode="auto">
              <a:xfrm>
                <a:off x="4193" y="1643"/>
                <a:ext cx="160" cy="15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58" name="Oval 67"/>
              <p:cNvSpPr>
                <a:spLocks noChangeArrowheads="1"/>
              </p:cNvSpPr>
              <p:nvPr/>
            </p:nvSpPr>
            <p:spPr bwMode="auto">
              <a:xfrm>
                <a:off x="4018" y="881"/>
                <a:ext cx="160" cy="15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59" name="Oval 68"/>
              <p:cNvSpPr>
                <a:spLocks noChangeArrowheads="1"/>
              </p:cNvSpPr>
              <p:nvPr/>
            </p:nvSpPr>
            <p:spPr bwMode="auto">
              <a:xfrm>
                <a:off x="4037" y="1151"/>
                <a:ext cx="160" cy="154"/>
              </a:xfrm>
              <a:prstGeom prst="ellipse">
                <a:avLst/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60" name="Freeform 69"/>
              <p:cNvSpPr>
                <a:spLocks/>
              </p:cNvSpPr>
              <p:nvPr/>
            </p:nvSpPr>
            <p:spPr bwMode="auto">
              <a:xfrm>
                <a:off x="4069" y="1296"/>
                <a:ext cx="99" cy="128"/>
              </a:xfrm>
              <a:custGeom>
                <a:avLst/>
                <a:gdLst>
                  <a:gd name="T0" fmla="*/ 0 w 185"/>
                  <a:gd name="T1" fmla="*/ 0 h 891"/>
                  <a:gd name="T2" fmla="*/ 2 w 185"/>
                  <a:gd name="T3" fmla="*/ 0 h 891"/>
                  <a:gd name="T4" fmla="*/ 1 w 185"/>
                  <a:gd name="T5" fmla="*/ 0 h 891"/>
                  <a:gd name="T6" fmla="*/ 2 w 185"/>
                  <a:gd name="T7" fmla="*/ 0 h 891"/>
                  <a:gd name="T8" fmla="*/ 1 w 185"/>
                  <a:gd name="T9" fmla="*/ 0 h 891"/>
                  <a:gd name="T10" fmla="*/ 2 w 185"/>
                  <a:gd name="T11" fmla="*/ 0 h 891"/>
                  <a:gd name="T12" fmla="*/ 1 w 185"/>
                  <a:gd name="T13" fmla="*/ 0 h 891"/>
                  <a:gd name="T14" fmla="*/ 2 w 185"/>
                  <a:gd name="T15" fmla="*/ 0 h 891"/>
                  <a:gd name="T16" fmla="*/ 1 w 185"/>
                  <a:gd name="T17" fmla="*/ 0 h 8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5"/>
                  <a:gd name="T28" fmla="*/ 0 h 891"/>
                  <a:gd name="T29" fmla="*/ 185 w 185"/>
                  <a:gd name="T30" fmla="*/ 891 h 89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5" h="891">
                    <a:moveTo>
                      <a:pt x="0" y="0"/>
                    </a:moveTo>
                    <a:cubicBezTo>
                      <a:pt x="83" y="32"/>
                      <a:pt x="167" y="65"/>
                      <a:pt x="171" y="101"/>
                    </a:cubicBezTo>
                    <a:cubicBezTo>
                      <a:pt x="175" y="137"/>
                      <a:pt x="24" y="179"/>
                      <a:pt x="22" y="219"/>
                    </a:cubicBezTo>
                    <a:cubicBezTo>
                      <a:pt x="20" y="259"/>
                      <a:pt x="160" y="304"/>
                      <a:pt x="160" y="341"/>
                    </a:cubicBezTo>
                    <a:cubicBezTo>
                      <a:pt x="160" y="378"/>
                      <a:pt x="20" y="406"/>
                      <a:pt x="22" y="443"/>
                    </a:cubicBezTo>
                    <a:cubicBezTo>
                      <a:pt x="24" y="480"/>
                      <a:pt x="167" y="526"/>
                      <a:pt x="171" y="565"/>
                    </a:cubicBezTo>
                    <a:cubicBezTo>
                      <a:pt x="175" y="604"/>
                      <a:pt x="46" y="637"/>
                      <a:pt x="48" y="677"/>
                    </a:cubicBezTo>
                    <a:cubicBezTo>
                      <a:pt x="50" y="717"/>
                      <a:pt x="185" y="769"/>
                      <a:pt x="182" y="805"/>
                    </a:cubicBezTo>
                    <a:cubicBezTo>
                      <a:pt x="179" y="841"/>
                      <a:pt x="56" y="877"/>
                      <a:pt x="32" y="891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61" name="Freeform 70"/>
              <p:cNvSpPr>
                <a:spLocks/>
              </p:cNvSpPr>
              <p:nvPr/>
            </p:nvSpPr>
            <p:spPr bwMode="auto">
              <a:xfrm>
                <a:off x="4064" y="1025"/>
                <a:ext cx="99" cy="128"/>
              </a:xfrm>
              <a:custGeom>
                <a:avLst/>
                <a:gdLst>
                  <a:gd name="T0" fmla="*/ 0 w 185"/>
                  <a:gd name="T1" fmla="*/ 0 h 891"/>
                  <a:gd name="T2" fmla="*/ 2 w 185"/>
                  <a:gd name="T3" fmla="*/ 0 h 891"/>
                  <a:gd name="T4" fmla="*/ 1 w 185"/>
                  <a:gd name="T5" fmla="*/ 0 h 891"/>
                  <a:gd name="T6" fmla="*/ 2 w 185"/>
                  <a:gd name="T7" fmla="*/ 0 h 891"/>
                  <a:gd name="T8" fmla="*/ 1 w 185"/>
                  <a:gd name="T9" fmla="*/ 0 h 891"/>
                  <a:gd name="T10" fmla="*/ 2 w 185"/>
                  <a:gd name="T11" fmla="*/ 0 h 891"/>
                  <a:gd name="T12" fmla="*/ 1 w 185"/>
                  <a:gd name="T13" fmla="*/ 0 h 891"/>
                  <a:gd name="T14" fmla="*/ 2 w 185"/>
                  <a:gd name="T15" fmla="*/ 0 h 891"/>
                  <a:gd name="T16" fmla="*/ 1 w 185"/>
                  <a:gd name="T17" fmla="*/ 0 h 8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5"/>
                  <a:gd name="T28" fmla="*/ 0 h 891"/>
                  <a:gd name="T29" fmla="*/ 185 w 185"/>
                  <a:gd name="T30" fmla="*/ 891 h 89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5" h="891">
                    <a:moveTo>
                      <a:pt x="0" y="0"/>
                    </a:moveTo>
                    <a:cubicBezTo>
                      <a:pt x="83" y="32"/>
                      <a:pt x="167" y="65"/>
                      <a:pt x="171" y="101"/>
                    </a:cubicBezTo>
                    <a:cubicBezTo>
                      <a:pt x="175" y="137"/>
                      <a:pt x="24" y="179"/>
                      <a:pt x="22" y="219"/>
                    </a:cubicBezTo>
                    <a:cubicBezTo>
                      <a:pt x="20" y="259"/>
                      <a:pt x="160" y="304"/>
                      <a:pt x="160" y="341"/>
                    </a:cubicBezTo>
                    <a:cubicBezTo>
                      <a:pt x="160" y="378"/>
                      <a:pt x="20" y="406"/>
                      <a:pt x="22" y="443"/>
                    </a:cubicBezTo>
                    <a:cubicBezTo>
                      <a:pt x="24" y="480"/>
                      <a:pt x="167" y="526"/>
                      <a:pt x="171" y="565"/>
                    </a:cubicBezTo>
                    <a:cubicBezTo>
                      <a:pt x="175" y="604"/>
                      <a:pt x="46" y="637"/>
                      <a:pt x="48" y="677"/>
                    </a:cubicBezTo>
                    <a:cubicBezTo>
                      <a:pt x="50" y="717"/>
                      <a:pt x="185" y="769"/>
                      <a:pt x="182" y="805"/>
                    </a:cubicBezTo>
                    <a:cubicBezTo>
                      <a:pt x="179" y="841"/>
                      <a:pt x="56" y="877"/>
                      <a:pt x="32" y="891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62" name="Freeform 71"/>
              <p:cNvSpPr>
                <a:spLocks/>
              </p:cNvSpPr>
              <p:nvPr/>
            </p:nvSpPr>
            <p:spPr bwMode="auto">
              <a:xfrm rot="-1979886">
                <a:off x="4148" y="1541"/>
                <a:ext cx="99" cy="128"/>
              </a:xfrm>
              <a:custGeom>
                <a:avLst/>
                <a:gdLst>
                  <a:gd name="T0" fmla="*/ 0 w 185"/>
                  <a:gd name="T1" fmla="*/ 0 h 891"/>
                  <a:gd name="T2" fmla="*/ 2 w 185"/>
                  <a:gd name="T3" fmla="*/ 0 h 891"/>
                  <a:gd name="T4" fmla="*/ 1 w 185"/>
                  <a:gd name="T5" fmla="*/ 0 h 891"/>
                  <a:gd name="T6" fmla="*/ 2 w 185"/>
                  <a:gd name="T7" fmla="*/ 0 h 891"/>
                  <a:gd name="T8" fmla="*/ 1 w 185"/>
                  <a:gd name="T9" fmla="*/ 0 h 891"/>
                  <a:gd name="T10" fmla="*/ 2 w 185"/>
                  <a:gd name="T11" fmla="*/ 0 h 891"/>
                  <a:gd name="T12" fmla="*/ 1 w 185"/>
                  <a:gd name="T13" fmla="*/ 0 h 891"/>
                  <a:gd name="T14" fmla="*/ 2 w 185"/>
                  <a:gd name="T15" fmla="*/ 0 h 891"/>
                  <a:gd name="T16" fmla="*/ 1 w 185"/>
                  <a:gd name="T17" fmla="*/ 0 h 8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5"/>
                  <a:gd name="T28" fmla="*/ 0 h 891"/>
                  <a:gd name="T29" fmla="*/ 185 w 185"/>
                  <a:gd name="T30" fmla="*/ 891 h 89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5" h="891">
                    <a:moveTo>
                      <a:pt x="0" y="0"/>
                    </a:moveTo>
                    <a:cubicBezTo>
                      <a:pt x="83" y="32"/>
                      <a:pt x="167" y="65"/>
                      <a:pt x="171" y="101"/>
                    </a:cubicBezTo>
                    <a:cubicBezTo>
                      <a:pt x="175" y="137"/>
                      <a:pt x="24" y="179"/>
                      <a:pt x="22" y="219"/>
                    </a:cubicBezTo>
                    <a:cubicBezTo>
                      <a:pt x="20" y="259"/>
                      <a:pt x="160" y="304"/>
                      <a:pt x="160" y="341"/>
                    </a:cubicBezTo>
                    <a:cubicBezTo>
                      <a:pt x="160" y="378"/>
                      <a:pt x="20" y="406"/>
                      <a:pt x="22" y="443"/>
                    </a:cubicBezTo>
                    <a:cubicBezTo>
                      <a:pt x="24" y="480"/>
                      <a:pt x="167" y="526"/>
                      <a:pt x="171" y="565"/>
                    </a:cubicBezTo>
                    <a:cubicBezTo>
                      <a:pt x="175" y="604"/>
                      <a:pt x="46" y="637"/>
                      <a:pt x="48" y="677"/>
                    </a:cubicBezTo>
                    <a:cubicBezTo>
                      <a:pt x="50" y="717"/>
                      <a:pt x="185" y="769"/>
                      <a:pt x="182" y="805"/>
                    </a:cubicBezTo>
                    <a:cubicBezTo>
                      <a:pt x="179" y="841"/>
                      <a:pt x="56" y="877"/>
                      <a:pt x="32" y="891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5745" name="Oval 72"/>
            <p:cNvSpPr>
              <a:spLocks noChangeArrowheads="1"/>
            </p:cNvSpPr>
            <p:nvPr/>
          </p:nvSpPr>
          <p:spPr bwMode="auto">
            <a:xfrm>
              <a:off x="5547" y="397"/>
              <a:ext cx="125" cy="133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46" name="Line 73"/>
            <p:cNvSpPr>
              <a:spLocks noChangeShapeType="1"/>
            </p:cNvSpPr>
            <p:nvPr/>
          </p:nvSpPr>
          <p:spPr bwMode="auto">
            <a:xfrm flipV="1">
              <a:off x="5718" y="405"/>
              <a:ext cx="279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47" name="AutoShape 74"/>
            <p:cNvSpPr>
              <a:spLocks noChangeArrowheads="1"/>
            </p:cNvSpPr>
            <p:nvPr/>
          </p:nvSpPr>
          <p:spPr bwMode="auto">
            <a:xfrm>
              <a:off x="6352" y="51"/>
              <a:ext cx="500" cy="500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48" name="Oval 75"/>
            <p:cNvSpPr>
              <a:spLocks noChangeArrowheads="1"/>
            </p:cNvSpPr>
            <p:nvPr/>
          </p:nvSpPr>
          <p:spPr bwMode="auto">
            <a:xfrm>
              <a:off x="7024" y="430"/>
              <a:ext cx="154" cy="148"/>
            </a:xfrm>
            <a:prstGeom prst="ellipse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49" name="Oval 76"/>
            <p:cNvSpPr>
              <a:spLocks noChangeArrowheads="1"/>
            </p:cNvSpPr>
            <p:nvPr/>
          </p:nvSpPr>
          <p:spPr bwMode="auto">
            <a:xfrm>
              <a:off x="7456" y="459"/>
              <a:ext cx="154" cy="14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77"/>
            <p:cNvGrpSpPr>
              <a:grpSpLocks/>
            </p:cNvGrpSpPr>
            <p:nvPr/>
          </p:nvGrpSpPr>
          <p:grpSpPr bwMode="auto">
            <a:xfrm rot="-2357280">
              <a:off x="6999" y="-246"/>
              <a:ext cx="171" cy="405"/>
              <a:chOff x="3218" y="1143"/>
              <a:chExt cx="82" cy="195"/>
            </a:xfrm>
          </p:grpSpPr>
          <p:sp>
            <p:nvSpPr>
              <p:cNvPr id="115753" name="Oval 78"/>
              <p:cNvSpPr>
                <a:spLocks noChangeArrowheads="1"/>
              </p:cNvSpPr>
              <p:nvPr/>
            </p:nvSpPr>
            <p:spPr bwMode="auto">
              <a:xfrm>
                <a:off x="3218" y="1143"/>
                <a:ext cx="74" cy="71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54" name="Oval 79"/>
              <p:cNvSpPr>
                <a:spLocks noChangeArrowheads="1"/>
              </p:cNvSpPr>
              <p:nvPr/>
            </p:nvSpPr>
            <p:spPr bwMode="auto">
              <a:xfrm>
                <a:off x="3227" y="1267"/>
                <a:ext cx="73" cy="71"/>
              </a:xfrm>
              <a:prstGeom prst="ellipse">
                <a:avLst/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55" name="Freeform 80"/>
              <p:cNvSpPr>
                <a:spLocks/>
              </p:cNvSpPr>
              <p:nvPr/>
            </p:nvSpPr>
            <p:spPr bwMode="auto">
              <a:xfrm>
                <a:off x="3239" y="1209"/>
                <a:ext cx="46" cy="59"/>
              </a:xfrm>
              <a:custGeom>
                <a:avLst/>
                <a:gdLst>
                  <a:gd name="T0" fmla="*/ 0 w 185"/>
                  <a:gd name="T1" fmla="*/ 0 h 891"/>
                  <a:gd name="T2" fmla="*/ 0 w 185"/>
                  <a:gd name="T3" fmla="*/ 0 h 891"/>
                  <a:gd name="T4" fmla="*/ 0 w 185"/>
                  <a:gd name="T5" fmla="*/ 0 h 891"/>
                  <a:gd name="T6" fmla="*/ 0 w 185"/>
                  <a:gd name="T7" fmla="*/ 0 h 891"/>
                  <a:gd name="T8" fmla="*/ 0 w 185"/>
                  <a:gd name="T9" fmla="*/ 0 h 891"/>
                  <a:gd name="T10" fmla="*/ 0 w 185"/>
                  <a:gd name="T11" fmla="*/ 0 h 891"/>
                  <a:gd name="T12" fmla="*/ 0 w 185"/>
                  <a:gd name="T13" fmla="*/ 0 h 891"/>
                  <a:gd name="T14" fmla="*/ 0 w 185"/>
                  <a:gd name="T15" fmla="*/ 0 h 891"/>
                  <a:gd name="T16" fmla="*/ 0 w 185"/>
                  <a:gd name="T17" fmla="*/ 0 h 8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5"/>
                  <a:gd name="T28" fmla="*/ 0 h 891"/>
                  <a:gd name="T29" fmla="*/ 185 w 185"/>
                  <a:gd name="T30" fmla="*/ 891 h 89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5" h="891">
                    <a:moveTo>
                      <a:pt x="0" y="0"/>
                    </a:moveTo>
                    <a:cubicBezTo>
                      <a:pt x="83" y="32"/>
                      <a:pt x="167" y="65"/>
                      <a:pt x="171" y="101"/>
                    </a:cubicBezTo>
                    <a:cubicBezTo>
                      <a:pt x="175" y="137"/>
                      <a:pt x="24" y="179"/>
                      <a:pt x="22" y="219"/>
                    </a:cubicBezTo>
                    <a:cubicBezTo>
                      <a:pt x="20" y="259"/>
                      <a:pt x="160" y="304"/>
                      <a:pt x="160" y="341"/>
                    </a:cubicBezTo>
                    <a:cubicBezTo>
                      <a:pt x="160" y="378"/>
                      <a:pt x="20" y="406"/>
                      <a:pt x="22" y="443"/>
                    </a:cubicBezTo>
                    <a:cubicBezTo>
                      <a:pt x="24" y="480"/>
                      <a:pt x="167" y="526"/>
                      <a:pt x="171" y="565"/>
                    </a:cubicBezTo>
                    <a:cubicBezTo>
                      <a:pt x="175" y="604"/>
                      <a:pt x="46" y="637"/>
                      <a:pt x="48" y="677"/>
                    </a:cubicBezTo>
                    <a:cubicBezTo>
                      <a:pt x="50" y="717"/>
                      <a:pt x="185" y="769"/>
                      <a:pt x="182" y="805"/>
                    </a:cubicBezTo>
                    <a:cubicBezTo>
                      <a:pt x="179" y="841"/>
                      <a:pt x="56" y="877"/>
                      <a:pt x="32" y="891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5751" name="Oval 81"/>
            <p:cNvSpPr>
              <a:spLocks noChangeArrowheads="1"/>
            </p:cNvSpPr>
            <p:nvPr/>
          </p:nvSpPr>
          <p:spPr bwMode="auto">
            <a:xfrm>
              <a:off x="7547" y="118"/>
              <a:ext cx="125" cy="133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52" name="Line 82"/>
            <p:cNvSpPr>
              <a:spLocks noChangeShapeType="1"/>
            </p:cNvSpPr>
            <p:nvPr/>
          </p:nvSpPr>
          <p:spPr bwMode="auto">
            <a:xfrm flipV="1">
              <a:off x="7727" y="129"/>
              <a:ext cx="240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86"/>
          <p:cNvGrpSpPr>
            <a:grpSpLocks/>
          </p:cNvGrpSpPr>
          <p:nvPr/>
        </p:nvGrpSpPr>
        <p:grpSpPr bwMode="auto">
          <a:xfrm>
            <a:off x="1127125" y="2017713"/>
            <a:ext cx="7196138" cy="1092200"/>
            <a:chOff x="710" y="1271"/>
            <a:chExt cx="4533" cy="688"/>
          </a:xfrm>
        </p:grpSpPr>
        <p:grpSp>
          <p:nvGrpSpPr>
            <p:cNvPr id="6" name="Group 40"/>
            <p:cNvGrpSpPr>
              <a:grpSpLocks/>
            </p:cNvGrpSpPr>
            <p:nvPr/>
          </p:nvGrpSpPr>
          <p:grpSpPr bwMode="auto">
            <a:xfrm>
              <a:off x="1056" y="1536"/>
              <a:ext cx="59" cy="113"/>
              <a:chOff x="873" y="1623"/>
              <a:chExt cx="70" cy="122"/>
            </a:xfrm>
          </p:grpSpPr>
          <p:sp>
            <p:nvSpPr>
              <p:cNvPr id="115725" name="Oval 41"/>
              <p:cNvSpPr>
                <a:spLocks noChangeArrowheads="1"/>
              </p:cNvSpPr>
              <p:nvPr/>
            </p:nvSpPr>
            <p:spPr bwMode="auto">
              <a:xfrm>
                <a:off x="873" y="1648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26" name="Oval 42"/>
              <p:cNvSpPr>
                <a:spLocks noChangeArrowheads="1"/>
              </p:cNvSpPr>
              <p:nvPr/>
            </p:nvSpPr>
            <p:spPr bwMode="auto">
              <a:xfrm>
                <a:off x="899" y="1653"/>
                <a:ext cx="44" cy="48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27" name="Oval 43"/>
              <p:cNvSpPr>
                <a:spLocks noChangeArrowheads="1"/>
              </p:cNvSpPr>
              <p:nvPr/>
            </p:nvSpPr>
            <p:spPr bwMode="auto">
              <a:xfrm>
                <a:off x="889" y="1623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28" name="Oval 44"/>
              <p:cNvSpPr>
                <a:spLocks noChangeArrowheads="1"/>
              </p:cNvSpPr>
              <p:nvPr/>
            </p:nvSpPr>
            <p:spPr bwMode="auto">
              <a:xfrm>
                <a:off x="894" y="1697"/>
                <a:ext cx="44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5721" name="Text Box 45"/>
            <p:cNvSpPr txBox="1">
              <a:spLocks noChangeArrowheads="1"/>
            </p:cNvSpPr>
            <p:nvPr/>
          </p:nvSpPr>
          <p:spPr bwMode="auto">
            <a:xfrm>
              <a:off x="710" y="1271"/>
              <a:ext cx="5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In air: </a:t>
              </a:r>
            </a:p>
          </p:txBody>
        </p:sp>
        <p:sp>
          <p:nvSpPr>
            <p:cNvPr id="115722" name="Line 46"/>
            <p:cNvSpPr>
              <a:spLocks noChangeShapeType="1"/>
            </p:cNvSpPr>
            <p:nvPr/>
          </p:nvSpPr>
          <p:spPr bwMode="auto">
            <a:xfrm>
              <a:off x="1152" y="158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23" name="Text Box 47"/>
            <p:cNvSpPr txBox="1">
              <a:spLocks noChangeArrowheads="1"/>
            </p:cNvSpPr>
            <p:nvPr/>
          </p:nvSpPr>
          <p:spPr bwMode="auto">
            <a:xfrm>
              <a:off x="1190" y="1271"/>
              <a:ext cx="405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Travels ~2 cm ionizing air molecules and slowing down … </a:t>
              </a:r>
            </a:p>
            <a:p>
              <a:r>
                <a:rPr lang="en-US" sz="1800"/>
                <a:t>		eventually turns into He atom with electrons</a:t>
              </a:r>
            </a:p>
          </p:txBody>
        </p:sp>
        <p:sp>
          <p:nvSpPr>
            <p:cNvPr id="115724" name="Text Box 83"/>
            <p:cNvSpPr txBox="1">
              <a:spLocks noChangeArrowheads="1"/>
            </p:cNvSpPr>
            <p:nvPr/>
          </p:nvSpPr>
          <p:spPr bwMode="auto">
            <a:xfrm>
              <a:off x="720" y="1728"/>
              <a:ext cx="43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If decays in lung, hits cell and busts up DNA and other molecules: </a:t>
              </a:r>
            </a:p>
          </p:txBody>
        </p:sp>
      </p:grpSp>
      <p:sp>
        <p:nvSpPr>
          <p:cNvPr id="9300" name="Text Box 84"/>
          <p:cNvSpPr txBox="1">
            <a:spLocks noChangeArrowheads="1"/>
          </p:cNvSpPr>
          <p:nvPr/>
        </p:nvSpPr>
        <p:spPr bwMode="auto">
          <a:xfrm>
            <a:off x="304800" y="5486400"/>
            <a:ext cx="73914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Beta particles:</a:t>
            </a:r>
            <a:r>
              <a:rPr lang="en-US" sz="2000">
                <a:solidFill>
                  <a:schemeClr val="hlink"/>
                </a:solidFill>
              </a:rPr>
              <a:t> </a:t>
            </a:r>
          </a:p>
          <a:p>
            <a:r>
              <a:rPr lang="en-US" sz="2200">
                <a:solidFill>
                  <a:schemeClr val="hlink"/>
                </a:solidFill>
              </a:rPr>
              <a:t>energetic electrons … behavior similar to alpha particles, but smaller and higher energy</a:t>
            </a:r>
          </a:p>
        </p:txBody>
      </p:sp>
      <p:sp>
        <p:nvSpPr>
          <p:cNvPr id="9301" name="Rectangle 85"/>
          <p:cNvSpPr>
            <a:spLocks noChangeArrowheads="1"/>
          </p:cNvSpPr>
          <p:nvPr/>
        </p:nvSpPr>
        <p:spPr bwMode="auto">
          <a:xfrm>
            <a:off x="228600" y="5105400"/>
            <a:ext cx="58991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6600CC"/>
                </a:solidFill>
              </a:rPr>
              <a:t>Usually doesn’t get far -- because it hits things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0" grpId="0" build="p" autoUpdateAnimBg="0"/>
      <p:bldP spid="9301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9185F3-5EC2-E745-A21F-F9B45050D472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17763" name="Oval 3"/>
          <p:cNvSpPr>
            <a:spLocks noChangeArrowheads="1"/>
          </p:cNvSpPr>
          <p:nvPr/>
        </p:nvSpPr>
        <p:spPr bwMode="auto">
          <a:xfrm>
            <a:off x="1547813" y="2046288"/>
            <a:ext cx="730250" cy="915987"/>
          </a:xfrm>
          <a:prstGeom prst="ellipse">
            <a:avLst/>
          </a:prstGeom>
          <a:solidFill>
            <a:srgbClr val="DDFF7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64" name="Oval 4"/>
          <p:cNvSpPr>
            <a:spLocks noChangeArrowheads="1"/>
          </p:cNvSpPr>
          <p:nvPr/>
        </p:nvSpPr>
        <p:spPr bwMode="auto">
          <a:xfrm>
            <a:off x="1654175" y="2441575"/>
            <a:ext cx="57150" cy="7461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65" name="Oval 5"/>
          <p:cNvSpPr>
            <a:spLocks noChangeArrowheads="1"/>
          </p:cNvSpPr>
          <p:nvPr/>
        </p:nvSpPr>
        <p:spPr bwMode="auto">
          <a:xfrm>
            <a:off x="1657350" y="2593975"/>
            <a:ext cx="55563" cy="79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66" name="Oval 6"/>
          <p:cNvSpPr>
            <a:spLocks noChangeArrowheads="1"/>
          </p:cNvSpPr>
          <p:nvPr/>
        </p:nvSpPr>
        <p:spPr bwMode="auto">
          <a:xfrm>
            <a:off x="1817688" y="2284413"/>
            <a:ext cx="55562" cy="777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67" name="Oval 7"/>
          <p:cNvSpPr>
            <a:spLocks noChangeArrowheads="1"/>
          </p:cNvSpPr>
          <p:nvPr/>
        </p:nvSpPr>
        <p:spPr bwMode="auto">
          <a:xfrm>
            <a:off x="2133600" y="2603500"/>
            <a:ext cx="55563" cy="79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68" name="Oval 8"/>
          <p:cNvSpPr>
            <a:spLocks noChangeArrowheads="1"/>
          </p:cNvSpPr>
          <p:nvPr/>
        </p:nvSpPr>
        <p:spPr bwMode="auto">
          <a:xfrm>
            <a:off x="1785938" y="2449513"/>
            <a:ext cx="55562" cy="79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69" name="Oval 9"/>
          <p:cNvSpPr>
            <a:spLocks noChangeArrowheads="1"/>
          </p:cNvSpPr>
          <p:nvPr/>
        </p:nvSpPr>
        <p:spPr bwMode="auto">
          <a:xfrm>
            <a:off x="1774825" y="2528888"/>
            <a:ext cx="55563" cy="7461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70" name="Oval 10"/>
          <p:cNvSpPr>
            <a:spLocks noChangeArrowheads="1"/>
          </p:cNvSpPr>
          <p:nvPr/>
        </p:nvSpPr>
        <p:spPr bwMode="auto">
          <a:xfrm>
            <a:off x="1847850" y="2706688"/>
            <a:ext cx="55563" cy="777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71" name="Oval 11"/>
          <p:cNvSpPr>
            <a:spLocks noChangeArrowheads="1"/>
          </p:cNvSpPr>
          <p:nvPr/>
        </p:nvSpPr>
        <p:spPr bwMode="auto">
          <a:xfrm>
            <a:off x="1822450" y="2563813"/>
            <a:ext cx="55563" cy="79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72" name="Oval 12"/>
          <p:cNvSpPr>
            <a:spLocks noChangeArrowheads="1"/>
          </p:cNvSpPr>
          <p:nvPr/>
        </p:nvSpPr>
        <p:spPr bwMode="auto">
          <a:xfrm>
            <a:off x="1951038" y="2697163"/>
            <a:ext cx="571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73" name="Oval 13"/>
          <p:cNvSpPr>
            <a:spLocks noChangeArrowheads="1"/>
          </p:cNvSpPr>
          <p:nvPr/>
        </p:nvSpPr>
        <p:spPr bwMode="auto">
          <a:xfrm>
            <a:off x="1841500" y="2214563"/>
            <a:ext cx="57150" cy="79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74" name="Oval 14"/>
          <p:cNvSpPr>
            <a:spLocks noChangeArrowheads="1"/>
          </p:cNvSpPr>
          <p:nvPr/>
        </p:nvSpPr>
        <p:spPr bwMode="auto">
          <a:xfrm>
            <a:off x="1633538" y="2208213"/>
            <a:ext cx="55562" cy="79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75" name="Oval 15"/>
          <p:cNvSpPr>
            <a:spLocks noChangeArrowheads="1"/>
          </p:cNvSpPr>
          <p:nvPr/>
        </p:nvSpPr>
        <p:spPr bwMode="auto">
          <a:xfrm>
            <a:off x="1704975" y="2449513"/>
            <a:ext cx="58738" cy="79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76" name="Oval 16"/>
          <p:cNvSpPr>
            <a:spLocks noChangeArrowheads="1"/>
          </p:cNvSpPr>
          <p:nvPr/>
        </p:nvSpPr>
        <p:spPr bwMode="auto">
          <a:xfrm>
            <a:off x="1616075" y="2700338"/>
            <a:ext cx="55563" cy="777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77" name="Oval 17"/>
          <p:cNvSpPr>
            <a:spLocks noChangeArrowheads="1"/>
          </p:cNvSpPr>
          <p:nvPr/>
        </p:nvSpPr>
        <p:spPr bwMode="auto">
          <a:xfrm>
            <a:off x="1582738" y="2540000"/>
            <a:ext cx="55562" cy="79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78" name="Oval 18"/>
          <p:cNvSpPr>
            <a:spLocks noChangeArrowheads="1"/>
          </p:cNvSpPr>
          <p:nvPr/>
        </p:nvSpPr>
        <p:spPr bwMode="auto">
          <a:xfrm>
            <a:off x="1719263" y="2706688"/>
            <a:ext cx="57150" cy="777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79" name="Oval 19"/>
          <p:cNvSpPr>
            <a:spLocks noChangeArrowheads="1"/>
          </p:cNvSpPr>
          <p:nvPr/>
        </p:nvSpPr>
        <p:spPr bwMode="auto">
          <a:xfrm>
            <a:off x="2009775" y="2778125"/>
            <a:ext cx="55563" cy="79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80" name="Oval 20"/>
          <p:cNvSpPr>
            <a:spLocks noChangeArrowheads="1"/>
          </p:cNvSpPr>
          <p:nvPr/>
        </p:nvSpPr>
        <p:spPr bwMode="auto">
          <a:xfrm>
            <a:off x="1611313" y="2489200"/>
            <a:ext cx="55562" cy="777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81" name="Oval 21"/>
          <p:cNvSpPr>
            <a:spLocks noChangeArrowheads="1"/>
          </p:cNvSpPr>
          <p:nvPr/>
        </p:nvSpPr>
        <p:spPr bwMode="auto">
          <a:xfrm>
            <a:off x="1857375" y="2794000"/>
            <a:ext cx="57150" cy="777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82" name="Oval 22"/>
          <p:cNvSpPr>
            <a:spLocks noChangeArrowheads="1"/>
          </p:cNvSpPr>
          <p:nvPr/>
        </p:nvSpPr>
        <p:spPr bwMode="auto">
          <a:xfrm>
            <a:off x="2098675" y="2652713"/>
            <a:ext cx="55563" cy="7461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83" name="Oval 23"/>
          <p:cNvSpPr>
            <a:spLocks noChangeArrowheads="1"/>
          </p:cNvSpPr>
          <p:nvPr/>
        </p:nvSpPr>
        <p:spPr bwMode="auto">
          <a:xfrm>
            <a:off x="1973263" y="2335213"/>
            <a:ext cx="55562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84" name="Oval 24"/>
          <p:cNvSpPr>
            <a:spLocks noChangeArrowheads="1"/>
          </p:cNvSpPr>
          <p:nvPr/>
        </p:nvSpPr>
        <p:spPr bwMode="auto">
          <a:xfrm>
            <a:off x="1978025" y="2265363"/>
            <a:ext cx="57150" cy="79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85" name="Oval 25"/>
          <p:cNvSpPr>
            <a:spLocks noChangeArrowheads="1"/>
          </p:cNvSpPr>
          <p:nvPr/>
        </p:nvSpPr>
        <p:spPr bwMode="auto">
          <a:xfrm>
            <a:off x="2133600" y="2381250"/>
            <a:ext cx="55563" cy="777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86" name="Oval 26"/>
          <p:cNvSpPr>
            <a:spLocks noChangeArrowheads="1"/>
          </p:cNvSpPr>
          <p:nvPr/>
        </p:nvSpPr>
        <p:spPr bwMode="auto">
          <a:xfrm>
            <a:off x="1939925" y="2389188"/>
            <a:ext cx="55563" cy="79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87" name="Oval 27"/>
          <p:cNvSpPr>
            <a:spLocks noChangeArrowheads="1"/>
          </p:cNvSpPr>
          <p:nvPr/>
        </p:nvSpPr>
        <p:spPr bwMode="auto">
          <a:xfrm>
            <a:off x="2057400" y="2603500"/>
            <a:ext cx="55563" cy="79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88" name="Oval 28"/>
          <p:cNvSpPr>
            <a:spLocks noChangeArrowheads="1"/>
          </p:cNvSpPr>
          <p:nvPr/>
        </p:nvSpPr>
        <p:spPr bwMode="auto">
          <a:xfrm>
            <a:off x="1730375" y="2220913"/>
            <a:ext cx="57150" cy="777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89" name="Oval 29"/>
          <p:cNvSpPr>
            <a:spLocks noChangeArrowheads="1"/>
          </p:cNvSpPr>
          <p:nvPr/>
        </p:nvSpPr>
        <p:spPr bwMode="auto">
          <a:xfrm>
            <a:off x="2087563" y="2471738"/>
            <a:ext cx="55562" cy="777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90" name="Oval 30"/>
          <p:cNvSpPr>
            <a:spLocks noChangeArrowheads="1"/>
          </p:cNvSpPr>
          <p:nvPr/>
        </p:nvSpPr>
        <p:spPr bwMode="auto">
          <a:xfrm>
            <a:off x="2166938" y="2414588"/>
            <a:ext cx="58737" cy="777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91" name="Oval 31"/>
          <p:cNvSpPr>
            <a:spLocks noChangeArrowheads="1"/>
          </p:cNvSpPr>
          <p:nvPr/>
        </p:nvSpPr>
        <p:spPr bwMode="auto">
          <a:xfrm>
            <a:off x="1752600" y="2154238"/>
            <a:ext cx="57150" cy="79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92" name="Oval 32"/>
          <p:cNvSpPr>
            <a:spLocks noChangeArrowheads="1"/>
          </p:cNvSpPr>
          <p:nvPr/>
        </p:nvSpPr>
        <p:spPr bwMode="auto">
          <a:xfrm>
            <a:off x="1844675" y="2328863"/>
            <a:ext cx="57150" cy="79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93" name="Oval 33"/>
          <p:cNvSpPr>
            <a:spLocks noChangeArrowheads="1"/>
          </p:cNvSpPr>
          <p:nvPr/>
        </p:nvSpPr>
        <p:spPr bwMode="auto">
          <a:xfrm>
            <a:off x="1852613" y="2432050"/>
            <a:ext cx="57150" cy="777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94" name="Oval 34"/>
          <p:cNvSpPr>
            <a:spLocks noChangeArrowheads="1"/>
          </p:cNvSpPr>
          <p:nvPr/>
        </p:nvSpPr>
        <p:spPr bwMode="auto">
          <a:xfrm>
            <a:off x="1866900" y="2619375"/>
            <a:ext cx="55563" cy="777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95" name="Oval 35"/>
          <p:cNvSpPr>
            <a:spLocks noChangeArrowheads="1"/>
          </p:cNvSpPr>
          <p:nvPr/>
        </p:nvSpPr>
        <p:spPr bwMode="auto">
          <a:xfrm>
            <a:off x="1998663" y="2643188"/>
            <a:ext cx="55562" cy="777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96" name="Oval 36"/>
          <p:cNvSpPr>
            <a:spLocks noChangeArrowheads="1"/>
          </p:cNvSpPr>
          <p:nvPr/>
        </p:nvSpPr>
        <p:spPr bwMode="auto">
          <a:xfrm>
            <a:off x="1943100" y="2549525"/>
            <a:ext cx="55563" cy="777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97" name="Oval 37"/>
          <p:cNvSpPr>
            <a:spLocks noChangeArrowheads="1"/>
          </p:cNvSpPr>
          <p:nvPr/>
        </p:nvSpPr>
        <p:spPr bwMode="auto">
          <a:xfrm>
            <a:off x="1897063" y="2486025"/>
            <a:ext cx="55562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98" name="Oval 38"/>
          <p:cNvSpPr>
            <a:spLocks noChangeArrowheads="1"/>
          </p:cNvSpPr>
          <p:nvPr/>
        </p:nvSpPr>
        <p:spPr bwMode="auto">
          <a:xfrm>
            <a:off x="1997075" y="2720975"/>
            <a:ext cx="5715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99" name="Oval 39"/>
          <p:cNvSpPr>
            <a:spLocks noChangeArrowheads="1"/>
          </p:cNvSpPr>
          <p:nvPr/>
        </p:nvSpPr>
        <p:spPr bwMode="auto">
          <a:xfrm>
            <a:off x="1995488" y="2501900"/>
            <a:ext cx="55562" cy="777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00" name="Oval 40"/>
          <p:cNvSpPr>
            <a:spLocks noChangeArrowheads="1"/>
          </p:cNvSpPr>
          <p:nvPr/>
        </p:nvSpPr>
        <p:spPr bwMode="auto">
          <a:xfrm>
            <a:off x="2133600" y="2317750"/>
            <a:ext cx="58738" cy="7461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01" name="Oval 41"/>
          <p:cNvSpPr>
            <a:spLocks noChangeArrowheads="1"/>
          </p:cNvSpPr>
          <p:nvPr/>
        </p:nvSpPr>
        <p:spPr bwMode="auto">
          <a:xfrm>
            <a:off x="2171700" y="2552700"/>
            <a:ext cx="55563" cy="777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02" name="Oval 42"/>
          <p:cNvSpPr>
            <a:spLocks noChangeArrowheads="1"/>
          </p:cNvSpPr>
          <p:nvPr/>
        </p:nvSpPr>
        <p:spPr bwMode="auto">
          <a:xfrm>
            <a:off x="1708150" y="2552700"/>
            <a:ext cx="55563" cy="777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03" name="Oval 43"/>
          <p:cNvSpPr>
            <a:spLocks noChangeArrowheads="1"/>
          </p:cNvSpPr>
          <p:nvPr/>
        </p:nvSpPr>
        <p:spPr bwMode="auto">
          <a:xfrm>
            <a:off x="1778000" y="2670175"/>
            <a:ext cx="57150" cy="777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04" name="Oval 44"/>
          <p:cNvSpPr>
            <a:spLocks noChangeArrowheads="1"/>
          </p:cNvSpPr>
          <p:nvPr/>
        </p:nvSpPr>
        <p:spPr bwMode="auto">
          <a:xfrm>
            <a:off x="1757363" y="2797175"/>
            <a:ext cx="55562" cy="777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05" name="Oval 45"/>
          <p:cNvSpPr>
            <a:spLocks noChangeArrowheads="1"/>
          </p:cNvSpPr>
          <p:nvPr/>
        </p:nvSpPr>
        <p:spPr bwMode="auto">
          <a:xfrm>
            <a:off x="1631950" y="2341563"/>
            <a:ext cx="55563" cy="777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06" name="Oval 46"/>
          <p:cNvSpPr>
            <a:spLocks noChangeArrowheads="1"/>
          </p:cNvSpPr>
          <p:nvPr/>
        </p:nvSpPr>
        <p:spPr bwMode="auto">
          <a:xfrm>
            <a:off x="1908175" y="2824163"/>
            <a:ext cx="57150" cy="7461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07" name="Oval 47"/>
          <p:cNvSpPr>
            <a:spLocks noChangeArrowheads="1"/>
          </p:cNvSpPr>
          <p:nvPr/>
        </p:nvSpPr>
        <p:spPr bwMode="auto">
          <a:xfrm>
            <a:off x="1711325" y="2773363"/>
            <a:ext cx="55563" cy="777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08" name="Oval 48"/>
          <p:cNvSpPr>
            <a:spLocks noChangeArrowheads="1"/>
          </p:cNvSpPr>
          <p:nvPr/>
        </p:nvSpPr>
        <p:spPr bwMode="auto">
          <a:xfrm>
            <a:off x="1709738" y="2284413"/>
            <a:ext cx="57150" cy="777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09" name="Oval 49"/>
          <p:cNvSpPr>
            <a:spLocks noChangeArrowheads="1"/>
          </p:cNvSpPr>
          <p:nvPr/>
        </p:nvSpPr>
        <p:spPr bwMode="auto">
          <a:xfrm>
            <a:off x="2051050" y="2740025"/>
            <a:ext cx="57150" cy="777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10" name="Oval 50"/>
          <p:cNvSpPr>
            <a:spLocks noChangeArrowheads="1"/>
          </p:cNvSpPr>
          <p:nvPr/>
        </p:nvSpPr>
        <p:spPr bwMode="auto">
          <a:xfrm>
            <a:off x="1962150" y="2184400"/>
            <a:ext cx="57150" cy="79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11" name="Oval 51"/>
          <p:cNvSpPr>
            <a:spLocks noChangeArrowheads="1"/>
          </p:cNvSpPr>
          <p:nvPr/>
        </p:nvSpPr>
        <p:spPr bwMode="auto">
          <a:xfrm>
            <a:off x="2071688" y="2328863"/>
            <a:ext cx="57150" cy="79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12" name="Oval 52"/>
          <p:cNvSpPr>
            <a:spLocks noChangeArrowheads="1"/>
          </p:cNvSpPr>
          <p:nvPr/>
        </p:nvSpPr>
        <p:spPr bwMode="auto">
          <a:xfrm>
            <a:off x="2035175" y="2443163"/>
            <a:ext cx="55563" cy="79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13" name="Oval 53"/>
          <p:cNvSpPr>
            <a:spLocks noChangeArrowheads="1"/>
          </p:cNvSpPr>
          <p:nvPr/>
        </p:nvSpPr>
        <p:spPr bwMode="auto">
          <a:xfrm>
            <a:off x="1931988" y="2130425"/>
            <a:ext cx="57150" cy="777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14" name="Oval 54"/>
          <p:cNvSpPr>
            <a:spLocks noChangeArrowheads="1"/>
          </p:cNvSpPr>
          <p:nvPr/>
        </p:nvSpPr>
        <p:spPr bwMode="auto">
          <a:xfrm>
            <a:off x="2051050" y="2181225"/>
            <a:ext cx="57150" cy="79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15" name="Oval 55"/>
          <p:cNvSpPr>
            <a:spLocks noChangeArrowheads="1"/>
          </p:cNvSpPr>
          <p:nvPr/>
        </p:nvSpPr>
        <p:spPr bwMode="auto">
          <a:xfrm>
            <a:off x="1624013" y="2295525"/>
            <a:ext cx="55562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16" name="Oval 56"/>
          <p:cNvSpPr>
            <a:spLocks noChangeArrowheads="1"/>
          </p:cNvSpPr>
          <p:nvPr/>
        </p:nvSpPr>
        <p:spPr bwMode="auto">
          <a:xfrm>
            <a:off x="2149475" y="2663825"/>
            <a:ext cx="55563" cy="79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17" name="Oval 57"/>
          <p:cNvSpPr>
            <a:spLocks noChangeArrowheads="1"/>
          </p:cNvSpPr>
          <p:nvPr/>
        </p:nvSpPr>
        <p:spPr bwMode="auto">
          <a:xfrm>
            <a:off x="1824038" y="2124075"/>
            <a:ext cx="57150" cy="79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18" name="Oval 58"/>
          <p:cNvSpPr>
            <a:spLocks noChangeArrowheads="1"/>
          </p:cNvSpPr>
          <p:nvPr/>
        </p:nvSpPr>
        <p:spPr bwMode="auto">
          <a:xfrm>
            <a:off x="2087563" y="2178050"/>
            <a:ext cx="57150" cy="79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19" name="Oval 59"/>
          <p:cNvSpPr>
            <a:spLocks noChangeArrowheads="1"/>
          </p:cNvSpPr>
          <p:nvPr/>
        </p:nvSpPr>
        <p:spPr bwMode="auto">
          <a:xfrm>
            <a:off x="1879600" y="2093913"/>
            <a:ext cx="55563" cy="79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20" name="Oval 60"/>
          <p:cNvSpPr>
            <a:spLocks noChangeArrowheads="1"/>
          </p:cNvSpPr>
          <p:nvPr/>
        </p:nvSpPr>
        <p:spPr bwMode="auto">
          <a:xfrm>
            <a:off x="1687513" y="2355850"/>
            <a:ext cx="571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21" name="Oval 61"/>
          <p:cNvSpPr>
            <a:spLocks noChangeArrowheads="1"/>
          </p:cNvSpPr>
          <p:nvPr/>
        </p:nvSpPr>
        <p:spPr bwMode="auto">
          <a:xfrm>
            <a:off x="1666875" y="2506663"/>
            <a:ext cx="571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22" name="Oval 62"/>
          <p:cNvSpPr>
            <a:spLocks noChangeArrowheads="1"/>
          </p:cNvSpPr>
          <p:nvPr/>
        </p:nvSpPr>
        <p:spPr bwMode="auto">
          <a:xfrm>
            <a:off x="1789113" y="2368550"/>
            <a:ext cx="55562" cy="7778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23" name="Oval 63"/>
          <p:cNvSpPr>
            <a:spLocks noChangeArrowheads="1"/>
          </p:cNvSpPr>
          <p:nvPr/>
        </p:nvSpPr>
        <p:spPr bwMode="auto">
          <a:xfrm>
            <a:off x="1762125" y="2593975"/>
            <a:ext cx="571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24" name="Oval 64"/>
          <p:cNvSpPr>
            <a:spLocks noChangeArrowheads="1"/>
          </p:cNvSpPr>
          <p:nvPr/>
        </p:nvSpPr>
        <p:spPr bwMode="auto">
          <a:xfrm>
            <a:off x="1884363" y="2268538"/>
            <a:ext cx="55562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25" name="Oval 65"/>
          <p:cNvSpPr>
            <a:spLocks noChangeArrowheads="1"/>
          </p:cNvSpPr>
          <p:nvPr/>
        </p:nvSpPr>
        <p:spPr bwMode="auto">
          <a:xfrm>
            <a:off x="1738313" y="2476500"/>
            <a:ext cx="57150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26" name="Oval 66"/>
          <p:cNvSpPr>
            <a:spLocks noChangeArrowheads="1"/>
          </p:cNvSpPr>
          <p:nvPr/>
        </p:nvSpPr>
        <p:spPr bwMode="auto">
          <a:xfrm>
            <a:off x="1819275" y="2643188"/>
            <a:ext cx="57150" cy="7778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27" name="Oval 67"/>
          <p:cNvSpPr>
            <a:spLocks noChangeArrowheads="1"/>
          </p:cNvSpPr>
          <p:nvPr/>
        </p:nvSpPr>
        <p:spPr bwMode="auto">
          <a:xfrm>
            <a:off x="1835150" y="2392363"/>
            <a:ext cx="57150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28" name="Oval 68"/>
          <p:cNvSpPr>
            <a:spLocks noChangeArrowheads="1"/>
          </p:cNvSpPr>
          <p:nvPr/>
        </p:nvSpPr>
        <p:spPr bwMode="auto">
          <a:xfrm>
            <a:off x="1919288" y="2630488"/>
            <a:ext cx="55562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29" name="Oval 69"/>
          <p:cNvSpPr>
            <a:spLocks noChangeArrowheads="1"/>
          </p:cNvSpPr>
          <p:nvPr/>
        </p:nvSpPr>
        <p:spPr bwMode="auto">
          <a:xfrm>
            <a:off x="2009775" y="2217738"/>
            <a:ext cx="55563" cy="7778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30" name="Oval 70"/>
          <p:cNvSpPr>
            <a:spLocks noChangeArrowheads="1"/>
          </p:cNvSpPr>
          <p:nvPr/>
        </p:nvSpPr>
        <p:spPr bwMode="auto">
          <a:xfrm>
            <a:off x="1573213" y="2328863"/>
            <a:ext cx="57150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31" name="Oval 71"/>
          <p:cNvSpPr>
            <a:spLocks noChangeArrowheads="1"/>
          </p:cNvSpPr>
          <p:nvPr/>
        </p:nvSpPr>
        <p:spPr bwMode="auto">
          <a:xfrm>
            <a:off x="1758950" y="2317750"/>
            <a:ext cx="55563" cy="74613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32" name="Oval 72"/>
          <p:cNvSpPr>
            <a:spLocks noChangeArrowheads="1"/>
          </p:cNvSpPr>
          <p:nvPr/>
        </p:nvSpPr>
        <p:spPr bwMode="auto">
          <a:xfrm>
            <a:off x="1597025" y="2624138"/>
            <a:ext cx="55563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33" name="Oval 73"/>
          <p:cNvSpPr>
            <a:spLocks noChangeArrowheads="1"/>
          </p:cNvSpPr>
          <p:nvPr/>
        </p:nvSpPr>
        <p:spPr bwMode="auto">
          <a:xfrm>
            <a:off x="1612900" y="2559050"/>
            <a:ext cx="55563" cy="7778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34" name="Oval 74"/>
          <p:cNvSpPr>
            <a:spLocks noChangeArrowheads="1"/>
          </p:cNvSpPr>
          <p:nvPr/>
        </p:nvSpPr>
        <p:spPr bwMode="auto">
          <a:xfrm>
            <a:off x="1666875" y="2663825"/>
            <a:ext cx="57150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35" name="Oval 75"/>
          <p:cNvSpPr>
            <a:spLocks noChangeArrowheads="1"/>
          </p:cNvSpPr>
          <p:nvPr/>
        </p:nvSpPr>
        <p:spPr bwMode="auto">
          <a:xfrm>
            <a:off x="1660525" y="2733675"/>
            <a:ext cx="55563" cy="7778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36" name="Oval 76"/>
          <p:cNvSpPr>
            <a:spLocks noChangeArrowheads="1"/>
          </p:cNvSpPr>
          <p:nvPr/>
        </p:nvSpPr>
        <p:spPr bwMode="auto">
          <a:xfrm>
            <a:off x="1612900" y="2405063"/>
            <a:ext cx="57150" cy="7778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37" name="Oval 77"/>
          <p:cNvSpPr>
            <a:spLocks noChangeArrowheads="1"/>
          </p:cNvSpPr>
          <p:nvPr/>
        </p:nvSpPr>
        <p:spPr bwMode="auto">
          <a:xfrm>
            <a:off x="1809750" y="2811463"/>
            <a:ext cx="57150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38" name="Oval 78"/>
          <p:cNvSpPr>
            <a:spLocks noChangeArrowheads="1"/>
          </p:cNvSpPr>
          <p:nvPr/>
        </p:nvSpPr>
        <p:spPr bwMode="auto">
          <a:xfrm>
            <a:off x="2108200" y="2717800"/>
            <a:ext cx="571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39" name="Oval 79"/>
          <p:cNvSpPr>
            <a:spLocks noChangeArrowheads="1"/>
          </p:cNvSpPr>
          <p:nvPr/>
        </p:nvSpPr>
        <p:spPr bwMode="auto">
          <a:xfrm>
            <a:off x="1935163" y="2274888"/>
            <a:ext cx="58737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40" name="Oval 80"/>
          <p:cNvSpPr>
            <a:spLocks noChangeArrowheads="1"/>
          </p:cNvSpPr>
          <p:nvPr/>
        </p:nvSpPr>
        <p:spPr bwMode="auto">
          <a:xfrm>
            <a:off x="2024063" y="2284413"/>
            <a:ext cx="55562" cy="7778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41" name="Oval 81"/>
          <p:cNvSpPr>
            <a:spLocks noChangeArrowheads="1"/>
          </p:cNvSpPr>
          <p:nvPr/>
        </p:nvSpPr>
        <p:spPr bwMode="auto">
          <a:xfrm>
            <a:off x="2097088" y="2405063"/>
            <a:ext cx="57150" cy="7778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42" name="Oval 82"/>
          <p:cNvSpPr>
            <a:spLocks noChangeArrowheads="1"/>
          </p:cNvSpPr>
          <p:nvPr/>
        </p:nvSpPr>
        <p:spPr bwMode="auto">
          <a:xfrm>
            <a:off x="1898650" y="2335213"/>
            <a:ext cx="571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43" name="Oval 83"/>
          <p:cNvSpPr>
            <a:spLocks noChangeArrowheads="1"/>
          </p:cNvSpPr>
          <p:nvPr/>
        </p:nvSpPr>
        <p:spPr bwMode="auto">
          <a:xfrm>
            <a:off x="2041525" y="2533650"/>
            <a:ext cx="55563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44" name="Oval 84"/>
          <p:cNvSpPr>
            <a:spLocks noChangeArrowheads="1"/>
          </p:cNvSpPr>
          <p:nvPr/>
        </p:nvSpPr>
        <p:spPr bwMode="auto">
          <a:xfrm>
            <a:off x="2187575" y="2489200"/>
            <a:ext cx="57150" cy="7778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45" name="Oval 85"/>
          <p:cNvSpPr>
            <a:spLocks noChangeArrowheads="1"/>
          </p:cNvSpPr>
          <p:nvPr/>
        </p:nvSpPr>
        <p:spPr bwMode="auto">
          <a:xfrm>
            <a:off x="2035175" y="2371725"/>
            <a:ext cx="55563" cy="7778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46" name="Oval 86"/>
          <p:cNvSpPr>
            <a:spLocks noChangeArrowheads="1"/>
          </p:cNvSpPr>
          <p:nvPr/>
        </p:nvSpPr>
        <p:spPr bwMode="auto">
          <a:xfrm>
            <a:off x="2139950" y="2449513"/>
            <a:ext cx="57150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47" name="Oval 87"/>
          <p:cNvSpPr>
            <a:spLocks noChangeArrowheads="1"/>
          </p:cNvSpPr>
          <p:nvPr/>
        </p:nvSpPr>
        <p:spPr bwMode="auto">
          <a:xfrm>
            <a:off x="1806575" y="2181225"/>
            <a:ext cx="55563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48" name="Oval 88"/>
          <p:cNvSpPr>
            <a:spLocks noChangeArrowheads="1"/>
          </p:cNvSpPr>
          <p:nvPr/>
        </p:nvSpPr>
        <p:spPr bwMode="auto">
          <a:xfrm>
            <a:off x="1912938" y="2193925"/>
            <a:ext cx="55562" cy="7778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49" name="Oval 89"/>
          <p:cNvSpPr>
            <a:spLocks noChangeArrowheads="1"/>
          </p:cNvSpPr>
          <p:nvPr/>
        </p:nvSpPr>
        <p:spPr bwMode="auto">
          <a:xfrm>
            <a:off x="1889125" y="2408238"/>
            <a:ext cx="57150" cy="7778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50" name="Oval 90"/>
          <p:cNvSpPr>
            <a:spLocks noChangeArrowheads="1"/>
          </p:cNvSpPr>
          <p:nvPr/>
        </p:nvSpPr>
        <p:spPr bwMode="auto">
          <a:xfrm>
            <a:off x="1830388" y="2495550"/>
            <a:ext cx="57150" cy="7778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51" name="Oval 91"/>
          <p:cNvSpPr>
            <a:spLocks noChangeArrowheads="1"/>
          </p:cNvSpPr>
          <p:nvPr/>
        </p:nvSpPr>
        <p:spPr bwMode="auto">
          <a:xfrm>
            <a:off x="1993900" y="2570163"/>
            <a:ext cx="55563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52" name="Oval 92"/>
          <p:cNvSpPr>
            <a:spLocks noChangeArrowheads="1"/>
          </p:cNvSpPr>
          <p:nvPr/>
        </p:nvSpPr>
        <p:spPr bwMode="auto">
          <a:xfrm>
            <a:off x="1949450" y="2473325"/>
            <a:ext cx="57150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53" name="Oval 93"/>
          <p:cNvSpPr>
            <a:spLocks noChangeArrowheads="1"/>
          </p:cNvSpPr>
          <p:nvPr/>
        </p:nvSpPr>
        <p:spPr bwMode="auto">
          <a:xfrm>
            <a:off x="1879600" y="2540000"/>
            <a:ext cx="55563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54" name="Oval 94"/>
          <p:cNvSpPr>
            <a:spLocks noChangeArrowheads="1"/>
          </p:cNvSpPr>
          <p:nvPr/>
        </p:nvSpPr>
        <p:spPr bwMode="auto">
          <a:xfrm>
            <a:off x="1957388" y="2630488"/>
            <a:ext cx="55562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55" name="Oval 95"/>
          <p:cNvSpPr>
            <a:spLocks noChangeArrowheads="1"/>
          </p:cNvSpPr>
          <p:nvPr/>
        </p:nvSpPr>
        <p:spPr bwMode="auto">
          <a:xfrm>
            <a:off x="1989138" y="2416175"/>
            <a:ext cx="55562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56" name="Oval 96"/>
          <p:cNvSpPr>
            <a:spLocks noChangeArrowheads="1"/>
          </p:cNvSpPr>
          <p:nvPr/>
        </p:nvSpPr>
        <p:spPr bwMode="auto">
          <a:xfrm>
            <a:off x="2074863" y="2562225"/>
            <a:ext cx="57150" cy="7778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57" name="Oval 97"/>
          <p:cNvSpPr>
            <a:spLocks noChangeArrowheads="1"/>
          </p:cNvSpPr>
          <p:nvPr/>
        </p:nvSpPr>
        <p:spPr bwMode="auto">
          <a:xfrm>
            <a:off x="1663700" y="2278063"/>
            <a:ext cx="57150" cy="7778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58" name="Oval 98"/>
          <p:cNvSpPr>
            <a:spLocks noChangeArrowheads="1"/>
          </p:cNvSpPr>
          <p:nvPr/>
        </p:nvSpPr>
        <p:spPr bwMode="auto">
          <a:xfrm>
            <a:off x="1736725" y="2395538"/>
            <a:ext cx="55563" cy="7778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59" name="Oval 99"/>
          <p:cNvSpPr>
            <a:spLocks noChangeArrowheads="1"/>
          </p:cNvSpPr>
          <p:nvPr/>
        </p:nvSpPr>
        <p:spPr bwMode="auto">
          <a:xfrm>
            <a:off x="1719263" y="2633663"/>
            <a:ext cx="57150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60" name="Oval 100"/>
          <p:cNvSpPr>
            <a:spLocks noChangeArrowheads="1"/>
          </p:cNvSpPr>
          <p:nvPr/>
        </p:nvSpPr>
        <p:spPr bwMode="auto">
          <a:xfrm>
            <a:off x="1809750" y="2747963"/>
            <a:ext cx="57150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61" name="Oval 101"/>
          <p:cNvSpPr>
            <a:spLocks noChangeArrowheads="1"/>
          </p:cNvSpPr>
          <p:nvPr/>
        </p:nvSpPr>
        <p:spPr bwMode="auto">
          <a:xfrm>
            <a:off x="1757363" y="2733675"/>
            <a:ext cx="55562" cy="7778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62" name="Oval 102"/>
          <p:cNvSpPr>
            <a:spLocks noChangeArrowheads="1"/>
          </p:cNvSpPr>
          <p:nvPr/>
        </p:nvSpPr>
        <p:spPr bwMode="auto">
          <a:xfrm>
            <a:off x="1895475" y="2751138"/>
            <a:ext cx="57150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63" name="Oval 103"/>
          <p:cNvSpPr>
            <a:spLocks noChangeArrowheads="1"/>
          </p:cNvSpPr>
          <p:nvPr/>
        </p:nvSpPr>
        <p:spPr bwMode="auto">
          <a:xfrm>
            <a:off x="1952625" y="2781300"/>
            <a:ext cx="57150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64" name="Oval 104"/>
          <p:cNvSpPr>
            <a:spLocks noChangeArrowheads="1"/>
          </p:cNvSpPr>
          <p:nvPr/>
        </p:nvSpPr>
        <p:spPr bwMode="auto">
          <a:xfrm>
            <a:off x="1881188" y="2667000"/>
            <a:ext cx="58737" cy="7778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65" name="Oval 105"/>
          <p:cNvSpPr>
            <a:spLocks noChangeArrowheads="1"/>
          </p:cNvSpPr>
          <p:nvPr/>
        </p:nvSpPr>
        <p:spPr bwMode="auto">
          <a:xfrm>
            <a:off x="1776413" y="2251075"/>
            <a:ext cx="55562" cy="7778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66" name="Oval 106"/>
          <p:cNvSpPr>
            <a:spLocks noChangeArrowheads="1"/>
          </p:cNvSpPr>
          <p:nvPr/>
        </p:nvSpPr>
        <p:spPr bwMode="auto">
          <a:xfrm>
            <a:off x="2057400" y="2676525"/>
            <a:ext cx="55563" cy="74613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67" name="Oval 107"/>
          <p:cNvSpPr>
            <a:spLocks noChangeArrowheads="1"/>
          </p:cNvSpPr>
          <p:nvPr/>
        </p:nvSpPr>
        <p:spPr bwMode="auto">
          <a:xfrm>
            <a:off x="2071688" y="2251075"/>
            <a:ext cx="55562" cy="74613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68" name="Oval 108"/>
          <p:cNvSpPr>
            <a:spLocks noChangeArrowheads="1"/>
          </p:cNvSpPr>
          <p:nvPr/>
        </p:nvSpPr>
        <p:spPr bwMode="auto">
          <a:xfrm>
            <a:off x="2127250" y="2525713"/>
            <a:ext cx="57150" cy="7778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69" name="Oval 109"/>
          <p:cNvSpPr>
            <a:spLocks noChangeArrowheads="1"/>
          </p:cNvSpPr>
          <p:nvPr/>
        </p:nvSpPr>
        <p:spPr bwMode="auto">
          <a:xfrm>
            <a:off x="1671638" y="2214563"/>
            <a:ext cx="58737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70" name="Oval 110"/>
          <p:cNvSpPr>
            <a:spLocks noChangeArrowheads="1"/>
          </p:cNvSpPr>
          <p:nvPr/>
        </p:nvSpPr>
        <p:spPr bwMode="auto">
          <a:xfrm>
            <a:off x="2116138" y="2241550"/>
            <a:ext cx="55562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71" name="Oval 111"/>
          <p:cNvSpPr>
            <a:spLocks noChangeArrowheads="1"/>
          </p:cNvSpPr>
          <p:nvPr/>
        </p:nvSpPr>
        <p:spPr bwMode="auto">
          <a:xfrm>
            <a:off x="1876425" y="2157413"/>
            <a:ext cx="57150" cy="7778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72" name="Oval 112"/>
          <p:cNvSpPr>
            <a:spLocks noChangeArrowheads="1"/>
          </p:cNvSpPr>
          <p:nvPr/>
        </p:nvSpPr>
        <p:spPr bwMode="auto">
          <a:xfrm>
            <a:off x="2189163" y="2593975"/>
            <a:ext cx="58737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73" name="Oval 113"/>
          <p:cNvSpPr>
            <a:spLocks noChangeArrowheads="1"/>
          </p:cNvSpPr>
          <p:nvPr/>
        </p:nvSpPr>
        <p:spPr bwMode="auto">
          <a:xfrm>
            <a:off x="1997075" y="2143125"/>
            <a:ext cx="57150" cy="7778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74" name="Oval 114"/>
          <p:cNvSpPr>
            <a:spLocks noChangeArrowheads="1"/>
          </p:cNvSpPr>
          <p:nvPr/>
        </p:nvSpPr>
        <p:spPr bwMode="auto">
          <a:xfrm>
            <a:off x="2184400" y="2354263"/>
            <a:ext cx="55563" cy="7778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75" name="Oval 115"/>
          <p:cNvSpPr>
            <a:spLocks noChangeArrowheads="1"/>
          </p:cNvSpPr>
          <p:nvPr/>
        </p:nvSpPr>
        <p:spPr bwMode="auto">
          <a:xfrm>
            <a:off x="1577975" y="2452688"/>
            <a:ext cx="55563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76" name="Oval 116"/>
          <p:cNvSpPr>
            <a:spLocks noChangeArrowheads="1"/>
          </p:cNvSpPr>
          <p:nvPr/>
        </p:nvSpPr>
        <p:spPr bwMode="auto">
          <a:xfrm>
            <a:off x="3643313" y="2724150"/>
            <a:ext cx="55562" cy="79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77" name="Oval 117"/>
          <p:cNvSpPr>
            <a:spLocks noChangeArrowheads="1"/>
          </p:cNvSpPr>
          <p:nvPr/>
        </p:nvSpPr>
        <p:spPr bwMode="auto">
          <a:xfrm>
            <a:off x="3521075" y="2803525"/>
            <a:ext cx="57150" cy="7461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78" name="Oval 118"/>
          <p:cNvSpPr>
            <a:spLocks noChangeArrowheads="1"/>
          </p:cNvSpPr>
          <p:nvPr/>
        </p:nvSpPr>
        <p:spPr bwMode="auto">
          <a:xfrm>
            <a:off x="3762375" y="2835275"/>
            <a:ext cx="57150" cy="79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79" name="Oval 119"/>
          <p:cNvSpPr>
            <a:spLocks noChangeArrowheads="1"/>
          </p:cNvSpPr>
          <p:nvPr/>
        </p:nvSpPr>
        <p:spPr bwMode="auto">
          <a:xfrm>
            <a:off x="3824288" y="2820988"/>
            <a:ext cx="57150" cy="777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80" name="Oval 120"/>
          <p:cNvSpPr>
            <a:spLocks noChangeArrowheads="1"/>
          </p:cNvSpPr>
          <p:nvPr/>
        </p:nvSpPr>
        <p:spPr bwMode="auto">
          <a:xfrm>
            <a:off x="3698875" y="2847975"/>
            <a:ext cx="58738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81" name="Oval 121"/>
          <p:cNvSpPr>
            <a:spLocks noChangeArrowheads="1"/>
          </p:cNvSpPr>
          <p:nvPr/>
        </p:nvSpPr>
        <p:spPr bwMode="auto">
          <a:xfrm>
            <a:off x="3824288" y="2820988"/>
            <a:ext cx="57150" cy="777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82" name="Oval 122"/>
          <p:cNvSpPr>
            <a:spLocks noChangeArrowheads="1"/>
          </p:cNvSpPr>
          <p:nvPr/>
        </p:nvSpPr>
        <p:spPr bwMode="auto">
          <a:xfrm>
            <a:off x="3790950" y="2890838"/>
            <a:ext cx="55563" cy="7461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83" name="Oval 123"/>
          <p:cNvSpPr>
            <a:spLocks noChangeArrowheads="1"/>
          </p:cNvSpPr>
          <p:nvPr/>
        </p:nvSpPr>
        <p:spPr bwMode="auto">
          <a:xfrm>
            <a:off x="3814763" y="2697163"/>
            <a:ext cx="55562" cy="777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84" name="Oval 124"/>
          <p:cNvSpPr>
            <a:spLocks noChangeArrowheads="1"/>
          </p:cNvSpPr>
          <p:nvPr/>
        </p:nvSpPr>
        <p:spPr bwMode="auto">
          <a:xfrm>
            <a:off x="3838575" y="2894013"/>
            <a:ext cx="57150" cy="777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85" name="Oval 125"/>
          <p:cNvSpPr>
            <a:spLocks noChangeArrowheads="1"/>
          </p:cNvSpPr>
          <p:nvPr/>
        </p:nvSpPr>
        <p:spPr bwMode="auto">
          <a:xfrm>
            <a:off x="3717925" y="2827338"/>
            <a:ext cx="55563" cy="74612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86" name="Oval 126"/>
          <p:cNvSpPr>
            <a:spLocks noChangeArrowheads="1"/>
          </p:cNvSpPr>
          <p:nvPr/>
        </p:nvSpPr>
        <p:spPr bwMode="auto">
          <a:xfrm>
            <a:off x="3763963" y="2630488"/>
            <a:ext cx="55562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87" name="Oval 127"/>
          <p:cNvSpPr>
            <a:spLocks noChangeArrowheads="1"/>
          </p:cNvSpPr>
          <p:nvPr/>
        </p:nvSpPr>
        <p:spPr bwMode="auto">
          <a:xfrm>
            <a:off x="3525838" y="2878138"/>
            <a:ext cx="55562" cy="777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88" name="Oval 128"/>
          <p:cNvSpPr>
            <a:spLocks noChangeArrowheads="1"/>
          </p:cNvSpPr>
          <p:nvPr/>
        </p:nvSpPr>
        <p:spPr bwMode="auto">
          <a:xfrm>
            <a:off x="3630613" y="3062288"/>
            <a:ext cx="57150" cy="777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89" name="Oval 129"/>
          <p:cNvSpPr>
            <a:spLocks noChangeArrowheads="1"/>
          </p:cNvSpPr>
          <p:nvPr/>
        </p:nvSpPr>
        <p:spPr bwMode="auto">
          <a:xfrm>
            <a:off x="3575050" y="2921000"/>
            <a:ext cx="55563" cy="777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90" name="Oval 130"/>
          <p:cNvSpPr>
            <a:spLocks noChangeArrowheads="1"/>
          </p:cNvSpPr>
          <p:nvPr/>
        </p:nvSpPr>
        <p:spPr bwMode="auto">
          <a:xfrm>
            <a:off x="3673475" y="2995613"/>
            <a:ext cx="55563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91" name="Oval 131"/>
          <p:cNvSpPr>
            <a:spLocks noChangeArrowheads="1"/>
          </p:cNvSpPr>
          <p:nvPr/>
        </p:nvSpPr>
        <p:spPr bwMode="auto">
          <a:xfrm>
            <a:off x="3816350" y="2624138"/>
            <a:ext cx="57150" cy="79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92" name="Oval 132"/>
          <p:cNvSpPr>
            <a:spLocks noChangeArrowheads="1"/>
          </p:cNvSpPr>
          <p:nvPr/>
        </p:nvSpPr>
        <p:spPr bwMode="auto">
          <a:xfrm>
            <a:off x="3916363" y="2720975"/>
            <a:ext cx="55562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93" name="Oval 133"/>
          <p:cNvSpPr>
            <a:spLocks noChangeArrowheads="1"/>
          </p:cNvSpPr>
          <p:nvPr/>
        </p:nvSpPr>
        <p:spPr bwMode="auto">
          <a:xfrm>
            <a:off x="3795713" y="3065463"/>
            <a:ext cx="57150" cy="777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94" name="Oval 134"/>
          <p:cNvSpPr>
            <a:spLocks noChangeArrowheads="1"/>
          </p:cNvSpPr>
          <p:nvPr/>
        </p:nvSpPr>
        <p:spPr bwMode="auto">
          <a:xfrm>
            <a:off x="3625850" y="2808288"/>
            <a:ext cx="55563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95" name="Oval 135"/>
          <p:cNvSpPr>
            <a:spLocks noChangeArrowheads="1"/>
          </p:cNvSpPr>
          <p:nvPr/>
        </p:nvSpPr>
        <p:spPr bwMode="auto">
          <a:xfrm>
            <a:off x="3716338" y="2633663"/>
            <a:ext cx="571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96" name="Oval 136"/>
          <p:cNvSpPr>
            <a:spLocks noChangeArrowheads="1"/>
          </p:cNvSpPr>
          <p:nvPr/>
        </p:nvSpPr>
        <p:spPr bwMode="auto">
          <a:xfrm>
            <a:off x="3776663" y="2757488"/>
            <a:ext cx="58737" cy="7778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97" name="Oval 137"/>
          <p:cNvSpPr>
            <a:spLocks noChangeArrowheads="1"/>
          </p:cNvSpPr>
          <p:nvPr/>
        </p:nvSpPr>
        <p:spPr bwMode="auto">
          <a:xfrm>
            <a:off x="3567113" y="2833688"/>
            <a:ext cx="58737" cy="7778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98" name="Oval 138"/>
          <p:cNvSpPr>
            <a:spLocks noChangeArrowheads="1"/>
          </p:cNvSpPr>
          <p:nvPr/>
        </p:nvSpPr>
        <p:spPr bwMode="auto">
          <a:xfrm>
            <a:off x="3736975" y="2743200"/>
            <a:ext cx="57150" cy="7778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99" name="Oval 139"/>
          <p:cNvSpPr>
            <a:spLocks noChangeArrowheads="1"/>
          </p:cNvSpPr>
          <p:nvPr/>
        </p:nvSpPr>
        <p:spPr bwMode="auto">
          <a:xfrm>
            <a:off x="3806825" y="2944813"/>
            <a:ext cx="57150" cy="7778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900" name="Oval 140"/>
          <p:cNvSpPr>
            <a:spLocks noChangeArrowheads="1"/>
          </p:cNvSpPr>
          <p:nvPr/>
        </p:nvSpPr>
        <p:spPr bwMode="auto">
          <a:xfrm>
            <a:off x="3597275" y="2697163"/>
            <a:ext cx="55563" cy="7778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901" name="Oval 141"/>
          <p:cNvSpPr>
            <a:spLocks noChangeArrowheads="1"/>
          </p:cNvSpPr>
          <p:nvPr/>
        </p:nvSpPr>
        <p:spPr bwMode="auto">
          <a:xfrm>
            <a:off x="3651250" y="2643188"/>
            <a:ext cx="55563" cy="7778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902" name="Oval 142"/>
          <p:cNvSpPr>
            <a:spLocks noChangeArrowheads="1"/>
          </p:cNvSpPr>
          <p:nvPr/>
        </p:nvSpPr>
        <p:spPr bwMode="auto">
          <a:xfrm>
            <a:off x="3863975" y="2660650"/>
            <a:ext cx="55563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903" name="Oval 143"/>
          <p:cNvSpPr>
            <a:spLocks noChangeArrowheads="1"/>
          </p:cNvSpPr>
          <p:nvPr/>
        </p:nvSpPr>
        <p:spPr bwMode="auto">
          <a:xfrm>
            <a:off x="3686175" y="2767013"/>
            <a:ext cx="57150" cy="777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904" name="Oval 144"/>
          <p:cNvSpPr>
            <a:spLocks noChangeArrowheads="1"/>
          </p:cNvSpPr>
          <p:nvPr/>
        </p:nvSpPr>
        <p:spPr bwMode="auto">
          <a:xfrm>
            <a:off x="3589338" y="2767013"/>
            <a:ext cx="58737" cy="777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905" name="Oval 145"/>
          <p:cNvSpPr>
            <a:spLocks noChangeArrowheads="1"/>
          </p:cNvSpPr>
          <p:nvPr/>
        </p:nvSpPr>
        <p:spPr bwMode="auto">
          <a:xfrm>
            <a:off x="3751263" y="2673350"/>
            <a:ext cx="55562" cy="777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906" name="Oval 146"/>
          <p:cNvSpPr>
            <a:spLocks noChangeArrowheads="1"/>
          </p:cNvSpPr>
          <p:nvPr/>
        </p:nvSpPr>
        <p:spPr bwMode="auto">
          <a:xfrm>
            <a:off x="3862388" y="2797175"/>
            <a:ext cx="57150" cy="7778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907" name="Oval 147"/>
          <p:cNvSpPr>
            <a:spLocks noChangeArrowheads="1"/>
          </p:cNvSpPr>
          <p:nvPr/>
        </p:nvSpPr>
        <p:spPr bwMode="auto">
          <a:xfrm>
            <a:off x="3660775" y="2844800"/>
            <a:ext cx="571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908" name="Oval 148"/>
          <p:cNvSpPr>
            <a:spLocks noChangeArrowheads="1"/>
          </p:cNvSpPr>
          <p:nvPr/>
        </p:nvSpPr>
        <p:spPr bwMode="auto">
          <a:xfrm>
            <a:off x="3684588" y="2690813"/>
            <a:ext cx="55562" cy="79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909" name="Oval 149"/>
          <p:cNvSpPr>
            <a:spLocks noChangeArrowheads="1"/>
          </p:cNvSpPr>
          <p:nvPr/>
        </p:nvSpPr>
        <p:spPr bwMode="auto">
          <a:xfrm>
            <a:off x="3738563" y="2911475"/>
            <a:ext cx="55562" cy="7778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910" name="Oval 150"/>
          <p:cNvSpPr>
            <a:spLocks noChangeArrowheads="1"/>
          </p:cNvSpPr>
          <p:nvPr/>
        </p:nvSpPr>
        <p:spPr bwMode="auto">
          <a:xfrm>
            <a:off x="3624263" y="2932113"/>
            <a:ext cx="5715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911" name="Oval 151"/>
          <p:cNvSpPr>
            <a:spLocks noChangeArrowheads="1"/>
          </p:cNvSpPr>
          <p:nvPr/>
        </p:nvSpPr>
        <p:spPr bwMode="auto">
          <a:xfrm>
            <a:off x="3890963" y="2854325"/>
            <a:ext cx="57150" cy="7778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912" name="Oval 152"/>
          <p:cNvSpPr>
            <a:spLocks noChangeArrowheads="1"/>
          </p:cNvSpPr>
          <p:nvPr/>
        </p:nvSpPr>
        <p:spPr bwMode="auto">
          <a:xfrm>
            <a:off x="3792538" y="2986088"/>
            <a:ext cx="57150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913" name="Oval 153"/>
          <p:cNvSpPr>
            <a:spLocks noChangeArrowheads="1"/>
          </p:cNvSpPr>
          <p:nvPr/>
        </p:nvSpPr>
        <p:spPr bwMode="auto">
          <a:xfrm>
            <a:off x="3617913" y="2865438"/>
            <a:ext cx="57150" cy="79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914" name="Oval 154"/>
          <p:cNvSpPr>
            <a:spLocks noChangeArrowheads="1"/>
          </p:cNvSpPr>
          <p:nvPr/>
        </p:nvSpPr>
        <p:spPr bwMode="auto">
          <a:xfrm>
            <a:off x="3684588" y="2914650"/>
            <a:ext cx="57150" cy="777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915" name="Oval 155"/>
          <p:cNvSpPr>
            <a:spLocks noChangeArrowheads="1"/>
          </p:cNvSpPr>
          <p:nvPr/>
        </p:nvSpPr>
        <p:spPr bwMode="auto">
          <a:xfrm>
            <a:off x="3916363" y="2800350"/>
            <a:ext cx="55562" cy="777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916" name="Oval 156"/>
          <p:cNvSpPr>
            <a:spLocks noChangeArrowheads="1"/>
          </p:cNvSpPr>
          <p:nvPr/>
        </p:nvSpPr>
        <p:spPr bwMode="auto">
          <a:xfrm>
            <a:off x="3856038" y="3046413"/>
            <a:ext cx="57150" cy="79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917" name="Oval 157"/>
          <p:cNvSpPr>
            <a:spLocks noChangeArrowheads="1"/>
          </p:cNvSpPr>
          <p:nvPr/>
        </p:nvSpPr>
        <p:spPr bwMode="auto">
          <a:xfrm>
            <a:off x="3889375" y="2917825"/>
            <a:ext cx="57150" cy="777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918" name="Oval 158"/>
          <p:cNvSpPr>
            <a:spLocks noChangeArrowheads="1"/>
          </p:cNvSpPr>
          <p:nvPr/>
        </p:nvSpPr>
        <p:spPr bwMode="auto">
          <a:xfrm>
            <a:off x="3913188" y="2895600"/>
            <a:ext cx="55562" cy="79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919" name="Oval 159"/>
          <p:cNvSpPr>
            <a:spLocks noChangeArrowheads="1"/>
          </p:cNvSpPr>
          <p:nvPr/>
        </p:nvSpPr>
        <p:spPr bwMode="auto">
          <a:xfrm>
            <a:off x="3732213" y="2978150"/>
            <a:ext cx="58737" cy="777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920" name="Oval 160"/>
          <p:cNvSpPr>
            <a:spLocks noChangeArrowheads="1"/>
          </p:cNvSpPr>
          <p:nvPr/>
        </p:nvSpPr>
        <p:spPr bwMode="auto">
          <a:xfrm>
            <a:off x="3881438" y="2727325"/>
            <a:ext cx="55562" cy="777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921" name="Oval 161"/>
          <p:cNvSpPr>
            <a:spLocks noChangeArrowheads="1"/>
          </p:cNvSpPr>
          <p:nvPr/>
        </p:nvSpPr>
        <p:spPr bwMode="auto">
          <a:xfrm>
            <a:off x="3857625" y="2971800"/>
            <a:ext cx="57150" cy="74613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922" name="Oval 162"/>
          <p:cNvSpPr>
            <a:spLocks noChangeArrowheads="1"/>
          </p:cNvSpPr>
          <p:nvPr/>
        </p:nvSpPr>
        <p:spPr bwMode="auto">
          <a:xfrm>
            <a:off x="3562350" y="2992438"/>
            <a:ext cx="55563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923" name="Oval 163"/>
          <p:cNvSpPr>
            <a:spLocks noChangeArrowheads="1"/>
          </p:cNvSpPr>
          <p:nvPr/>
        </p:nvSpPr>
        <p:spPr bwMode="auto">
          <a:xfrm>
            <a:off x="3838575" y="2747963"/>
            <a:ext cx="57150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924" name="Oval 164"/>
          <p:cNvSpPr>
            <a:spLocks noChangeArrowheads="1"/>
          </p:cNvSpPr>
          <p:nvPr/>
        </p:nvSpPr>
        <p:spPr bwMode="auto">
          <a:xfrm>
            <a:off x="3690938" y="3062288"/>
            <a:ext cx="55562" cy="7778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925" name="Oval 165"/>
          <p:cNvSpPr>
            <a:spLocks noChangeArrowheads="1"/>
          </p:cNvSpPr>
          <p:nvPr/>
        </p:nvSpPr>
        <p:spPr bwMode="auto">
          <a:xfrm>
            <a:off x="3529013" y="2955925"/>
            <a:ext cx="57150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926" name="Oval 166"/>
          <p:cNvSpPr>
            <a:spLocks noChangeArrowheads="1"/>
          </p:cNvSpPr>
          <p:nvPr/>
        </p:nvSpPr>
        <p:spPr bwMode="auto">
          <a:xfrm>
            <a:off x="3613150" y="3008313"/>
            <a:ext cx="55563" cy="7778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927" name="Oval 167"/>
          <p:cNvSpPr>
            <a:spLocks noChangeArrowheads="1"/>
          </p:cNvSpPr>
          <p:nvPr/>
        </p:nvSpPr>
        <p:spPr bwMode="auto">
          <a:xfrm>
            <a:off x="3948113" y="2851150"/>
            <a:ext cx="57150" cy="7778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928" name="Oval 168"/>
          <p:cNvSpPr>
            <a:spLocks noChangeArrowheads="1"/>
          </p:cNvSpPr>
          <p:nvPr/>
        </p:nvSpPr>
        <p:spPr bwMode="auto">
          <a:xfrm>
            <a:off x="3559175" y="2730500"/>
            <a:ext cx="55563" cy="7778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929" name="Oval 169"/>
          <p:cNvSpPr>
            <a:spLocks noChangeArrowheads="1"/>
          </p:cNvSpPr>
          <p:nvPr/>
        </p:nvSpPr>
        <p:spPr bwMode="auto">
          <a:xfrm>
            <a:off x="3903663" y="2981325"/>
            <a:ext cx="55562" cy="7778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930" name="Oval 170"/>
          <p:cNvSpPr>
            <a:spLocks noChangeArrowheads="1"/>
          </p:cNvSpPr>
          <p:nvPr/>
        </p:nvSpPr>
        <p:spPr bwMode="auto">
          <a:xfrm>
            <a:off x="3743325" y="3043238"/>
            <a:ext cx="58738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931" name="Oval 171"/>
          <p:cNvSpPr>
            <a:spLocks noChangeArrowheads="1"/>
          </p:cNvSpPr>
          <p:nvPr/>
        </p:nvSpPr>
        <p:spPr bwMode="auto">
          <a:xfrm>
            <a:off x="1973263" y="2847975"/>
            <a:ext cx="55562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932" name="Oval 172"/>
          <p:cNvSpPr>
            <a:spLocks noChangeArrowheads="1"/>
          </p:cNvSpPr>
          <p:nvPr/>
        </p:nvSpPr>
        <p:spPr bwMode="auto">
          <a:xfrm>
            <a:off x="2200275" y="2657475"/>
            <a:ext cx="55563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933" name="Oval 173"/>
          <p:cNvSpPr>
            <a:spLocks noChangeArrowheads="1"/>
          </p:cNvSpPr>
          <p:nvPr/>
        </p:nvSpPr>
        <p:spPr bwMode="auto">
          <a:xfrm>
            <a:off x="2062163" y="2811463"/>
            <a:ext cx="55562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934" name="Oval 174"/>
          <p:cNvSpPr>
            <a:spLocks noChangeArrowheads="1"/>
          </p:cNvSpPr>
          <p:nvPr/>
        </p:nvSpPr>
        <p:spPr bwMode="auto">
          <a:xfrm>
            <a:off x="1855788" y="2860675"/>
            <a:ext cx="57150" cy="7778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935" name="Oval 175"/>
          <p:cNvSpPr>
            <a:spLocks noChangeArrowheads="1"/>
          </p:cNvSpPr>
          <p:nvPr/>
        </p:nvSpPr>
        <p:spPr bwMode="auto">
          <a:xfrm>
            <a:off x="1704975" y="2136775"/>
            <a:ext cx="58738" cy="7778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936" name="Oval 176"/>
          <p:cNvSpPr>
            <a:spLocks noChangeArrowheads="1"/>
          </p:cNvSpPr>
          <p:nvPr/>
        </p:nvSpPr>
        <p:spPr bwMode="auto">
          <a:xfrm>
            <a:off x="1914525" y="2057400"/>
            <a:ext cx="57150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937" name="Oval 177"/>
          <p:cNvSpPr>
            <a:spLocks noChangeArrowheads="1"/>
          </p:cNvSpPr>
          <p:nvPr/>
        </p:nvSpPr>
        <p:spPr bwMode="auto">
          <a:xfrm>
            <a:off x="4227513" y="2238375"/>
            <a:ext cx="55562" cy="7937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938" name="Oval 178"/>
          <p:cNvSpPr>
            <a:spLocks noChangeArrowheads="1"/>
          </p:cNvSpPr>
          <p:nvPr/>
        </p:nvSpPr>
        <p:spPr bwMode="auto">
          <a:xfrm>
            <a:off x="3743325" y="3397250"/>
            <a:ext cx="58738" cy="7778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79"/>
          <p:cNvGrpSpPr>
            <a:grpSpLocks/>
          </p:cNvGrpSpPr>
          <p:nvPr/>
        </p:nvGrpSpPr>
        <p:grpSpPr bwMode="auto">
          <a:xfrm>
            <a:off x="3478213" y="2030413"/>
            <a:ext cx="366712" cy="395287"/>
            <a:chOff x="2191" y="1173"/>
            <a:chExt cx="314" cy="355"/>
          </a:xfrm>
        </p:grpSpPr>
        <p:sp>
          <p:nvSpPr>
            <p:cNvPr id="118017" name="Oval 180"/>
            <p:cNvSpPr>
              <a:spLocks noChangeArrowheads="1"/>
            </p:cNvSpPr>
            <p:nvPr/>
          </p:nvSpPr>
          <p:spPr bwMode="auto">
            <a:xfrm>
              <a:off x="2269" y="1264"/>
              <a:ext cx="35" cy="4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18" name="Oval 181"/>
            <p:cNvSpPr>
              <a:spLocks noChangeArrowheads="1"/>
            </p:cNvSpPr>
            <p:nvPr/>
          </p:nvSpPr>
          <p:spPr bwMode="auto">
            <a:xfrm>
              <a:off x="2191" y="1313"/>
              <a:ext cx="37" cy="5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19" name="Oval 182"/>
            <p:cNvSpPr>
              <a:spLocks noChangeArrowheads="1"/>
            </p:cNvSpPr>
            <p:nvPr/>
          </p:nvSpPr>
          <p:spPr bwMode="auto">
            <a:xfrm>
              <a:off x="2343" y="1336"/>
              <a:ext cx="36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20" name="Oval 183"/>
            <p:cNvSpPr>
              <a:spLocks noChangeArrowheads="1"/>
            </p:cNvSpPr>
            <p:nvPr/>
          </p:nvSpPr>
          <p:spPr bwMode="auto">
            <a:xfrm>
              <a:off x="2382" y="1327"/>
              <a:ext cx="36" cy="4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21" name="Oval 184"/>
            <p:cNvSpPr>
              <a:spLocks noChangeArrowheads="1"/>
            </p:cNvSpPr>
            <p:nvPr/>
          </p:nvSpPr>
          <p:spPr bwMode="auto">
            <a:xfrm>
              <a:off x="2304" y="1342"/>
              <a:ext cx="36" cy="4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22" name="Oval 185"/>
            <p:cNvSpPr>
              <a:spLocks noChangeArrowheads="1"/>
            </p:cNvSpPr>
            <p:nvPr/>
          </p:nvSpPr>
          <p:spPr bwMode="auto">
            <a:xfrm>
              <a:off x="2382" y="1327"/>
              <a:ext cx="36" cy="4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23" name="Oval 186"/>
            <p:cNvSpPr>
              <a:spLocks noChangeArrowheads="1"/>
            </p:cNvSpPr>
            <p:nvPr/>
          </p:nvSpPr>
          <p:spPr bwMode="auto">
            <a:xfrm>
              <a:off x="2361" y="1369"/>
              <a:ext cx="35" cy="4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24" name="Oval 187"/>
            <p:cNvSpPr>
              <a:spLocks noChangeArrowheads="1"/>
            </p:cNvSpPr>
            <p:nvPr/>
          </p:nvSpPr>
          <p:spPr bwMode="auto">
            <a:xfrm>
              <a:off x="2376" y="1249"/>
              <a:ext cx="35" cy="4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25" name="Oval 188"/>
            <p:cNvSpPr>
              <a:spLocks noChangeArrowheads="1"/>
            </p:cNvSpPr>
            <p:nvPr/>
          </p:nvSpPr>
          <p:spPr bwMode="auto">
            <a:xfrm>
              <a:off x="2391" y="1370"/>
              <a:ext cx="36" cy="5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26" name="Oval 189"/>
            <p:cNvSpPr>
              <a:spLocks noChangeArrowheads="1"/>
            </p:cNvSpPr>
            <p:nvPr/>
          </p:nvSpPr>
          <p:spPr bwMode="auto">
            <a:xfrm>
              <a:off x="2315" y="1329"/>
              <a:ext cx="35" cy="49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27" name="Oval 190"/>
            <p:cNvSpPr>
              <a:spLocks noChangeArrowheads="1"/>
            </p:cNvSpPr>
            <p:nvPr/>
          </p:nvSpPr>
          <p:spPr bwMode="auto">
            <a:xfrm>
              <a:off x="2344" y="1205"/>
              <a:ext cx="35" cy="5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28" name="Oval 191"/>
            <p:cNvSpPr>
              <a:spLocks noChangeArrowheads="1"/>
            </p:cNvSpPr>
            <p:nvPr/>
          </p:nvSpPr>
          <p:spPr bwMode="auto">
            <a:xfrm>
              <a:off x="2194" y="1363"/>
              <a:ext cx="35" cy="4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29" name="Oval 192"/>
            <p:cNvSpPr>
              <a:spLocks noChangeArrowheads="1"/>
            </p:cNvSpPr>
            <p:nvPr/>
          </p:nvSpPr>
          <p:spPr bwMode="auto">
            <a:xfrm>
              <a:off x="2260" y="1479"/>
              <a:ext cx="37" cy="4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30" name="Oval 193"/>
            <p:cNvSpPr>
              <a:spLocks noChangeArrowheads="1"/>
            </p:cNvSpPr>
            <p:nvPr/>
          </p:nvSpPr>
          <p:spPr bwMode="auto">
            <a:xfrm>
              <a:off x="2225" y="1389"/>
              <a:ext cx="35" cy="5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31" name="Oval 194"/>
            <p:cNvSpPr>
              <a:spLocks noChangeArrowheads="1"/>
            </p:cNvSpPr>
            <p:nvPr/>
          </p:nvSpPr>
          <p:spPr bwMode="auto">
            <a:xfrm>
              <a:off x="2287" y="1435"/>
              <a:ext cx="35" cy="4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32" name="Oval 195"/>
            <p:cNvSpPr>
              <a:spLocks noChangeArrowheads="1"/>
            </p:cNvSpPr>
            <p:nvPr/>
          </p:nvSpPr>
          <p:spPr bwMode="auto">
            <a:xfrm>
              <a:off x="2377" y="1203"/>
              <a:ext cx="36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33" name="Oval 196"/>
            <p:cNvSpPr>
              <a:spLocks noChangeArrowheads="1"/>
            </p:cNvSpPr>
            <p:nvPr/>
          </p:nvSpPr>
          <p:spPr bwMode="auto">
            <a:xfrm>
              <a:off x="2440" y="1262"/>
              <a:ext cx="35" cy="5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34" name="Oval 197"/>
            <p:cNvSpPr>
              <a:spLocks noChangeArrowheads="1"/>
            </p:cNvSpPr>
            <p:nvPr/>
          </p:nvSpPr>
          <p:spPr bwMode="auto">
            <a:xfrm>
              <a:off x="2364" y="1479"/>
              <a:ext cx="37" cy="4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35" name="Oval 198"/>
            <p:cNvSpPr>
              <a:spLocks noChangeArrowheads="1"/>
            </p:cNvSpPr>
            <p:nvPr/>
          </p:nvSpPr>
          <p:spPr bwMode="auto">
            <a:xfrm>
              <a:off x="2257" y="1317"/>
              <a:ext cx="35" cy="5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36" name="Oval 199"/>
            <p:cNvSpPr>
              <a:spLocks noChangeArrowheads="1"/>
            </p:cNvSpPr>
            <p:nvPr/>
          </p:nvSpPr>
          <p:spPr bwMode="auto">
            <a:xfrm>
              <a:off x="2314" y="1207"/>
              <a:ext cx="36" cy="49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37" name="Oval 200"/>
            <p:cNvSpPr>
              <a:spLocks noChangeArrowheads="1"/>
            </p:cNvSpPr>
            <p:nvPr/>
          </p:nvSpPr>
          <p:spPr bwMode="auto">
            <a:xfrm>
              <a:off x="2354" y="1287"/>
              <a:ext cx="35" cy="49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38" name="Oval 201"/>
            <p:cNvSpPr>
              <a:spLocks noChangeArrowheads="1"/>
            </p:cNvSpPr>
            <p:nvPr/>
          </p:nvSpPr>
          <p:spPr bwMode="auto">
            <a:xfrm>
              <a:off x="2221" y="1334"/>
              <a:ext cx="36" cy="5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39" name="Oval 202"/>
            <p:cNvSpPr>
              <a:spLocks noChangeArrowheads="1"/>
            </p:cNvSpPr>
            <p:nvPr/>
          </p:nvSpPr>
          <p:spPr bwMode="auto">
            <a:xfrm>
              <a:off x="2327" y="1277"/>
              <a:ext cx="36" cy="5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40" name="Oval 203"/>
            <p:cNvSpPr>
              <a:spLocks noChangeArrowheads="1"/>
            </p:cNvSpPr>
            <p:nvPr/>
          </p:nvSpPr>
          <p:spPr bwMode="auto">
            <a:xfrm>
              <a:off x="2371" y="1405"/>
              <a:ext cx="37" cy="4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41" name="Oval 204"/>
            <p:cNvSpPr>
              <a:spLocks noChangeArrowheads="1"/>
            </p:cNvSpPr>
            <p:nvPr/>
          </p:nvSpPr>
          <p:spPr bwMode="auto">
            <a:xfrm>
              <a:off x="2239" y="1249"/>
              <a:ext cx="35" cy="49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42" name="Oval 205"/>
            <p:cNvSpPr>
              <a:spLocks noChangeArrowheads="1"/>
            </p:cNvSpPr>
            <p:nvPr/>
          </p:nvSpPr>
          <p:spPr bwMode="auto">
            <a:xfrm>
              <a:off x="2273" y="1215"/>
              <a:ext cx="35" cy="49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43" name="Oval 206"/>
            <p:cNvSpPr>
              <a:spLocks noChangeArrowheads="1"/>
            </p:cNvSpPr>
            <p:nvPr/>
          </p:nvSpPr>
          <p:spPr bwMode="auto">
            <a:xfrm>
              <a:off x="2408" y="1226"/>
              <a:ext cx="36" cy="49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44" name="Oval 207"/>
            <p:cNvSpPr>
              <a:spLocks noChangeArrowheads="1"/>
            </p:cNvSpPr>
            <p:nvPr/>
          </p:nvSpPr>
          <p:spPr bwMode="auto">
            <a:xfrm>
              <a:off x="2295" y="1291"/>
              <a:ext cx="37" cy="4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45" name="Oval 208"/>
            <p:cNvSpPr>
              <a:spLocks noChangeArrowheads="1"/>
            </p:cNvSpPr>
            <p:nvPr/>
          </p:nvSpPr>
          <p:spPr bwMode="auto">
            <a:xfrm>
              <a:off x="2235" y="1291"/>
              <a:ext cx="36" cy="4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46" name="Oval 209"/>
            <p:cNvSpPr>
              <a:spLocks noChangeArrowheads="1"/>
            </p:cNvSpPr>
            <p:nvPr/>
          </p:nvSpPr>
          <p:spPr bwMode="auto">
            <a:xfrm>
              <a:off x="2336" y="1234"/>
              <a:ext cx="35" cy="4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47" name="Oval 210"/>
            <p:cNvSpPr>
              <a:spLocks noChangeArrowheads="1"/>
            </p:cNvSpPr>
            <p:nvPr/>
          </p:nvSpPr>
          <p:spPr bwMode="auto">
            <a:xfrm>
              <a:off x="2406" y="1312"/>
              <a:ext cx="37" cy="4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48" name="Oval 211"/>
            <p:cNvSpPr>
              <a:spLocks noChangeArrowheads="1"/>
            </p:cNvSpPr>
            <p:nvPr/>
          </p:nvSpPr>
          <p:spPr bwMode="auto">
            <a:xfrm>
              <a:off x="2279" y="1340"/>
              <a:ext cx="36" cy="49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49" name="Oval 212"/>
            <p:cNvSpPr>
              <a:spLocks noChangeArrowheads="1"/>
            </p:cNvSpPr>
            <p:nvPr/>
          </p:nvSpPr>
          <p:spPr bwMode="auto">
            <a:xfrm>
              <a:off x="2294" y="1245"/>
              <a:ext cx="35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50" name="Oval 213"/>
            <p:cNvSpPr>
              <a:spLocks noChangeArrowheads="1"/>
            </p:cNvSpPr>
            <p:nvPr/>
          </p:nvSpPr>
          <p:spPr bwMode="auto">
            <a:xfrm>
              <a:off x="2328" y="1384"/>
              <a:ext cx="36" cy="49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51" name="Oval 214"/>
            <p:cNvSpPr>
              <a:spLocks noChangeArrowheads="1"/>
            </p:cNvSpPr>
            <p:nvPr/>
          </p:nvSpPr>
          <p:spPr bwMode="auto">
            <a:xfrm>
              <a:off x="2256" y="1395"/>
              <a:ext cx="36" cy="5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52" name="Oval 215"/>
            <p:cNvSpPr>
              <a:spLocks noChangeArrowheads="1"/>
            </p:cNvSpPr>
            <p:nvPr/>
          </p:nvSpPr>
          <p:spPr bwMode="auto">
            <a:xfrm>
              <a:off x="2425" y="1346"/>
              <a:ext cx="35" cy="49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53" name="Oval 216"/>
            <p:cNvSpPr>
              <a:spLocks noChangeArrowheads="1"/>
            </p:cNvSpPr>
            <p:nvPr/>
          </p:nvSpPr>
          <p:spPr bwMode="auto">
            <a:xfrm>
              <a:off x="2362" y="1431"/>
              <a:ext cx="36" cy="5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54" name="Oval 217"/>
            <p:cNvSpPr>
              <a:spLocks noChangeArrowheads="1"/>
            </p:cNvSpPr>
            <p:nvPr/>
          </p:nvSpPr>
          <p:spPr bwMode="auto">
            <a:xfrm>
              <a:off x="2252" y="1355"/>
              <a:ext cx="36" cy="5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55" name="Oval 218"/>
            <p:cNvSpPr>
              <a:spLocks noChangeArrowheads="1"/>
            </p:cNvSpPr>
            <p:nvPr/>
          </p:nvSpPr>
          <p:spPr bwMode="auto">
            <a:xfrm>
              <a:off x="2295" y="1386"/>
              <a:ext cx="35" cy="4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56" name="Oval 219"/>
            <p:cNvSpPr>
              <a:spLocks noChangeArrowheads="1"/>
            </p:cNvSpPr>
            <p:nvPr/>
          </p:nvSpPr>
          <p:spPr bwMode="auto">
            <a:xfrm>
              <a:off x="2440" y="1313"/>
              <a:ext cx="35" cy="5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57" name="Oval 220"/>
            <p:cNvSpPr>
              <a:spLocks noChangeArrowheads="1"/>
            </p:cNvSpPr>
            <p:nvPr/>
          </p:nvSpPr>
          <p:spPr bwMode="auto">
            <a:xfrm>
              <a:off x="2402" y="1469"/>
              <a:ext cx="36" cy="5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58" name="Oval 221"/>
            <p:cNvSpPr>
              <a:spLocks noChangeArrowheads="1"/>
            </p:cNvSpPr>
            <p:nvPr/>
          </p:nvSpPr>
          <p:spPr bwMode="auto">
            <a:xfrm>
              <a:off x="2423" y="1386"/>
              <a:ext cx="36" cy="4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59" name="Oval 222"/>
            <p:cNvSpPr>
              <a:spLocks noChangeArrowheads="1"/>
            </p:cNvSpPr>
            <p:nvPr/>
          </p:nvSpPr>
          <p:spPr bwMode="auto">
            <a:xfrm>
              <a:off x="2438" y="1374"/>
              <a:ext cx="35" cy="5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60" name="Oval 223"/>
            <p:cNvSpPr>
              <a:spLocks noChangeArrowheads="1"/>
            </p:cNvSpPr>
            <p:nvPr/>
          </p:nvSpPr>
          <p:spPr bwMode="auto">
            <a:xfrm>
              <a:off x="2325" y="1424"/>
              <a:ext cx="36" cy="4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61" name="Oval 224"/>
            <p:cNvSpPr>
              <a:spLocks noChangeArrowheads="1"/>
            </p:cNvSpPr>
            <p:nvPr/>
          </p:nvSpPr>
          <p:spPr bwMode="auto">
            <a:xfrm>
              <a:off x="2418" y="1266"/>
              <a:ext cx="36" cy="4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62" name="Oval 225"/>
            <p:cNvSpPr>
              <a:spLocks noChangeArrowheads="1"/>
            </p:cNvSpPr>
            <p:nvPr/>
          </p:nvSpPr>
          <p:spPr bwMode="auto">
            <a:xfrm>
              <a:off x="2404" y="1420"/>
              <a:ext cx="35" cy="49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63" name="Oval 226"/>
            <p:cNvSpPr>
              <a:spLocks noChangeArrowheads="1"/>
            </p:cNvSpPr>
            <p:nvPr/>
          </p:nvSpPr>
          <p:spPr bwMode="auto">
            <a:xfrm>
              <a:off x="2217" y="1435"/>
              <a:ext cx="35" cy="49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64" name="Oval 227"/>
            <p:cNvSpPr>
              <a:spLocks noChangeArrowheads="1"/>
            </p:cNvSpPr>
            <p:nvPr/>
          </p:nvSpPr>
          <p:spPr bwMode="auto">
            <a:xfrm>
              <a:off x="2391" y="1279"/>
              <a:ext cx="36" cy="5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65" name="Oval 228"/>
            <p:cNvSpPr>
              <a:spLocks noChangeArrowheads="1"/>
            </p:cNvSpPr>
            <p:nvPr/>
          </p:nvSpPr>
          <p:spPr bwMode="auto">
            <a:xfrm>
              <a:off x="2298" y="1477"/>
              <a:ext cx="35" cy="49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66" name="Oval 229"/>
            <p:cNvSpPr>
              <a:spLocks noChangeArrowheads="1"/>
            </p:cNvSpPr>
            <p:nvPr/>
          </p:nvSpPr>
          <p:spPr bwMode="auto">
            <a:xfrm>
              <a:off x="2197" y="1412"/>
              <a:ext cx="35" cy="5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67" name="Oval 230"/>
            <p:cNvSpPr>
              <a:spLocks noChangeArrowheads="1"/>
            </p:cNvSpPr>
            <p:nvPr/>
          </p:nvSpPr>
          <p:spPr bwMode="auto">
            <a:xfrm>
              <a:off x="2249" y="1445"/>
              <a:ext cx="36" cy="4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68" name="Oval 231"/>
            <p:cNvSpPr>
              <a:spLocks noChangeArrowheads="1"/>
            </p:cNvSpPr>
            <p:nvPr/>
          </p:nvSpPr>
          <p:spPr bwMode="auto">
            <a:xfrm>
              <a:off x="2460" y="1346"/>
              <a:ext cx="36" cy="49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69" name="Oval 232"/>
            <p:cNvSpPr>
              <a:spLocks noChangeArrowheads="1"/>
            </p:cNvSpPr>
            <p:nvPr/>
          </p:nvSpPr>
          <p:spPr bwMode="auto">
            <a:xfrm>
              <a:off x="2215" y="1270"/>
              <a:ext cx="35" cy="4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70" name="Oval 233"/>
            <p:cNvSpPr>
              <a:spLocks noChangeArrowheads="1"/>
            </p:cNvSpPr>
            <p:nvPr/>
          </p:nvSpPr>
          <p:spPr bwMode="auto">
            <a:xfrm>
              <a:off x="2432" y="1426"/>
              <a:ext cx="35" cy="49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71" name="Oval 234"/>
            <p:cNvSpPr>
              <a:spLocks noChangeArrowheads="1"/>
            </p:cNvSpPr>
            <p:nvPr/>
          </p:nvSpPr>
          <p:spPr bwMode="auto">
            <a:xfrm>
              <a:off x="2332" y="1467"/>
              <a:ext cx="36" cy="5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72" name="Oval 235"/>
            <p:cNvSpPr>
              <a:spLocks noChangeArrowheads="1"/>
            </p:cNvSpPr>
            <p:nvPr/>
          </p:nvSpPr>
          <p:spPr bwMode="auto">
            <a:xfrm>
              <a:off x="2458" y="1399"/>
              <a:ext cx="36" cy="49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73" name="Oval 236"/>
            <p:cNvSpPr>
              <a:spLocks noChangeArrowheads="1"/>
            </p:cNvSpPr>
            <p:nvPr/>
          </p:nvSpPr>
          <p:spPr bwMode="auto">
            <a:xfrm>
              <a:off x="2288" y="1173"/>
              <a:ext cx="37" cy="49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74" name="Oval 237"/>
            <p:cNvSpPr>
              <a:spLocks noChangeArrowheads="1"/>
            </p:cNvSpPr>
            <p:nvPr/>
          </p:nvSpPr>
          <p:spPr bwMode="auto">
            <a:xfrm>
              <a:off x="2468" y="1281"/>
              <a:ext cx="37" cy="5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7940" name="Oval 238"/>
          <p:cNvSpPr>
            <a:spLocks noChangeArrowheads="1"/>
          </p:cNvSpPr>
          <p:nvPr/>
        </p:nvSpPr>
        <p:spPr bwMode="auto">
          <a:xfrm>
            <a:off x="3946525" y="2773363"/>
            <a:ext cx="55563" cy="7778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941" name="Oval 239"/>
          <p:cNvSpPr>
            <a:spLocks noChangeArrowheads="1"/>
          </p:cNvSpPr>
          <p:nvPr/>
        </p:nvSpPr>
        <p:spPr bwMode="auto">
          <a:xfrm>
            <a:off x="3668713" y="1439863"/>
            <a:ext cx="55562" cy="7778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942" name="Line 240"/>
          <p:cNvSpPr>
            <a:spLocks noChangeShapeType="1"/>
          </p:cNvSpPr>
          <p:nvPr/>
        </p:nvSpPr>
        <p:spPr bwMode="auto">
          <a:xfrm flipV="1">
            <a:off x="2408238" y="2220913"/>
            <a:ext cx="922337" cy="204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943" name="Line 241"/>
          <p:cNvSpPr>
            <a:spLocks noChangeShapeType="1"/>
          </p:cNvSpPr>
          <p:nvPr/>
        </p:nvSpPr>
        <p:spPr bwMode="auto">
          <a:xfrm>
            <a:off x="2398713" y="2435225"/>
            <a:ext cx="941387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154" name="Text Box 242"/>
          <p:cNvSpPr txBox="1">
            <a:spLocks noChangeArrowheads="1"/>
          </p:cNvSpPr>
          <p:nvPr/>
        </p:nvSpPr>
        <p:spPr bwMode="auto">
          <a:xfrm>
            <a:off x="5114925" y="1336675"/>
            <a:ext cx="38227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i="1" dirty="0"/>
              <a:t>two smaller nuclei</a:t>
            </a:r>
          </a:p>
          <a:p>
            <a:pPr>
              <a:buFontTx/>
              <a:buChar char="•"/>
            </a:pPr>
            <a:endParaRPr lang="en-US" i="1" dirty="0"/>
          </a:p>
          <a:p>
            <a:pPr>
              <a:buFontTx/>
              <a:buChar char="•"/>
            </a:pPr>
            <a:r>
              <a:rPr lang="en-US" i="1" dirty="0"/>
              <a:t>few extra free neutrons</a:t>
            </a:r>
          </a:p>
          <a:p>
            <a:pPr>
              <a:buFontTx/>
              <a:buChar char="•"/>
            </a:pPr>
            <a:endParaRPr lang="en-US" i="1" dirty="0"/>
          </a:p>
          <a:p>
            <a:pPr>
              <a:buFontTx/>
              <a:buChar char="•"/>
            </a:pPr>
            <a:r>
              <a:rPr lang="en-US" b="1" i="1" dirty="0"/>
              <a:t>LOTS OF ENERGY!!</a:t>
            </a:r>
          </a:p>
          <a:p>
            <a:pPr>
              <a:buFontTx/>
              <a:buChar char="•"/>
            </a:pPr>
            <a:endParaRPr lang="en-US" b="1" i="1" dirty="0"/>
          </a:p>
          <a:p>
            <a:pPr>
              <a:buFontTx/>
              <a:buChar char="•"/>
            </a:pPr>
            <a:r>
              <a:rPr lang="en-US" i="1" dirty="0"/>
              <a:t>(+sometimes other bad stuff)</a:t>
            </a:r>
          </a:p>
        </p:txBody>
      </p:sp>
      <p:sp>
        <p:nvSpPr>
          <p:cNvPr id="117945" name="Text Box 243"/>
          <p:cNvSpPr txBox="1">
            <a:spLocks noChangeArrowheads="1"/>
          </p:cNvSpPr>
          <p:nvPr/>
        </p:nvSpPr>
        <p:spPr bwMode="auto">
          <a:xfrm>
            <a:off x="1004888" y="2955925"/>
            <a:ext cx="2325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/>
              <a:t>“parent” nucleus</a:t>
            </a:r>
          </a:p>
        </p:txBody>
      </p:sp>
      <p:sp>
        <p:nvSpPr>
          <p:cNvPr id="117946" name="Text Box 244"/>
          <p:cNvSpPr txBox="1">
            <a:spLocks noChangeArrowheads="1"/>
          </p:cNvSpPr>
          <p:nvPr/>
        </p:nvSpPr>
        <p:spPr bwMode="auto">
          <a:xfrm>
            <a:off x="2324100" y="3521075"/>
            <a:ext cx="244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/>
              <a:t>“daughter” nuclei</a:t>
            </a:r>
          </a:p>
        </p:txBody>
      </p:sp>
      <p:sp>
        <p:nvSpPr>
          <p:cNvPr id="117947" name="Oval 245"/>
          <p:cNvSpPr>
            <a:spLocks noChangeArrowheads="1"/>
          </p:cNvSpPr>
          <p:nvPr/>
        </p:nvSpPr>
        <p:spPr bwMode="auto">
          <a:xfrm>
            <a:off x="488950" y="2425700"/>
            <a:ext cx="55563" cy="7778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948" name="Line 246"/>
          <p:cNvSpPr>
            <a:spLocks noChangeShapeType="1"/>
          </p:cNvSpPr>
          <p:nvPr/>
        </p:nvSpPr>
        <p:spPr bwMode="auto">
          <a:xfrm flipV="1">
            <a:off x="614363" y="2419350"/>
            <a:ext cx="865187" cy="22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949" name="Text Box 247"/>
          <p:cNvSpPr txBox="1">
            <a:spLocks noChangeArrowheads="1"/>
          </p:cNvSpPr>
          <p:nvPr/>
        </p:nvSpPr>
        <p:spPr bwMode="auto">
          <a:xfrm>
            <a:off x="0" y="1919288"/>
            <a:ext cx="1182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Neutron</a:t>
            </a:r>
          </a:p>
        </p:txBody>
      </p:sp>
      <p:sp>
        <p:nvSpPr>
          <p:cNvPr id="39160" name="Text Box 248"/>
          <p:cNvSpPr txBox="1">
            <a:spLocks noChangeArrowheads="1"/>
          </p:cNvSpPr>
          <p:nvPr/>
        </p:nvSpPr>
        <p:spPr bwMode="auto">
          <a:xfrm>
            <a:off x="0" y="0"/>
            <a:ext cx="5140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b="1" i="1" u="sng">
                <a:solidFill>
                  <a:srgbClr val="CC00CC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Sources of Gamma Radiation</a:t>
            </a:r>
          </a:p>
        </p:txBody>
      </p:sp>
      <p:grpSp>
        <p:nvGrpSpPr>
          <p:cNvPr id="3" name="Group 249"/>
          <p:cNvGrpSpPr>
            <a:grpSpLocks/>
          </p:cNvGrpSpPr>
          <p:nvPr/>
        </p:nvGrpSpPr>
        <p:grpSpPr bwMode="auto">
          <a:xfrm>
            <a:off x="20638" y="4432300"/>
            <a:ext cx="8923337" cy="2076450"/>
            <a:chOff x="13" y="2792"/>
            <a:chExt cx="5621" cy="1308"/>
          </a:xfrm>
        </p:grpSpPr>
        <p:sp>
          <p:nvSpPr>
            <p:cNvPr id="117952" name="Rectangle 250"/>
            <p:cNvSpPr>
              <a:spLocks noChangeArrowheads="1"/>
            </p:cNvSpPr>
            <p:nvPr/>
          </p:nvSpPr>
          <p:spPr bwMode="auto">
            <a:xfrm>
              <a:off x="13" y="2792"/>
              <a:ext cx="549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omic Sans MS" charset="0"/>
                </a:rPr>
                <a:t>“daughter” nuclei – come out in </a:t>
              </a:r>
              <a:r>
                <a:rPr lang="en-US" i="1">
                  <a:latin typeface="Comic Sans MS" charset="0"/>
                </a:rPr>
                <a:t>excited</a:t>
              </a:r>
              <a:r>
                <a:rPr lang="en-US">
                  <a:latin typeface="Comic Sans MS" charset="0"/>
                </a:rPr>
                <a:t> nuclear energy state</a:t>
              </a:r>
            </a:p>
            <a:p>
              <a:r>
                <a:rPr lang="en-US">
                  <a:latin typeface="Comic Sans MS" charset="0"/>
                </a:rPr>
                <a:t>	…. Give off gamma rays as drop to lower energy. </a:t>
              </a:r>
            </a:p>
          </p:txBody>
        </p:sp>
        <p:sp>
          <p:nvSpPr>
            <p:cNvPr id="117953" name="Line 251"/>
            <p:cNvSpPr>
              <a:spLocks noChangeShapeType="1"/>
            </p:cNvSpPr>
            <p:nvPr/>
          </p:nvSpPr>
          <p:spPr bwMode="auto">
            <a:xfrm flipV="1">
              <a:off x="2001" y="4093"/>
              <a:ext cx="636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954" name="Line 252"/>
            <p:cNvSpPr>
              <a:spLocks noChangeShapeType="1"/>
            </p:cNvSpPr>
            <p:nvPr/>
          </p:nvSpPr>
          <p:spPr bwMode="auto">
            <a:xfrm flipV="1">
              <a:off x="2011" y="3797"/>
              <a:ext cx="636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955" name="Line 253"/>
            <p:cNvSpPr>
              <a:spLocks noChangeShapeType="1"/>
            </p:cNvSpPr>
            <p:nvPr/>
          </p:nvSpPr>
          <p:spPr bwMode="auto">
            <a:xfrm flipV="1">
              <a:off x="1988" y="3461"/>
              <a:ext cx="636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254"/>
            <p:cNvGrpSpPr>
              <a:grpSpLocks/>
            </p:cNvGrpSpPr>
            <p:nvPr/>
          </p:nvGrpSpPr>
          <p:grpSpPr bwMode="auto">
            <a:xfrm>
              <a:off x="2242" y="3293"/>
              <a:ext cx="231" cy="249"/>
              <a:chOff x="2191" y="1173"/>
              <a:chExt cx="314" cy="355"/>
            </a:xfrm>
          </p:grpSpPr>
          <p:sp>
            <p:nvSpPr>
              <p:cNvPr id="117959" name="Oval 255"/>
              <p:cNvSpPr>
                <a:spLocks noChangeArrowheads="1"/>
              </p:cNvSpPr>
              <p:nvPr/>
            </p:nvSpPr>
            <p:spPr bwMode="auto">
              <a:xfrm>
                <a:off x="2269" y="1264"/>
                <a:ext cx="35" cy="49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60" name="Oval 256"/>
              <p:cNvSpPr>
                <a:spLocks noChangeArrowheads="1"/>
              </p:cNvSpPr>
              <p:nvPr/>
            </p:nvSpPr>
            <p:spPr bwMode="auto">
              <a:xfrm>
                <a:off x="2191" y="1313"/>
                <a:ext cx="37" cy="5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61" name="Oval 257"/>
              <p:cNvSpPr>
                <a:spLocks noChangeArrowheads="1"/>
              </p:cNvSpPr>
              <p:nvPr/>
            </p:nvSpPr>
            <p:spPr bwMode="auto">
              <a:xfrm>
                <a:off x="2343" y="1336"/>
                <a:ext cx="3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62" name="Oval 258"/>
              <p:cNvSpPr>
                <a:spLocks noChangeArrowheads="1"/>
              </p:cNvSpPr>
              <p:nvPr/>
            </p:nvSpPr>
            <p:spPr bwMode="auto">
              <a:xfrm>
                <a:off x="2382" y="1327"/>
                <a:ext cx="36" cy="4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63" name="Oval 259"/>
              <p:cNvSpPr>
                <a:spLocks noChangeArrowheads="1"/>
              </p:cNvSpPr>
              <p:nvPr/>
            </p:nvSpPr>
            <p:spPr bwMode="auto">
              <a:xfrm>
                <a:off x="2304" y="1342"/>
                <a:ext cx="36" cy="49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64" name="Oval 260"/>
              <p:cNvSpPr>
                <a:spLocks noChangeArrowheads="1"/>
              </p:cNvSpPr>
              <p:nvPr/>
            </p:nvSpPr>
            <p:spPr bwMode="auto">
              <a:xfrm>
                <a:off x="2382" y="1327"/>
                <a:ext cx="36" cy="4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65" name="Oval 261"/>
              <p:cNvSpPr>
                <a:spLocks noChangeArrowheads="1"/>
              </p:cNvSpPr>
              <p:nvPr/>
            </p:nvSpPr>
            <p:spPr bwMode="auto">
              <a:xfrm>
                <a:off x="2361" y="1369"/>
                <a:ext cx="35" cy="49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66" name="Oval 262"/>
              <p:cNvSpPr>
                <a:spLocks noChangeArrowheads="1"/>
              </p:cNvSpPr>
              <p:nvPr/>
            </p:nvSpPr>
            <p:spPr bwMode="auto">
              <a:xfrm>
                <a:off x="2376" y="1249"/>
                <a:ext cx="35" cy="49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67" name="Oval 263"/>
              <p:cNvSpPr>
                <a:spLocks noChangeArrowheads="1"/>
              </p:cNvSpPr>
              <p:nvPr/>
            </p:nvSpPr>
            <p:spPr bwMode="auto">
              <a:xfrm>
                <a:off x="2391" y="1370"/>
                <a:ext cx="36" cy="5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68" name="Oval 264"/>
              <p:cNvSpPr>
                <a:spLocks noChangeArrowheads="1"/>
              </p:cNvSpPr>
              <p:nvPr/>
            </p:nvSpPr>
            <p:spPr bwMode="auto">
              <a:xfrm>
                <a:off x="2315" y="1329"/>
                <a:ext cx="35" cy="49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69" name="Oval 265"/>
              <p:cNvSpPr>
                <a:spLocks noChangeArrowheads="1"/>
              </p:cNvSpPr>
              <p:nvPr/>
            </p:nvSpPr>
            <p:spPr bwMode="auto">
              <a:xfrm>
                <a:off x="2344" y="1205"/>
                <a:ext cx="35" cy="5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70" name="Oval 266"/>
              <p:cNvSpPr>
                <a:spLocks noChangeArrowheads="1"/>
              </p:cNvSpPr>
              <p:nvPr/>
            </p:nvSpPr>
            <p:spPr bwMode="auto">
              <a:xfrm>
                <a:off x="2194" y="1363"/>
                <a:ext cx="35" cy="49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71" name="Oval 267"/>
              <p:cNvSpPr>
                <a:spLocks noChangeArrowheads="1"/>
              </p:cNvSpPr>
              <p:nvPr/>
            </p:nvSpPr>
            <p:spPr bwMode="auto">
              <a:xfrm>
                <a:off x="2260" y="1479"/>
                <a:ext cx="37" cy="49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72" name="Oval 268"/>
              <p:cNvSpPr>
                <a:spLocks noChangeArrowheads="1"/>
              </p:cNvSpPr>
              <p:nvPr/>
            </p:nvSpPr>
            <p:spPr bwMode="auto">
              <a:xfrm>
                <a:off x="2225" y="1389"/>
                <a:ext cx="35" cy="5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73" name="Oval 269"/>
              <p:cNvSpPr>
                <a:spLocks noChangeArrowheads="1"/>
              </p:cNvSpPr>
              <p:nvPr/>
            </p:nvSpPr>
            <p:spPr bwMode="auto">
              <a:xfrm>
                <a:off x="2287" y="1435"/>
                <a:ext cx="35" cy="49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74" name="Oval 270"/>
              <p:cNvSpPr>
                <a:spLocks noChangeArrowheads="1"/>
              </p:cNvSpPr>
              <p:nvPr/>
            </p:nvSpPr>
            <p:spPr bwMode="auto">
              <a:xfrm>
                <a:off x="2377" y="1203"/>
                <a:ext cx="3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75" name="Oval 271"/>
              <p:cNvSpPr>
                <a:spLocks noChangeArrowheads="1"/>
              </p:cNvSpPr>
              <p:nvPr/>
            </p:nvSpPr>
            <p:spPr bwMode="auto">
              <a:xfrm>
                <a:off x="2440" y="1262"/>
                <a:ext cx="35" cy="5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76" name="Oval 272"/>
              <p:cNvSpPr>
                <a:spLocks noChangeArrowheads="1"/>
              </p:cNvSpPr>
              <p:nvPr/>
            </p:nvSpPr>
            <p:spPr bwMode="auto">
              <a:xfrm>
                <a:off x="2364" y="1479"/>
                <a:ext cx="37" cy="49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77" name="Oval 273"/>
              <p:cNvSpPr>
                <a:spLocks noChangeArrowheads="1"/>
              </p:cNvSpPr>
              <p:nvPr/>
            </p:nvSpPr>
            <p:spPr bwMode="auto">
              <a:xfrm>
                <a:off x="2257" y="1317"/>
                <a:ext cx="35" cy="50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78" name="Oval 274"/>
              <p:cNvSpPr>
                <a:spLocks noChangeArrowheads="1"/>
              </p:cNvSpPr>
              <p:nvPr/>
            </p:nvSpPr>
            <p:spPr bwMode="auto">
              <a:xfrm>
                <a:off x="2314" y="1207"/>
                <a:ext cx="36" cy="49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79" name="Oval 275"/>
              <p:cNvSpPr>
                <a:spLocks noChangeArrowheads="1"/>
              </p:cNvSpPr>
              <p:nvPr/>
            </p:nvSpPr>
            <p:spPr bwMode="auto">
              <a:xfrm>
                <a:off x="2354" y="1287"/>
                <a:ext cx="35" cy="49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80" name="Oval 276"/>
              <p:cNvSpPr>
                <a:spLocks noChangeArrowheads="1"/>
              </p:cNvSpPr>
              <p:nvPr/>
            </p:nvSpPr>
            <p:spPr bwMode="auto">
              <a:xfrm>
                <a:off x="2221" y="1334"/>
                <a:ext cx="36" cy="50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81" name="Oval 277"/>
              <p:cNvSpPr>
                <a:spLocks noChangeArrowheads="1"/>
              </p:cNvSpPr>
              <p:nvPr/>
            </p:nvSpPr>
            <p:spPr bwMode="auto">
              <a:xfrm>
                <a:off x="2327" y="1277"/>
                <a:ext cx="36" cy="50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82" name="Oval 278"/>
              <p:cNvSpPr>
                <a:spLocks noChangeArrowheads="1"/>
              </p:cNvSpPr>
              <p:nvPr/>
            </p:nvSpPr>
            <p:spPr bwMode="auto">
              <a:xfrm>
                <a:off x="2371" y="1405"/>
                <a:ext cx="37" cy="47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83" name="Oval 279"/>
              <p:cNvSpPr>
                <a:spLocks noChangeArrowheads="1"/>
              </p:cNvSpPr>
              <p:nvPr/>
            </p:nvSpPr>
            <p:spPr bwMode="auto">
              <a:xfrm>
                <a:off x="2239" y="1249"/>
                <a:ext cx="35" cy="49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84" name="Oval 280"/>
              <p:cNvSpPr>
                <a:spLocks noChangeArrowheads="1"/>
              </p:cNvSpPr>
              <p:nvPr/>
            </p:nvSpPr>
            <p:spPr bwMode="auto">
              <a:xfrm>
                <a:off x="2273" y="1215"/>
                <a:ext cx="35" cy="49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85" name="Oval 281"/>
              <p:cNvSpPr>
                <a:spLocks noChangeArrowheads="1"/>
              </p:cNvSpPr>
              <p:nvPr/>
            </p:nvSpPr>
            <p:spPr bwMode="auto">
              <a:xfrm>
                <a:off x="2408" y="1226"/>
                <a:ext cx="36" cy="49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86" name="Oval 282"/>
              <p:cNvSpPr>
                <a:spLocks noChangeArrowheads="1"/>
              </p:cNvSpPr>
              <p:nvPr/>
            </p:nvSpPr>
            <p:spPr bwMode="auto">
              <a:xfrm>
                <a:off x="2295" y="1291"/>
                <a:ext cx="37" cy="49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87" name="Oval 283"/>
              <p:cNvSpPr>
                <a:spLocks noChangeArrowheads="1"/>
              </p:cNvSpPr>
              <p:nvPr/>
            </p:nvSpPr>
            <p:spPr bwMode="auto">
              <a:xfrm>
                <a:off x="2235" y="1291"/>
                <a:ext cx="36" cy="49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88" name="Oval 284"/>
              <p:cNvSpPr>
                <a:spLocks noChangeArrowheads="1"/>
              </p:cNvSpPr>
              <p:nvPr/>
            </p:nvSpPr>
            <p:spPr bwMode="auto">
              <a:xfrm>
                <a:off x="2336" y="1234"/>
                <a:ext cx="35" cy="49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89" name="Oval 285"/>
              <p:cNvSpPr>
                <a:spLocks noChangeArrowheads="1"/>
              </p:cNvSpPr>
              <p:nvPr/>
            </p:nvSpPr>
            <p:spPr bwMode="auto">
              <a:xfrm>
                <a:off x="2406" y="1312"/>
                <a:ext cx="37" cy="47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90" name="Oval 286"/>
              <p:cNvSpPr>
                <a:spLocks noChangeArrowheads="1"/>
              </p:cNvSpPr>
              <p:nvPr/>
            </p:nvSpPr>
            <p:spPr bwMode="auto">
              <a:xfrm>
                <a:off x="2279" y="1340"/>
                <a:ext cx="36" cy="49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91" name="Oval 287"/>
              <p:cNvSpPr>
                <a:spLocks noChangeArrowheads="1"/>
              </p:cNvSpPr>
              <p:nvPr/>
            </p:nvSpPr>
            <p:spPr bwMode="auto">
              <a:xfrm>
                <a:off x="2294" y="1245"/>
                <a:ext cx="35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92" name="Oval 288"/>
              <p:cNvSpPr>
                <a:spLocks noChangeArrowheads="1"/>
              </p:cNvSpPr>
              <p:nvPr/>
            </p:nvSpPr>
            <p:spPr bwMode="auto">
              <a:xfrm>
                <a:off x="2328" y="1384"/>
                <a:ext cx="36" cy="49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93" name="Oval 289"/>
              <p:cNvSpPr>
                <a:spLocks noChangeArrowheads="1"/>
              </p:cNvSpPr>
              <p:nvPr/>
            </p:nvSpPr>
            <p:spPr bwMode="auto">
              <a:xfrm>
                <a:off x="2256" y="1395"/>
                <a:ext cx="36" cy="50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94" name="Oval 290"/>
              <p:cNvSpPr>
                <a:spLocks noChangeArrowheads="1"/>
              </p:cNvSpPr>
              <p:nvPr/>
            </p:nvSpPr>
            <p:spPr bwMode="auto">
              <a:xfrm>
                <a:off x="2425" y="1346"/>
                <a:ext cx="35" cy="49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95" name="Oval 291"/>
              <p:cNvSpPr>
                <a:spLocks noChangeArrowheads="1"/>
              </p:cNvSpPr>
              <p:nvPr/>
            </p:nvSpPr>
            <p:spPr bwMode="auto">
              <a:xfrm>
                <a:off x="2362" y="1431"/>
                <a:ext cx="36" cy="50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96" name="Oval 292"/>
              <p:cNvSpPr>
                <a:spLocks noChangeArrowheads="1"/>
              </p:cNvSpPr>
              <p:nvPr/>
            </p:nvSpPr>
            <p:spPr bwMode="auto">
              <a:xfrm>
                <a:off x="2252" y="1355"/>
                <a:ext cx="36" cy="5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97" name="Oval 293"/>
              <p:cNvSpPr>
                <a:spLocks noChangeArrowheads="1"/>
              </p:cNvSpPr>
              <p:nvPr/>
            </p:nvSpPr>
            <p:spPr bwMode="auto">
              <a:xfrm>
                <a:off x="2295" y="1386"/>
                <a:ext cx="35" cy="49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98" name="Oval 294"/>
              <p:cNvSpPr>
                <a:spLocks noChangeArrowheads="1"/>
              </p:cNvSpPr>
              <p:nvPr/>
            </p:nvSpPr>
            <p:spPr bwMode="auto">
              <a:xfrm>
                <a:off x="2440" y="1313"/>
                <a:ext cx="35" cy="5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99" name="Oval 295"/>
              <p:cNvSpPr>
                <a:spLocks noChangeArrowheads="1"/>
              </p:cNvSpPr>
              <p:nvPr/>
            </p:nvSpPr>
            <p:spPr bwMode="auto">
              <a:xfrm>
                <a:off x="2402" y="1469"/>
                <a:ext cx="36" cy="5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00" name="Oval 296"/>
              <p:cNvSpPr>
                <a:spLocks noChangeArrowheads="1"/>
              </p:cNvSpPr>
              <p:nvPr/>
            </p:nvSpPr>
            <p:spPr bwMode="auto">
              <a:xfrm>
                <a:off x="2423" y="1386"/>
                <a:ext cx="36" cy="49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01" name="Oval 297"/>
              <p:cNvSpPr>
                <a:spLocks noChangeArrowheads="1"/>
              </p:cNvSpPr>
              <p:nvPr/>
            </p:nvSpPr>
            <p:spPr bwMode="auto">
              <a:xfrm>
                <a:off x="2438" y="1374"/>
                <a:ext cx="35" cy="5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02" name="Oval 298"/>
              <p:cNvSpPr>
                <a:spLocks noChangeArrowheads="1"/>
              </p:cNvSpPr>
              <p:nvPr/>
            </p:nvSpPr>
            <p:spPr bwMode="auto">
              <a:xfrm>
                <a:off x="2325" y="1424"/>
                <a:ext cx="36" cy="49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03" name="Oval 299"/>
              <p:cNvSpPr>
                <a:spLocks noChangeArrowheads="1"/>
              </p:cNvSpPr>
              <p:nvPr/>
            </p:nvSpPr>
            <p:spPr bwMode="auto">
              <a:xfrm>
                <a:off x="2418" y="1266"/>
                <a:ext cx="36" cy="49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04" name="Oval 300"/>
              <p:cNvSpPr>
                <a:spLocks noChangeArrowheads="1"/>
              </p:cNvSpPr>
              <p:nvPr/>
            </p:nvSpPr>
            <p:spPr bwMode="auto">
              <a:xfrm>
                <a:off x="2404" y="1420"/>
                <a:ext cx="35" cy="49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05" name="Oval 301"/>
              <p:cNvSpPr>
                <a:spLocks noChangeArrowheads="1"/>
              </p:cNvSpPr>
              <p:nvPr/>
            </p:nvSpPr>
            <p:spPr bwMode="auto">
              <a:xfrm>
                <a:off x="2217" y="1435"/>
                <a:ext cx="35" cy="49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06" name="Oval 302"/>
              <p:cNvSpPr>
                <a:spLocks noChangeArrowheads="1"/>
              </p:cNvSpPr>
              <p:nvPr/>
            </p:nvSpPr>
            <p:spPr bwMode="auto">
              <a:xfrm>
                <a:off x="2391" y="1279"/>
                <a:ext cx="36" cy="50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07" name="Oval 303"/>
              <p:cNvSpPr>
                <a:spLocks noChangeArrowheads="1"/>
              </p:cNvSpPr>
              <p:nvPr/>
            </p:nvSpPr>
            <p:spPr bwMode="auto">
              <a:xfrm>
                <a:off x="2298" y="1477"/>
                <a:ext cx="35" cy="49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08" name="Oval 304"/>
              <p:cNvSpPr>
                <a:spLocks noChangeArrowheads="1"/>
              </p:cNvSpPr>
              <p:nvPr/>
            </p:nvSpPr>
            <p:spPr bwMode="auto">
              <a:xfrm>
                <a:off x="2197" y="1412"/>
                <a:ext cx="35" cy="50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09" name="Oval 305"/>
              <p:cNvSpPr>
                <a:spLocks noChangeArrowheads="1"/>
              </p:cNvSpPr>
              <p:nvPr/>
            </p:nvSpPr>
            <p:spPr bwMode="auto">
              <a:xfrm>
                <a:off x="2249" y="1445"/>
                <a:ext cx="36" cy="47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10" name="Oval 306"/>
              <p:cNvSpPr>
                <a:spLocks noChangeArrowheads="1"/>
              </p:cNvSpPr>
              <p:nvPr/>
            </p:nvSpPr>
            <p:spPr bwMode="auto">
              <a:xfrm>
                <a:off x="2460" y="1346"/>
                <a:ext cx="36" cy="49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11" name="Oval 307"/>
              <p:cNvSpPr>
                <a:spLocks noChangeArrowheads="1"/>
              </p:cNvSpPr>
              <p:nvPr/>
            </p:nvSpPr>
            <p:spPr bwMode="auto">
              <a:xfrm>
                <a:off x="2215" y="1270"/>
                <a:ext cx="35" cy="47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12" name="Oval 308"/>
              <p:cNvSpPr>
                <a:spLocks noChangeArrowheads="1"/>
              </p:cNvSpPr>
              <p:nvPr/>
            </p:nvSpPr>
            <p:spPr bwMode="auto">
              <a:xfrm>
                <a:off x="2432" y="1426"/>
                <a:ext cx="35" cy="49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13" name="Oval 309"/>
              <p:cNvSpPr>
                <a:spLocks noChangeArrowheads="1"/>
              </p:cNvSpPr>
              <p:nvPr/>
            </p:nvSpPr>
            <p:spPr bwMode="auto">
              <a:xfrm>
                <a:off x="2332" y="1467"/>
                <a:ext cx="36" cy="50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14" name="Oval 310"/>
              <p:cNvSpPr>
                <a:spLocks noChangeArrowheads="1"/>
              </p:cNvSpPr>
              <p:nvPr/>
            </p:nvSpPr>
            <p:spPr bwMode="auto">
              <a:xfrm>
                <a:off x="2458" y="1399"/>
                <a:ext cx="36" cy="49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15" name="Oval 311"/>
              <p:cNvSpPr>
                <a:spLocks noChangeArrowheads="1"/>
              </p:cNvSpPr>
              <p:nvPr/>
            </p:nvSpPr>
            <p:spPr bwMode="auto">
              <a:xfrm>
                <a:off x="2288" y="1173"/>
                <a:ext cx="37" cy="49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16" name="Oval 312"/>
              <p:cNvSpPr>
                <a:spLocks noChangeArrowheads="1"/>
              </p:cNvSpPr>
              <p:nvPr/>
            </p:nvSpPr>
            <p:spPr bwMode="auto">
              <a:xfrm>
                <a:off x="2468" y="1281"/>
                <a:ext cx="37" cy="50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7957" name="Freeform 313"/>
            <p:cNvSpPr>
              <a:spLocks/>
            </p:cNvSpPr>
            <p:nvPr/>
          </p:nvSpPr>
          <p:spPr bwMode="auto">
            <a:xfrm>
              <a:off x="2476" y="3486"/>
              <a:ext cx="304" cy="584"/>
            </a:xfrm>
            <a:custGeom>
              <a:avLst/>
              <a:gdLst>
                <a:gd name="T0" fmla="*/ 2 w 304"/>
                <a:gd name="T1" fmla="*/ 0 h 584"/>
                <a:gd name="T2" fmla="*/ 48 w 304"/>
                <a:gd name="T3" fmla="*/ 61 h 584"/>
                <a:gd name="T4" fmla="*/ 290 w 304"/>
                <a:gd name="T5" fmla="*/ 303 h 584"/>
                <a:gd name="T6" fmla="*/ 131 w 304"/>
                <a:gd name="T7" fmla="*/ 584 h 5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4"/>
                <a:gd name="T13" fmla="*/ 0 h 584"/>
                <a:gd name="T14" fmla="*/ 304 w 304"/>
                <a:gd name="T15" fmla="*/ 584 h 5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4" h="584">
                  <a:moveTo>
                    <a:pt x="2" y="0"/>
                  </a:moveTo>
                  <a:cubicBezTo>
                    <a:pt x="1" y="5"/>
                    <a:pt x="0" y="11"/>
                    <a:pt x="48" y="61"/>
                  </a:cubicBezTo>
                  <a:cubicBezTo>
                    <a:pt x="96" y="111"/>
                    <a:pt x="276" y="216"/>
                    <a:pt x="290" y="303"/>
                  </a:cubicBezTo>
                  <a:cubicBezTo>
                    <a:pt x="304" y="390"/>
                    <a:pt x="217" y="487"/>
                    <a:pt x="131" y="58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958" name="Text Box 314"/>
            <p:cNvSpPr txBox="1">
              <a:spLocks noChangeArrowheads="1"/>
            </p:cNvSpPr>
            <p:nvPr/>
          </p:nvSpPr>
          <p:spPr bwMode="auto">
            <a:xfrm>
              <a:off x="2814" y="3317"/>
              <a:ext cx="2820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Jumps down in energy …</a:t>
              </a:r>
            </a:p>
            <a:p>
              <a:r>
                <a:rPr lang="en-US"/>
                <a:t>Gives off gamma ray… </a:t>
              </a:r>
            </a:p>
            <a:p>
              <a:r>
                <a:rPr lang="en-US"/>
                <a:t>VERY HIGH ENERGY PHOTON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5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Text Box 3"/>
          <p:cNvSpPr txBox="1">
            <a:spLocks noChangeArrowheads="1"/>
          </p:cNvSpPr>
          <p:nvPr/>
        </p:nvSpPr>
        <p:spPr bwMode="auto">
          <a:xfrm>
            <a:off x="0" y="533400"/>
            <a:ext cx="893762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b="1" dirty="0" smtClean="0">
                <a:ea typeface="Arial" charset="0"/>
                <a:cs typeface="Arial" charset="0"/>
              </a:rPr>
              <a:t>Under what circumstances would you have largest penetration? </a:t>
            </a:r>
          </a:p>
          <a:p>
            <a:r>
              <a:rPr lang="en-US" dirty="0" smtClean="0">
                <a:ea typeface="Arial" charset="0"/>
                <a:cs typeface="Arial" charset="0"/>
              </a:rPr>
              <a:t>Order </a:t>
            </a:r>
            <a:r>
              <a:rPr lang="en-US" dirty="0">
                <a:ea typeface="Arial" charset="0"/>
                <a:cs typeface="Arial" charset="0"/>
              </a:rPr>
              <a:t>each of the following case from smallest to largest. </a:t>
            </a:r>
          </a:p>
          <a:p>
            <a:endParaRPr lang="en-US" dirty="0">
              <a:ea typeface="Arial" charset="0"/>
              <a:cs typeface="Arial" charset="0"/>
            </a:endParaRPr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2971800" y="1905000"/>
          <a:ext cx="2298700" cy="646113"/>
        </p:xfrm>
        <a:graphic>
          <a:graphicData uri="http://schemas.openxmlformats.org/presentationml/2006/ole">
            <p:oleObj spid="_x0000_s102402" name="Equation" r:id="rId4" imgW="812844" imgH="228898" progId="Equation.3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2871788"/>
            <a:ext cx="4513263" cy="4194175"/>
            <a:chOff x="0" y="1809"/>
            <a:chExt cx="2843" cy="2642"/>
          </a:xfrm>
        </p:grpSpPr>
        <p:sp>
          <p:nvSpPr>
            <p:cNvPr id="59418" name="Line 6"/>
            <p:cNvSpPr>
              <a:spLocks noChangeShapeType="1"/>
            </p:cNvSpPr>
            <p:nvPr/>
          </p:nvSpPr>
          <p:spPr bwMode="auto">
            <a:xfrm>
              <a:off x="212" y="2723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19" name="Line 7"/>
            <p:cNvSpPr>
              <a:spLocks noChangeShapeType="1"/>
            </p:cNvSpPr>
            <p:nvPr/>
          </p:nvSpPr>
          <p:spPr bwMode="auto">
            <a:xfrm flipH="1" flipV="1">
              <a:off x="143" y="4031"/>
              <a:ext cx="2540" cy="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20" name="Line 8"/>
            <p:cNvSpPr>
              <a:spLocks noChangeShapeType="1"/>
            </p:cNvSpPr>
            <p:nvPr/>
          </p:nvSpPr>
          <p:spPr bwMode="auto">
            <a:xfrm>
              <a:off x="239" y="3263"/>
              <a:ext cx="629" cy="0"/>
            </a:xfrm>
            <a:prstGeom prst="line">
              <a:avLst/>
            </a:prstGeom>
            <a:noFill/>
            <a:ln w="38100">
              <a:solidFill>
                <a:srgbClr val="D6009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21" name="Line 9"/>
            <p:cNvSpPr>
              <a:spLocks noChangeShapeType="1"/>
            </p:cNvSpPr>
            <p:nvPr/>
          </p:nvSpPr>
          <p:spPr bwMode="auto">
            <a:xfrm>
              <a:off x="857" y="3263"/>
              <a:ext cx="0" cy="7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22" name="Line 10"/>
            <p:cNvSpPr>
              <a:spLocks noChangeShapeType="1"/>
            </p:cNvSpPr>
            <p:nvPr/>
          </p:nvSpPr>
          <p:spPr bwMode="auto">
            <a:xfrm>
              <a:off x="845" y="4022"/>
              <a:ext cx="1240" cy="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23" name="Line 11"/>
            <p:cNvSpPr>
              <a:spLocks noChangeShapeType="1"/>
            </p:cNvSpPr>
            <p:nvPr/>
          </p:nvSpPr>
          <p:spPr bwMode="auto">
            <a:xfrm>
              <a:off x="2093" y="3282"/>
              <a:ext cx="0" cy="7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24" name="Line 12"/>
            <p:cNvSpPr>
              <a:spLocks noChangeShapeType="1"/>
            </p:cNvSpPr>
            <p:nvPr/>
          </p:nvSpPr>
          <p:spPr bwMode="auto">
            <a:xfrm>
              <a:off x="2098" y="3283"/>
              <a:ext cx="629" cy="0"/>
            </a:xfrm>
            <a:prstGeom prst="line">
              <a:avLst/>
            </a:prstGeom>
            <a:noFill/>
            <a:ln w="38100">
              <a:solidFill>
                <a:srgbClr val="D6009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25" name="Text Box 13"/>
            <p:cNvSpPr txBox="1">
              <a:spLocks noChangeArrowheads="1"/>
            </p:cNvSpPr>
            <p:nvPr/>
          </p:nvSpPr>
          <p:spPr bwMode="auto">
            <a:xfrm>
              <a:off x="0" y="2496"/>
              <a:ext cx="4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ea typeface="Arial" charset="0"/>
                  <a:cs typeface="Arial" charset="0"/>
                </a:rPr>
                <a:t>V(x)</a:t>
              </a:r>
            </a:p>
          </p:txBody>
        </p:sp>
        <p:sp>
          <p:nvSpPr>
            <p:cNvPr id="59426" name="Text Box 14"/>
            <p:cNvSpPr txBox="1">
              <a:spLocks noChangeArrowheads="1"/>
            </p:cNvSpPr>
            <p:nvPr/>
          </p:nvSpPr>
          <p:spPr bwMode="auto">
            <a:xfrm>
              <a:off x="752" y="403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59427" name="Text Box 15"/>
            <p:cNvSpPr txBox="1">
              <a:spLocks noChangeArrowheads="1"/>
            </p:cNvSpPr>
            <p:nvPr/>
          </p:nvSpPr>
          <p:spPr bwMode="auto">
            <a:xfrm>
              <a:off x="1977" y="4032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ea typeface="Arial" charset="0"/>
                  <a:cs typeface="Arial" charset="0"/>
                </a:rPr>
                <a:t>L</a:t>
              </a:r>
            </a:p>
          </p:txBody>
        </p:sp>
        <p:sp>
          <p:nvSpPr>
            <p:cNvPr id="59428" name="Line 16"/>
            <p:cNvSpPr>
              <a:spLocks noChangeShapeType="1"/>
            </p:cNvSpPr>
            <p:nvPr/>
          </p:nvSpPr>
          <p:spPr bwMode="auto">
            <a:xfrm flipV="1">
              <a:off x="2091" y="2899"/>
              <a:ext cx="0" cy="417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29" name="Line 17"/>
            <p:cNvSpPr>
              <a:spLocks noChangeShapeType="1"/>
            </p:cNvSpPr>
            <p:nvPr/>
          </p:nvSpPr>
          <p:spPr bwMode="auto">
            <a:xfrm>
              <a:off x="2103" y="2893"/>
              <a:ext cx="64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0" name="Line 18"/>
            <p:cNvSpPr>
              <a:spLocks noChangeShapeType="1"/>
            </p:cNvSpPr>
            <p:nvPr/>
          </p:nvSpPr>
          <p:spPr bwMode="auto">
            <a:xfrm flipV="1">
              <a:off x="859" y="2883"/>
              <a:ext cx="0" cy="417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1" name="Line 19"/>
            <p:cNvSpPr>
              <a:spLocks noChangeShapeType="1"/>
            </p:cNvSpPr>
            <p:nvPr/>
          </p:nvSpPr>
          <p:spPr bwMode="auto">
            <a:xfrm>
              <a:off x="219" y="2883"/>
              <a:ext cx="64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2" name="Line 20"/>
            <p:cNvSpPr>
              <a:spLocks noChangeShapeType="1"/>
            </p:cNvSpPr>
            <p:nvPr/>
          </p:nvSpPr>
          <p:spPr bwMode="auto">
            <a:xfrm flipV="1">
              <a:off x="2087" y="2496"/>
              <a:ext cx="0" cy="417"/>
            </a:xfrm>
            <a:prstGeom prst="line">
              <a:avLst/>
            </a:prstGeom>
            <a:noFill/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3" name="Line 21"/>
            <p:cNvSpPr>
              <a:spLocks noChangeShapeType="1"/>
            </p:cNvSpPr>
            <p:nvPr/>
          </p:nvSpPr>
          <p:spPr bwMode="auto">
            <a:xfrm>
              <a:off x="2099" y="2490"/>
              <a:ext cx="640" cy="0"/>
            </a:xfrm>
            <a:prstGeom prst="line">
              <a:avLst/>
            </a:prstGeom>
            <a:noFill/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4" name="Line 22"/>
            <p:cNvSpPr>
              <a:spLocks noChangeShapeType="1"/>
            </p:cNvSpPr>
            <p:nvPr/>
          </p:nvSpPr>
          <p:spPr bwMode="auto">
            <a:xfrm flipV="1">
              <a:off x="855" y="2480"/>
              <a:ext cx="0" cy="417"/>
            </a:xfrm>
            <a:prstGeom prst="line">
              <a:avLst/>
            </a:prstGeom>
            <a:noFill/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5" name="Line 23"/>
            <p:cNvSpPr>
              <a:spLocks noChangeShapeType="1"/>
            </p:cNvSpPr>
            <p:nvPr/>
          </p:nvSpPr>
          <p:spPr bwMode="auto">
            <a:xfrm>
              <a:off x="215" y="2480"/>
              <a:ext cx="640" cy="0"/>
            </a:xfrm>
            <a:prstGeom prst="line">
              <a:avLst/>
            </a:prstGeom>
            <a:noFill/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6" name="Line 24"/>
            <p:cNvSpPr>
              <a:spLocks noChangeShapeType="1"/>
            </p:cNvSpPr>
            <p:nvPr/>
          </p:nvSpPr>
          <p:spPr bwMode="auto">
            <a:xfrm>
              <a:off x="321" y="3633"/>
              <a:ext cx="2263" cy="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7" name="Text Box 25"/>
            <p:cNvSpPr txBox="1">
              <a:spLocks noChangeArrowheads="1"/>
            </p:cNvSpPr>
            <p:nvPr/>
          </p:nvSpPr>
          <p:spPr bwMode="auto">
            <a:xfrm>
              <a:off x="910" y="3376"/>
              <a:ext cx="119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ea typeface="Arial" charset="0"/>
                  <a:cs typeface="Arial" charset="0"/>
                </a:rPr>
                <a:t>E (Particle’s </a:t>
              </a:r>
            </a:p>
            <a:p>
              <a:r>
                <a:rPr lang="en-US">
                  <a:ea typeface="Arial" charset="0"/>
                  <a:cs typeface="Arial" charset="0"/>
                </a:rPr>
                <a:t>Energy)</a:t>
              </a:r>
            </a:p>
          </p:txBody>
        </p:sp>
        <p:sp>
          <p:nvSpPr>
            <p:cNvPr id="59438" name="Oval 26"/>
            <p:cNvSpPr>
              <a:spLocks noChangeArrowheads="1"/>
            </p:cNvSpPr>
            <p:nvPr/>
          </p:nvSpPr>
          <p:spPr bwMode="auto">
            <a:xfrm>
              <a:off x="2090" y="3342"/>
              <a:ext cx="73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9" name="Text Box 27"/>
            <p:cNvSpPr txBox="1">
              <a:spLocks noChangeArrowheads="1"/>
            </p:cNvSpPr>
            <p:nvPr/>
          </p:nvSpPr>
          <p:spPr bwMode="auto">
            <a:xfrm>
              <a:off x="124" y="1809"/>
              <a:ext cx="27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ea typeface="Arial" charset="0"/>
                  <a:cs typeface="Arial" charset="0"/>
                </a:rPr>
                <a:t>Potential curve is changing.</a:t>
              </a:r>
              <a:r>
                <a:rPr lang="en-US" b="1">
                  <a:ea typeface="Arial" charset="0"/>
                  <a:cs typeface="Arial" charset="0"/>
                </a:rPr>
                <a:t> </a:t>
              </a:r>
              <a:endParaRPr lang="en-US" b="1">
                <a:solidFill>
                  <a:srgbClr val="FF0000"/>
                </a:solidFill>
                <a:ea typeface="Arial" charset="0"/>
                <a:cs typeface="Arial" charset="0"/>
              </a:endParaRP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738688" y="2838450"/>
            <a:ext cx="4405312" cy="3857625"/>
            <a:chOff x="2985" y="1788"/>
            <a:chExt cx="2775" cy="2430"/>
          </a:xfrm>
        </p:grpSpPr>
        <p:sp>
          <p:nvSpPr>
            <p:cNvPr id="59400" name="Line 29"/>
            <p:cNvSpPr>
              <a:spLocks noChangeShapeType="1"/>
            </p:cNvSpPr>
            <p:nvPr/>
          </p:nvSpPr>
          <p:spPr bwMode="auto">
            <a:xfrm>
              <a:off x="3054" y="2490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01" name="Line 30"/>
            <p:cNvSpPr>
              <a:spLocks noChangeShapeType="1"/>
            </p:cNvSpPr>
            <p:nvPr/>
          </p:nvSpPr>
          <p:spPr bwMode="auto">
            <a:xfrm flipH="1" flipV="1">
              <a:off x="2985" y="3798"/>
              <a:ext cx="2540" cy="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02" name="Line 31"/>
            <p:cNvSpPr>
              <a:spLocks noChangeShapeType="1"/>
            </p:cNvSpPr>
            <p:nvPr/>
          </p:nvSpPr>
          <p:spPr bwMode="auto">
            <a:xfrm>
              <a:off x="3093" y="2532"/>
              <a:ext cx="62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03" name="Line 32"/>
            <p:cNvSpPr>
              <a:spLocks noChangeShapeType="1"/>
            </p:cNvSpPr>
            <p:nvPr/>
          </p:nvSpPr>
          <p:spPr bwMode="auto">
            <a:xfrm>
              <a:off x="3699" y="2514"/>
              <a:ext cx="0" cy="12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04" name="Line 33"/>
            <p:cNvSpPr>
              <a:spLocks noChangeShapeType="1"/>
            </p:cNvSpPr>
            <p:nvPr/>
          </p:nvSpPr>
          <p:spPr bwMode="auto">
            <a:xfrm>
              <a:off x="3687" y="3789"/>
              <a:ext cx="1240" cy="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05" name="Line 34"/>
            <p:cNvSpPr>
              <a:spLocks noChangeShapeType="1"/>
            </p:cNvSpPr>
            <p:nvPr/>
          </p:nvSpPr>
          <p:spPr bwMode="auto">
            <a:xfrm>
              <a:off x="4935" y="2533"/>
              <a:ext cx="0" cy="12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06" name="Line 35"/>
            <p:cNvSpPr>
              <a:spLocks noChangeShapeType="1"/>
            </p:cNvSpPr>
            <p:nvPr/>
          </p:nvSpPr>
          <p:spPr bwMode="auto">
            <a:xfrm>
              <a:off x="4952" y="2552"/>
              <a:ext cx="62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07" name="Text Box 36"/>
            <p:cNvSpPr txBox="1">
              <a:spLocks noChangeArrowheads="1"/>
            </p:cNvSpPr>
            <p:nvPr/>
          </p:nvSpPr>
          <p:spPr bwMode="auto">
            <a:xfrm>
              <a:off x="3036" y="2258"/>
              <a:ext cx="4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ea typeface="Arial" charset="0"/>
                  <a:cs typeface="Arial" charset="0"/>
                </a:rPr>
                <a:t>V(x)</a:t>
              </a:r>
            </a:p>
          </p:txBody>
        </p:sp>
        <p:sp>
          <p:nvSpPr>
            <p:cNvPr id="59408" name="Text Box 37"/>
            <p:cNvSpPr txBox="1">
              <a:spLocks noChangeArrowheads="1"/>
            </p:cNvSpPr>
            <p:nvPr/>
          </p:nvSpPr>
          <p:spPr bwMode="auto">
            <a:xfrm>
              <a:off x="3594" y="3797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59409" name="Text Box 38"/>
            <p:cNvSpPr txBox="1">
              <a:spLocks noChangeArrowheads="1"/>
            </p:cNvSpPr>
            <p:nvPr/>
          </p:nvSpPr>
          <p:spPr bwMode="auto">
            <a:xfrm>
              <a:off x="4825" y="3799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ea typeface="Arial" charset="0"/>
                  <a:cs typeface="Arial" charset="0"/>
                </a:rPr>
                <a:t>L</a:t>
              </a:r>
            </a:p>
          </p:txBody>
        </p:sp>
        <p:sp>
          <p:nvSpPr>
            <p:cNvPr id="59410" name="Line 39"/>
            <p:cNvSpPr>
              <a:spLocks noChangeShapeType="1"/>
            </p:cNvSpPr>
            <p:nvPr/>
          </p:nvSpPr>
          <p:spPr bwMode="auto">
            <a:xfrm>
              <a:off x="3223" y="3364"/>
              <a:ext cx="2263" cy="6"/>
            </a:xfrm>
            <a:prstGeom prst="line">
              <a:avLst/>
            </a:prstGeom>
            <a:noFill/>
            <a:ln w="38100">
              <a:solidFill>
                <a:srgbClr val="9966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11" name="Text Box 40"/>
            <p:cNvSpPr txBox="1">
              <a:spLocks noChangeArrowheads="1"/>
            </p:cNvSpPr>
            <p:nvPr/>
          </p:nvSpPr>
          <p:spPr bwMode="auto">
            <a:xfrm>
              <a:off x="5456" y="3209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996600"/>
                  </a:solidFill>
                  <a:ea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59412" name="Line 41"/>
            <p:cNvSpPr>
              <a:spLocks noChangeShapeType="1"/>
            </p:cNvSpPr>
            <p:nvPr/>
          </p:nvSpPr>
          <p:spPr bwMode="auto">
            <a:xfrm>
              <a:off x="3229" y="3094"/>
              <a:ext cx="2263" cy="6"/>
            </a:xfrm>
            <a:prstGeom prst="line">
              <a:avLst/>
            </a:prstGeom>
            <a:noFill/>
            <a:ln w="38100">
              <a:solidFill>
                <a:srgbClr val="9900CC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13" name="Line 42"/>
            <p:cNvSpPr>
              <a:spLocks noChangeShapeType="1"/>
            </p:cNvSpPr>
            <p:nvPr/>
          </p:nvSpPr>
          <p:spPr bwMode="auto">
            <a:xfrm>
              <a:off x="3235" y="2836"/>
              <a:ext cx="2263" cy="6"/>
            </a:xfrm>
            <a:prstGeom prst="line">
              <a:avLst/>
            </a:prstGeom>
            <a:noFill/>
            <a:ln w="38100">
              <a:solidFill>
                <a:srgbClr val="00808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14" name="Text Box 43"/>
            <p:cNvSpPr txBox="1">
              <a:spLocks noChangeArrowheads="1"/>
            </p:cNvSpPr>
            <p:nvPr/>
          </p:nvSpPr>
          <p:spPr bwMode="auto">
            <a:xfrm>
              <a:off x="5456" y="2951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9900CC"/>
                  </a:solidFill>
                  <a:ea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59415" name="Text Box 44"/>
            <p:cNvSpPr txBox="1">
              <a:spLocks noChangeArrowheads="1"/>
            </p:cNvSpPr>
            <p:nvPr/>
          </p:nvSpPr>
          <p:spPr bwMode="auto">
            <a:xfrm>
              <a:off x="5468" y="2687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8080"/>
                  </a:solidFill>
                  <a:ea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59416" name="Oval 45"/>
            <p:cNvSpPr>
              <a:spLocks noChangeArrowheads="1"/>
            </p:cNvSpPr>
            <p:nvPr/>
          </p:nvSpPr>
          <p:spPr bwMode="auto">
            <a:xfrm>
              <a:off x="4917" y="2584"/>
              <a:ext cx="843" cy="105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17" name="Text Box 46"/>
            <p:cNvSpPr txBox="1">
              <a:spLocks noChangeArrowheads="1"/>
            </p:cNvSpPr>
            <p:nvPr/>
          </p:nvSpPr>
          <p:spPr bwMode="auto">
            <a:xfrm>
              <a:off x="3412" y="1788"/>
              <a:ext cx="213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ea typeface="Arial" charset="0"/>
                  <a:cs typeface="Arial" charset="0"/>
                </a:rPr>
                <a:t>Energy of the particle </a:t>
              </a:r>
            </a:p>
            <a:p>
              <a:r>
                <a:rPr lang="en-US" b="1">
                  <a:solidFill>
                    <a:srgbClr val="FF0000"/>
                  </a:solidFill>
                  <a:ea typeface="Arial" charset="0"/>
                  <a:cs typeface="Arial" charset="0"/>
                </a:rPr>
                <a:t>is changing</a:t>
              </a:r>
              <a:r>
                <a:rPr lang="en-US" b="1">
                  <a:ea typeface="Arial" charset="0"/>
                  <a:cs typeface="Arial" charset="0"/>
                </a:rPr>
                <a:t> </a:t>
              </a:r>
            </a:p>
          </p:txBody>
        </p:sp>
      </p:grpSp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5951538" y="1789113"/>
          <a:ext cx="2295525" cy="923925"/>
        </p:xfrm>
        <a:graphic>
          <a:graphicData uri="http://schemas.openxmlformats.org/presentationml/2006/ole">
            <p:oleObj spid="_x0000_s102403" name="Equation" r:id="rId5" imgW="1105297" imgH="444897" progId="Equation.DSMT4">
              <p:embed/>
            </p:oleObj>
          </a:graphicData>
        </a:graphic>
      </p:graphicFrame>
      <p:sp>
        <p:nvSpPr>
          <p:cNvPr id="48" name="Text Box 51"/>
          <p:cNvSpPr txBox="1">
            <a:spLocks noChangeArrowheads="1"/>
          </p:cNvSpPr>
          <p:nvPr/>
        </p:nvSpPr>
        <p:spPr bwMode="auto">
          <a:xfrm>
            <a:off x="523966" y="0"/>
            <a:ext cx="62008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omic Sans MS" charset="0"/>
                <a:ea typeface="Arial" charset="0"/>
                <a:cs typeface="Arial" charset="0"/>
              </a:rPr>
              <a:t>Thinking about</a:t>
            </a:r>
            <a:r>
              <a:rPr lang="en-US" dirty="0" smtClean="0">
                <a:latin typeface="Calibri"/>
                <a:ea typeface="Arial" charset="0"/>
                <a:cs typeface="Calibri"/>
              </a:rPr>
              <a:t> </a:t>
            </a:r>
            <a:r>
              <a:rPr lang="en-US" dirty="0" err="1" smtClean="0">
                <a:latin typeface="Calibri"/>
                <a:ea typeface="Arial" charset="0"/>
                <a:cs typeface="Calibri"/>
              </a:rPr>
              <a:t>α</a:t>
            </a:r>
            <a:r>
              <a:rPr lang="en-US" dirty="0" smtClean="0">
                <a:latin typeface="Comic Sans MS" charset="0"/>
                <a:ea typeface="Arial" charset="0"/>
                <a:cs typeface="Arial" charset="0"/>
              </a:rPr>
              <a:t> </a:t>
            </a:r>
            <a:r>
              <a:rPr lang="en-US" dirty="0">
                <a:latin typeface="Comic Sans MS" charset="0"/>
                <a:ea typeface="Arial" charset="0"/>
                <a:cs typeface="Arial" charset="0"/>
              </a:rPr>
              <a:t>and penetration distance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97C77B-2D13-7B41-9867-20BE9E91E6FC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19811" name="Rectangle 2"/>
          <p:cNvSpPr>
            <a:spLocks noChangeArrowheads="1"/>
          </p:cNvSpPr>
          <p:nvPr/>
        </p:nvSpPr>
        <p:spPr bwMode="auto">
          <a:xfrm>
            <a:off x="0" y="152400"/>
            <a:ext cx="89916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CC"/>
                </a:solidFill>
              </a:rPr>
              <a:t>gamma rays: high-energy photons</a:t>
            </a:r>
          </a:p>
          <a:p>
            <a:r>
              <a:rPr lang="en-US" sz="2200">
                <a:solidFill>
                  <a:srgbClr val="CC00CC"/>
                </a:solidFill>
              </a:rPr>
              <a:t>- So high energy can pass through things (walls, your body) without being absorbed, but if absorbed really bad!  </a:t>
            </a:r>
            <a:endParaRPr lang="en-US" b="1">
              <a:solidFill>
                <a:srgbClr val="CC00CC"/>
              </a:solidFill>
            </a:endParaRPr>
          </a:p>
        </p:txBody>
      </p:sp>
      <p:sp>
        <p:nvSpPr>
          <p:cNvPr id="119812" name="Text Box 8"/>
          <p:cNvSpPr txBox="1">
            <a:spLocks noChangeArrowheads="1"/>
          </p:cNvSpPr>
          <p:nvPr/>
        </p:nvSpPr>
        <p:spPr bwMode="auto">
          <a:xfrm>
            <a:off x="609600" y="1346200"/>
            <a:ext cx="890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In air: </a:t>
            </a:r>
          </a:p>
        </p:txBody>
      </p:sp>
      <p:sp>
        <p:nvSpPr>
          <p:cNvPr id="119813" name="Line 9"/>
          <p:cNvSpPr>
            <a:spLocks noChangeShapeType="1"/>
          </p:cNvSpPr>
          <p:nvPr/>
        </p:nvSpPr>
        <p:spPr bwMode="auto">
          <a:xfrm>
            <a:off x="1311275" y="1868488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814" name="Text Box 10"/>
          <p:cNvSpPr txBox="1">
            <a:spLocks noChangeArrowheads="1"/>
          </p:cNvSpPr>
          <p:nvPr/>
        </p:nvSpPr>
        <p:spPr bwMode="auto">
          <a:xfrm>
            <a:off x="1371600" y="1346200"/>
            <a:ext cx="4702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Can travel long distances until absorbed</a:t>
            </a:r>
          </a:p>
          <a:p>
            <a:r>
              <a:rPr lang="en-US" sz="2000"/>
              <a:t>		</a:t>
            </a:r>
          </a:p>
        </p:txBody>
      </p:sp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685800" y="2260600"/>
            <a:ext cx="6438900" cy="3925888"/>
            <a:chOff x="432" y="1424"/>
            <a:chExt cx="4056" cy="2473"/>
          </a:xfrm>
        </p:grpSpPr>
        <p:sp>
          <p:nvSpPr>
            <p:cNvPr id="119821" name="AutoShape 12"/>
            <p:cNvSpPr>
              <a:spLocks noChangeAspect="1" noChangeArrowheads="1"/>
            </p:cNvSpPr>
            <p:nvPr/>
          </p:nvSpPr>
          <p:spPr bwMode="auto">
            <a:xfrm>
              <a:off x="1200" y="1968"/>
              <a:ext cx="2858" cy="192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822" name="Freeform 13"/>
            <p:cNvSpPr>
              <a:spLocks/>
            </p:cNvSpPr>
            <p:nvPr/>
          </p:nvSpPr>
          <p:spPr bwMode="auto">
            <a:xfrm>
              <a:off x="1526" y="2505"/>
              <a:ext cx="990" cy="1079"/>
            </a:xfrm>
            <a:custGeom>
              <a:avLst/>
              <a:gdLst>
                <a:gd name="T0" fmla="*/ 295 w 1007"/>
                <a:gd name="T1" fmla="*/ 144 h 1097"/>
                <a:gd name="T2" fmla="*/ 37 w 1007"/>
                <a:gd name="T3" fmla="*/ 170 h 1097"/>
                <a:gd name="T4" fmla="*/ 58 w 1007"/>
                <a:gd name="T5" fmla="*/ 375 h 1097"/>
                <a:gd name="T6" fmla="*/ 192 w 1007"/>
                <a:gd name="T7" fmla="*/ 510 h 1097"/>
                <a:gd name="T8" fmla="*/ 275 w 1007"/>
                <a:gd name="T9" fmla="*/ 722 h 1097"/>
                <a:gd name="T10" fmla="*/ 146 w 1007"/>
                <a:gd name="T11" fmla="*/ 875 h 1097"/>
                <a:gd name="T12" fmla="*/ 346 w 1007"/>
                <a:gd name="T13" fmla="*/ 972 h 1097"/>
                <a:gd name="T14" fmla="*/ 626 w 1007"/>
                <a:gd name="T15" fmla="*/ 843 h 1097"/>
                <a:gd name="T16" fmla="*/ 799 w 1007"/>
                <a:gd name="T17" fmla="*/ 670 h 1097"/>
                <a:gd name="T18" fmla="*/ 704 w 1007"/>
                <a:gd name="T19" fmla="*/ 535 h 1097"/>
                <a:gd name="T20" fmla="*/ 761 w 1007"/>
                <a:gd name="T21" fmla="*/ 292 h 1097"/>
                <a:gd name="T22" fmla="*/ 888 w 1007"/>
                <a:gd name="T23" fmla="*/ 140 h 1097"/>
                <a:gd name="T24" fmla="*/ 728 w 1007"/>
                <a:gd name="T25" fmla="*/ 11 h 1097"/>
                <a:gd name="T26" fmla="*/ 493 w 1007"/>
                <a:gd name="T27" fmla="*/ 83 h 1097"/>
                <a:gd name="T28" fmla="*/ 383 w 1007"/>
                <a:gd name="T29" fmla="*/ 149 h 1097"/>
                <a:gd name="T30" fmla="*/ 250 w 1007"/>
                <a:gd name="T31" fmla="*/ 133 h 109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07"/>
                <a:gd name="T49" fmla="*/ 0 h 1097"/>
                <a:gd name="T50" fmla="*/ 1007 w 1007"/>
                <a:gd name="T51" fmla="*/ 1097 h 109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07" h="1097">
                  <a:moveTo>
                    <a:pt x="332" y="162"/>
                  </a:moveTo>
                  <a:cubicBezTo>
                    <a:pt x="210" y="155"/>
                    <a:pt x="88" y="148"/>
                    <a:pt x="44" y="191"/>
                  </a:cubicBezTo>
                  <a:cubicBezTo>
                    <a:pt x="0" y="234"/>
                    <a:pt x="36" y="358"/>
                    <a:pt x="65" y="421"/>
                  </a:cubicBezTo>
                  <a:cubicBezTo>
                    <a:pt x="94" y="484"/>
                    <a:pt x="175" y="507"/>
                    <a:pt x="216" y="572"/>
                  </a:cubicBezTo>
                  <a:cubicBezTo>
                    <a:pt x="257" y="637"/>
                    <a:pt x="318" y="742"/>
                    <a:pt x="310" y="810"/>
                  </a:cubicBezTo>
                  <a:cubicBezTo>
                    <a:pt x="302" y="878"/>
                    <a:pt x="153" y="936"/>
                    <a:pt x="166" y="983"/>
                  </a:cubicBezTo>
                  <a:cubicBezTo>
                    <a:pt x="179" y="1030"/>
                    <a:pt x="299" y="1097"/>
                    <a:pt x="389" y="1091"/>
                  </a:cubicBezTo>
                  <a:cubicBezTo>
                    <a:pt x="479" y="1085"/>
                    <a:pt x="621" y="1003"/>
                    <a:pt x="706" y="947"/>
                  </a:cubicBezTo>
                  <a:cubicBezTo>
                    <a:pt x="791" y="891"/>
                    <a:pt x="886" y="810"/>
                    <a:pt x="900" y="752"/>
                  </a:cubicBezTo>
                  <a:cubicBezTo>
                    <a:pt x="914" y="694"/>
                    <a:pt x="799" y="672"/>
                    <a:pt x="792" y="601"/>
                  </a:cubicBezTo>
                  <a:cubicBezTo>
                    <a:pt x="785" y="530"/>
                    <a:pt x="822" y="401"/>
                    <a:pt x="857" y="327"/>
                  </a:cubicBezTo>
                  <a:cubicBezTo>
                    <a:pt x="892" y="253"/>
                    <a:pt x="1007" y="208"/>
                    <a:pt x="1001" y="155"/>
                  </a:cubicBezTo>
                  <a:cubicBezTo>
                    <a:pt x="995" y="102"/>
                    <a:pt x="895" y="22"/>
                    <a:pt x="821" y="11"/>
                  </a:cubicBezTo>
                  <a:cubicBezTo>
                    <a:pt x="747" y="0"/>
                    <a:pt x="620" y="64"/>
                    <a:pt x="555" y="90"/>
                  </a:cubicBezTo>
                  <a:cubicBezTo>
                    <a:pt x="490" y="116"/>
                    <a:pt x="478" y="159"/>
                    <a:pt x="432" y="169"/>
                  </a:cubicBezTo>
                  <a:cubicBezTo>
                    <a:pt x="386" y="179"/>
                    <a:pt x="306" y="151"/>
                    <a:pt x="281" y="147"/>
                  </a:cubicBezTo>
                </a:path>
              </a:pathLst>
            </a:custGeom>
            <a:solidFill>
              <a:srgbClr val="66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823" name="Text Box 15"/>
            <p:cNvSpPr txBox="1">
              <a:spLocks noChangeArrowheads="1"/>
            </p:cNvSpPr>
            <p:nvPr/>
          </p:nvSpPr>
          <p:spPr bwMode="auto">
            <a:xfrm>
              <a:off x="1748" y="2695"/>
              <a:ext cx="242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r>
                <a:rPr lang="en-US" i="1">
                  <a:solidFill>
                    <a:srgbClr val="000000"/>
                  </a:solidFill>
                </a:rPr>
                <a:t>+</a:t>
              </a:r>
              <a:endParaRPr lang="en-US"/>
            </a:p>
          </p:txBody>
        </p:sp>
        <p:sp>
          <p:nvSpPr>
            <p:cNvPr id="119824" name="Text Box 16"/>
            <p:cNvSpPr txBox="1">
              <a:spLocks noChangeArrowheads="1"/>
            </p:cNvSpPr>
            <p:nvPr/>
          </p:nvSpPr>
          <p:spPr bwMode="auto">
            <a:xfrm>
              <a:off x="2038" y="2702"/>
              <a:ext cx="242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r>
                <a:rPr lang="en-US" i="1">
                  <a:solidFill>
                    <a:srgbClr val="000000"/>
                  </a:solidFill>
                </a:rPr>
                <a:t>+</a:t>
              </a:r>
              <a:endParaRPr lang="en-US"/>
            </a:p>
          </p:txBody>
        </p:sp>
        <p:sp>
          <p:nvSpPr>
            <p:cNvPr id="119825" name="Freeform 17"/>
            <p:cNvSpPr>
              <a:spLocks/>
            </p:cNvSpPr>
            <p:nvPr/>
          </p:nvSpPr>
          <p:spPr bwMode="auto">
            <a:xfrm>
              <a:off x="1930" y="3163"/>
              <a:ext cx="269" cy="109"/>
            </a:xfrm>
            <a:custGeom>
              <a:avLst/>
              <a:gdLst>
                <a:gd name="T0" fmla="*/ 0 w 274"/>
                <a:gd name="T1" fmla="*/ 97 h 111"/>
                <a:gd name="T2" fmla="*/ 56 w 274"/>
                <a:gd name="T3" fmla="*/ 13 h 111"/>
                <a:gd name="T4" fmla="*/ 196 w 274"/>
                <a:gd name="T5" fmla="*/ 27 h 111"/>
                <a:gd name="T6" fmla="*/ 240 w 274"/>
                <a:gd name="T7" fmla="*/ 90 h 1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4"/>
                <a:gd name="T13" fmla="*/ 0 h 111"/>
                <a:gd name="T14" fmla="*/ 274 w 274"/>
                <a:gd name="T15" fmla="*/ 111 h 1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4" h="111">
                  <a:moveTo>
                    <a:pt x="0" y="111"/>
                  </a:moveTo>
                  <a:cubicBezTo>
                    <a:pt x="13" y="68"/>
                    <a:pt x="26" y="26"/>
                    <a:pt x="63" y="13"/>
                  </a:cubicBezTo>
                  <a:cubicBezTo>
                    <a:pt x="100" y="0"/>
                    <a:pt x="189" y="19"/>
                    <a:pt x="224" y="34"/>
                  </a:cubicBezTo>
                  <a:cubicBezTo>
                    <a:pt x="259" y="49"/>
                    <a:pt x="265" y="92"/>
                    <a:pt x="274" y="10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826" name="AutoShape 19"/>
            <p:cNvSpPr>
              <a:spLocks noChangeArrowheads="1"/>
            </p:cNvSpPr>
            <p:nvPr/>
          </p:nvSpPr>
          <p:spPr bwMode="auto">
            <a:xfrm>
              <a:off x="2059" y="2628"/>
              <a:ext cx="69" cy="103"/>
            </a:xfrm>
            <a:prstGeom prst="irregularSeal1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827" name="Line 20"/>
            <p:cNvSpPr>
              <a:spLocks noChangeShapeType="1"/>
            </p:cNvSpPr>
            <p:nvPr/>
          </p:nvSpPr>
          <p:spPr bwMode="auto">
            <a:xfrm flipV="1">
              <a:off x="2117" y="2193"/>
              <a:ext cx="876" cy="4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828" name="Line 21"/>
            <p:cNvSpPr>
              <a:spLocks noChangeShapeType="1"/>
            </p:cNvSpPr>
            <p:nvPr/>
          </p:nvSpPr>
          <p:spPr bwMode="auto">
            <a:xfrm>
              <a:off x="2075" y="2717"/>
              <a:ext cx="997" cy="5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829" name="Oval 22"/>
            <p:cNvSpPr>
              <a:spLocks noChangeArrowheads="1"/>
            </p:cNvSpPr>
            <p:nvPr/>
          </p:nvSpPr>
          <p:spPr bwMode="auto">
            <a:xfrm>
              <a:off x="2705" y="2110"/>
              <a:ext cx="1211" cy="121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830" name="Oval 23"/>
            <p:cNvSpPr>
              <a:spLocks noChangeArrowheads="1"/>
            </p:cNvSpPr>
            <p:nvPr/>
          </p:nvSpPr>
          <p:spPr bwMode="auto">
            <a:xfrm>
              <a:off x="2065" y="2649"/>
              <a:ext cx="55" cy="5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831" name="Line 24"/>
            <p:cNvSpPr>
              <a:spLocks noChangeShapeType="1"/>
            </p:cNvSpPr>
            <p:nvPr/>
          </p:nvSpPr>
          <p:spPr bwMode="auto">
            <a:xfrm>
              <a:off x="1846" y="2415"/>
              <a:ext cx="685" cy="72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832" name="Oval 25"/>
            <p:cNvSpPr>
              <a:spLocks noChangeArrowheads="1"/>
            </p:cNvSpPr>
            <p:nvPr/>
          </p:nvSpPr>
          <p:spPr bwMode="auto">
            <a:xfrm>
              <a:off x="1342" y="2351"/>
              <a:ext cx="59" cy="63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833" name="Oval 26"/>
            <p:cNvSpPr>
              <a:spLocks noChangeArrowheads="1"/>
            </p:cNvSpPr>
            <p:nvPr/>
          </p:nvSpPr>
          <p:spPr bwMode="auto">
            <a:xfrm>
              <a:off x="1804" y="2377"/>
              <a:ext cx="59" cy="63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2984" y="2498"/>
              <a:ext cx="152" cy="414"/>
              <a:chOff x="4018" y="881"/>
              <a:chExt cx="335" cy="916"/>
            </a:xfrm>
          </p:grpSpPr>
          <p:sp>
            <p:nvSpPr>
              <p:cNvPr id="119847" name="Oval 28"/>
              <p:cNvSpPr>
                <a:spLocks noChangeArrowheads="1"/>
              </p:cNvSpPr>
              <p:nvPr/>
            </p:nvSpPr>
            <p:spPr bwMode="auto">
              <a:xfrm>
                <a:off x="4032" y="1414"/>
                <a:ext cx="160" cy="154"/>
              </a:xfrm>
              <a:prstGeom prst="ellipse">
                <a:avLst/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48" name="Oval 29"/>
              <p:cNvSpPr>
                <a:spLocks noChangeArrowheads="1"/>
              </p:cNvSpPr>
              <p:nvPr/>
            </p:nvSpPr>
            <p:spPr bwMode="auto">
              <a:xfrm>
                <a:off x="4193" y="1643"/>
                <a:ext cx="160" cy="15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49" name="Oval 30"/>
              <p:cNvSpPr>
                <a:spLocks noChangeArrowheads="1"/>
              </p:cNvSpPr>
              <p:nvPr/>
            </p:nvSpPr>
            <p:spPr bwMode="auto">
              <a:xfrm>
                <a:off x="4018" y="881"/>
                <a:ext cx="160" cy="15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50" name="Oval 31"/>
              <p:cNvSpPr>
                <a:spLocks noChangeArrowheads="1"/>
              </p:cNvSpPr>
              <p:nvPr/>
            </p:nvSpPr>
            <p:spPr bwMode="auto">
              <a:xfrm>
                <a:off x="4037" y="1151"/>
                <a:ext cx="160" cy="154"/>
              </a:xfrm>
              <a:prstGeom prst="ellipse">
                <a:avLst/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51" name="Freeform 32"/>
              <p:cNvSpPr>
                <a:spLocks/>
              </p:cNvSpPr>
              <p:nvPr/>
            </p:nvSpPr>
            <p:spPr bwMode="auto">
              <a:xfrm>
                <a:off x="4069" y="1296"/>
                <a:ext cx="99" cy="128"/>
              </a:xfrm>
              <a:custGeom>
                <a:avLst/>
                <a:gdLst>
                  <a:gd name="T0" fmla="*/ 0 w 185"/>
                  <a:gd name="T1" fmla="*/ 0 h 891"/>
                  <a:gd name="T2" fmla="*/ 2 w 185"/>
                  <a:gd name="T3" fmla="*/ 0 h 891"/>
                  <a:gd name="T4" fmla="*/ 1 w 185"/>
                  <a:gd name="T5" fmla="*/ 0 h 891"/>
                  <a:gd name="T6" fmla="*/ 2 w 185"/>
                  <a:gd name="T7" fmla="*/ 0 h 891"/>
                  <a:gd name="T8" fmla="*/ 1 w 185"/>
                  <a:gd name="T9" fmla="*/ 0 h 891"/>
                  <a:gd name="T10" fmla="*/ 2 w 185"/>
                  <a:gd name="T11" fmla="*/ 0 h 891"/>
                  <a:gd name="T12" fmla="*/ 1 w 185"/>
                  <a:gd name="T13" fmla="*/ 0 h 891"/>
                  <a:gd name="T14" fmla="*/ 2 w 185"/>
                  <a:gd name="T15" fmla="*/ 0 h 891"/>
                  <a:gd name="T16" fmla="*/ 1 w 185"/>
                  <a:gd name="T17" fmla="*/ 0 h 8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5"/>
                  <a:gd name="T28" fmla="*/ 0 h 891"/>
                  <a:gd name="T29" fmla="*/ 185 w 185"/>
                  <a:gd name="T30" fmla="*/ 891 h 89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5" h="891">
                    <a:moveTo>
                      <a:pt x="0" y="0"/>
                    </a:moveTo>
                    <a:cubicBezTo>
                      <a:pt x="83" y="32"/>
                      <a:pt x="167" y="65"/>
                      <a:pt x="171" y="101"/>
                    </a:cubicBezTo>
                    <a:cubicBezTo>
                      <a:pt x="175" y="137"/>
                      <a:pt x="24" y="179"/>
                      <a:pt x="22" y="219"/>
                    </a:cubicBezTo>
                    <a:cubicBezTo>
                      <a:pt x="20" y="259"/>
                      <a:pt x="160" y="304"/>
                      <a:pt x="160" y="341"/>
                    </a:cubicBezTo>
                    <a:cubicBezTo>
                      <a:pt x="160" y="378"/>
                      <a:pt x="20" y="406"/>
                      <a:pt x="22" y="443"/>
                    </a:cubicBezTo>
                    <a:cubicBezTo>
                      <a:pt x="24" y="480"/>
                      <a:pt x="167" y="526"/>
                      <a:pt x="171" y="565"/>
                    </a:cubicBezTo>
                    <a:cubicBezTo>
                      <a:pt x="175" y="604"/>
                      <a:pt x="46" y="637"/>
                      <a:pt x="48" y="677"/>
                    </a:cubicBezTo>
                    <a:cubicBezTo>
                      <a:pt x="50" y="717"/>
                      <a:pt x="185" y="769"/>
                      <a:pt x="182" y="805"/>
                    </a:cubicBezTo>
                    <a:cubicBezTo>
                      <a:pt x="179" y="841"/>
                      <a:pt x="56" y="877"/>
                      <a:pt x="32" y="891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52" name="Freeform 33"/>
              <p:cNvSpPr>
                <a:spLocks/>
              </p:cNvSpPr>
              <p:nvPr/>
            </p:nvSpPr>
            <p:spPr bwMode="auto">
              <a:xfrm>
                <a:off x="4064" y="1025"/>
                <a:ext cx="99" cy="128"/>
              </a:xfrm>
              <a:custGeom>
                <a:avLst/>
                <a:gdLst>
                  <a:gd name="T0" fmla="*/ 0 w 185"/>
                  <a:gd name="T1" fmla="*/ 0 h 891"/>
                  <a:gd name="T2" fmla="*/ 2 w 185"/>
                  <a:gd name="T3" fmla="*/ 0 h 891"/>
                  <a:gd name="T4" fmla="*/ 1 w 185"/>
                  <a:gd name="T5" fmla="*/ 0 h 891"/>
                  <a:gd name="T6" fmla="*/ 2 w 185"/>
                  <a:gd name="T7" fmla="*/ 0 h 891"/>
                  <a:gd name="T8" fmla="*/ 1 w 185"/>
                  <a:gd name="T9" fmla="*/ 0 h 891"/>
                  <a:gd name="T10" fmla="*/ 2 w 185"/>
                  <a:gd name="T11" fmla="*/ 0 h 891"/>
                  <a:gd name="T12" fmla="*/ 1 w 185"/>
                  <a:gd name="T13" fmla="*/ 0 h 891"/>
                  <a:gd name="T14" fmla="*/ 2 w 185"/>
                  <a:gd name="T15" fmla="*/ 0 h 891"/>
                  <a:gd name="T16" fmla="*/ 1 w 185"/>
                  <a:gd name="T17" fmla="*/ 0 h 8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5"/>
                  <a:gd name="T28" fmla="*/ 0 h 891"/>
                  <a:gd name="T29" fmla="*/ 185 w 185"/>
                  <a:gd name="T30" fmla="*/ 891 h 89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5" h="891">
                    <a:moveTo>
                      <a:pt x="0" y="0"/>
                    </a:moveTo>
                    <a:cubicBezTo>
                      <a:pt x="83" y="32"/>
                      <a:pt x="167" y="65"/>
                      <a:pt x="171" y="101"/>
                    </a:cubicBezTo>
                    <a:cubicBezTo>
                      <a:pt x="175" y="137"/>
                      <a:pt x="24" y="179"/>
                      <a:pt x="22" y="219"/>
                    </a:cubicBezTo>
                    <a:cubicBezTo>
                      <a:pt x="20" y="259"/>
                      <a:pt x="160" y="304"/>
                      <a:pt x="160" y="341"/>
                    </a:cubicBezTo>
                    <a:cubicBezTo>
                      <a:pt x="160" y="378"/>
                      <a:pt x="20" y="406"/>
                      <a:pt x="22" y="443"/>
                    </a:cubicBezTo>
                    <a:cubicBezTo>
                      <a:pt x="24" y="480"/>
                      <a:pt x="167" y="526"/>
                      <a:pt x="171" y="565"/>
                    </a:cubicBezTo>
                    <a:cubicBezTo>
                      <a:pt x="175" y="604"/>
                      <a:pt x="46" y="637"/>
                      <a:pt x="48" y="677"/>
                    </a:cubicBezTo>
                    <a:cubicBezTo>
                      <a:pt x="50" y="717"/>
                      <a:pt x="185" y="769"/>
                      <a:pt x="182" y="805"/>
                    </a:cubicBezTo>
                    <a:cubicBezTo>
                      <a:pt x="179" y="841"/>
                      <a:pt x="56" y="877"/>
                      <a:pt x="32" y="891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53" name="Freeform 34"/>
              <p:cNvSpPr>
                <a:spLocks/>
              </p:cNvSpPr>
              <p:nvPr/>
            </p:nvSpPr>
            <p:spPr bwMode="auto">
              <a:xfrm rot="-1979886">
                <a:off x="4148" y="1541"/>
                <a:ext cx="99" cy="128"/>
              </a:xfrm>
              <a:custGeom>
                <a:avLst/>
                <a:gdLst>
                  <a:gd name="T0" fmla="*/ 0 w 185"/>
                  <a:gd name="T1" fmla="*/ 0 h 891"/>
                  <a:gd name="T2" fmla="*/ 2 w 185"/>
                  <a:gd name="T3" fmla="*/ 0 h 891"/>
                  <a:gd name="T4" fmla="*/ 1 w 185"/>
                  <a:gd name="T5" fmla="*/ 0 h 891"/>
                  <a:gd name="T6" fmla="*/ 2 w 185"/>
                  <a:gd name="T7" fmla="*/ 0 h 891"/>
                  <a:gd name="T8" fmla="*/ 1 w 185"/>
                  <a:gd name="T9" fmla="*/ 0 h 891"/>
                  <a:gd name="T10" fmla="*/ 2 w 185"/>
                  <a:gd name="T11" fmla="*/ 0 h 891"/>
                  <a:gd name="T12" fmla="*/ 1 w 185"/>
                  <a:gd name="T13" fmla="*/ 0 h 891"/>
                  <a:gd name="T14" fmla="*/ 2 w 185"/>
                  <a:gd name="T15" fmla="*/ 0 h 891"/>
                  <a:gd name="T16" fmla="*/ 1 w 185"/>
                  <a:gd name="T17" fmla="*/ 0 h 8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5"/>
                  <a:gd name="T28" fmla="*/ 0 h 891"/>
                  <a:gd name="T29" fmla="*/ 185 w 185"/>
                  <a:gd name="T30" fmla="*/ 891 h 89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5" h="891">
                    <a:moveTo>
                      <a:pt x="0" y="0"/>
                    </a:moveTo>
                    <a:cubicBezTo>
                      <a:pt x="83" y="32"/>
                      <a:pt x="167" y="65"/>
                      <a:pt x="171" y="101"/>
                    </a:cubicBezTo>
                    <a:cubicBezTo>
                      <a:pt x="175" y="137"/>
                      <a:pt x="24" y="179"/>
                      <a:pt x="22" y="219"/>
                    </a:cubicBezTo>
                    <a:cubicBezTo>
                      <a:pt x="20" y="259"/>
                      <a:pt x="160" y="304"/>
                      <a:pt x="160" y="341"/>
                    </a:cubicBezTo>
                    <a:cubicBezTo>
                      <a:pt x="160" y="378"/>
                      <a:pt x="20" y="406"/>
                      <a:pt x="22" y="443"/>
                    </a:cubicBezTo>
                    <a:cubicBezTo>
                      <a:pt x="24" y="480"/>
                      <a:pt x="167" y="526"/>
                      <a:pt x="171" y="565"/>
                    </a:cubicBezTo>
                    <a:cubicBezTo>
                      <a:pt x="175" y="604"/>
                      <a:pt x="46" y="637"/>
                      <a:pt x="48" y="677"/>
                    </a:cubicBezTo>
                    <a:cubicBezTo>
                      <a:pt x="50" y="717"/>
                      <a:pt x="185" y="769"/>
                      <a:pt x="182" y="805"/>
                    </a:cubicBezTo>
                    <a:cubicBezTo>
                      <a:pt x="179" y="841"/>
                      <a:pt x="56" y="877"/>
                      <a:pt x="32" y="891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9835" name="Oval 35"/>
            <p:cNvSpPr>
              <a:spLocks noChangeArrowheads="1"/>
            </p:cNvSpPr>
            <p:nvPr/>
          </p:nvSpPr>
          <p:spPr bwMode="auto">
            <a:xfrm>
              <a:off x="2771" y="2688"/>
              <a:ext cx="59" cy="63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836" name="Line 36"/>
            <p:cNvSpPr>
              <a:spLocks noChangeShapeType="1"/>
            </p:cNvSpPr>
            <p:nvPr/>
          </p:nvSpPr>
          <p:spPr bwMode="auto">
            <a:xfrm flipV="1">
              <a:off x="2851" y="2692"/>
              <a:ext cx="132" cy="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837" name="AutoShape 37"/>
            <p:cNvSpPr>
              <a:spLocks noChangeArrowheads="1"/>
            </p:cNvSpPr>
            <p:nvPr/>
          </p:nvSpPr>
          <p:spPr bwMode="auto">
            <a:xfrm>
              <a:off x="3151" y="2524"/>
              <a:ext cx="236" cy="236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838" name="Oval 38"/>
            <p:cNvSpPr>
              <a:spLocks noChangeArrowheads="1"/>
            </p:cNvSpPr>
            <p:nvPr/>
          </p:nvSpPr>
          <p:spPr bwMode="auto">
            <a:xfrm>
              <a:off x="3468" y="2703"/>
              <a:ext cx="73" cy="70"/>
            </a:xfrm>
            <a:prstGeom prst="ellipse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839" name="Oval 39"/>
            <p:cNvSpPr>
              <a:spLocks noChangeArrowheads="1"/>
            </p:cNvSpPr>
            <p:nvPr/>
          </p:nvSpPr>
          <p:spPr bwMode="auto">
            <a:xfrm>
              <a:off x="3672" y="2717"/>
              <a:ext cx="73" cy="7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40"/>
            <p:cNvGrpSpPr>
              <a:grpSpLocks/>
            </p:cNvGrpSpPr>
            <p:nvPr/>
          </p:nvGrpSpPr>
          <p:grpSpPr bwMode="auto">
            <a:xfrm rot="-2357280">
              <a:off x="3456" y="2384"/>
              <a:ext cx="81" cy="191"/>
              <a:chOff x="3218" y="1143"/>
              <a:chExt cx="82" cy="195"/>
            </a:xfrm>
          </p:grpSpPr>
          <p:sp>
            <p:nvSpPr>
              <p:cNvPr id="119844" name="Oval 41"/>
              <p:cNvSpPr>
                <a:spLocks noChangeArrowheads="1"/>
              </p:cNvSpPr>
              <p:nvPr/>
            </p:nvSpPr>
            <p:spPr bwMode="auto">
              <a:xfrm>
                <a:off x="3218" y="1143"/>
                <a:ext cx="74" cy="71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45" name="Oval 42"/>
              <p:cNvSpPr>
                <a:spLocks noChangeArrowheads="1"/>
              </p:cNvSpPr>
              <p:nvPr/>
            </p:nvSpPr>
            <p:spPr bwMode="auto">
              <a:xfrm>
                <a:off x="3227" y="1267"/>
                <a:ext cx="73" cy="71"/>
              </a:xfrm>
              <a:prstGeom prst="ellipse">
                <a:avLst/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46" name="Freeform 43"/>
              <p:cNvSpPr>
                <a:spLocks/>
              </p:cNvSpPr>
              <p:nvPr/>
            </p:nvSpPr>
            <p:spPr bwMode="auto">
              <a:xfrm>
                <a:off x="3239" y="1209"/>
                <a:ext cx="46" cy="59"/>
              </a:xfrm>
              <a:custGeom>
                <a:avLst/>
                <a:gdLst>
                  <a:gd name="T0" fmla="*/ 0 w 185"/>
                  <a:gd name="T1" fmla="*/ 0 h 891"/>
                  <a:gd name="T2" fmla="*/ 0 w 185"/>
                  <a:gd name="T3" fmla="*/ 0 h 891"/>
                  <a:gd name="T4" fmla="*/ 0 w 185"/>
                  <a:gd name="T5" fmla="*/ 0 h 891"/>
                  <a:gd name="T6" fmla="*/ 0 w 185"/>
                  <a:gd name="T7" fmla="*/ 0 h 891"/>
                  <a:gd name="T8" fmla="*/ 0 w 185"/>
                  <a:gd name="T9" fmla="*/ 0 h 891"/>
                  <a:gd name="T10" fmla="*/ 0 w 185"/>
                  <a:gd name="T11" fmla="*/ 0 h 891"/>
                  <a:gd name="T12" fmla="*/ 0 w 185"/>
                  <a:gd name="T13" fmla="*/ 0 h 891"/>
                  <a:gd name="T14" fmla="*/ 0 w 185"/>
                  <a:gd name="T15" fmla="*/ 0 h 891"/>
                  <a:gd name="T16" fmla="*/ 0 w 185"/>
                  <a:gd name="T17" fmla="*/ 0 h 8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5"/>
                  <a:gd name="T28" fmla="*/ 0 h 891"/>
                  <a:gd name="T29" fmla="*/ 185 w 185"/>
                  <a:gd name="T30" fmla="*/ 891 h 89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5" h="891">
                    <a:moveTo>
                      <a:pt x="0" y="0"/>
                    </a:moveTo>
                    <a:cubicBezTo>
                      <a:pt x="83" y="32"/>
                      <a:pt x="167" y="65"/>
                      <a:pt x="171" y="101"/>
                    </a:cubicBezTo>
                    <a:cubicBezTo>
                      <a:pt x="175" y="137"/>
                      <a:pt x="24" y="179"/>
                      <a:pt x="22" y="219"/>
                    </a:cubicBezTo>
                    <a:cubicBezTo>
                      <a:pt x="20" y="259"/>
                      <a:pt x="160" y="304"/>
                      <a:pt x="160" y="341"/>
                    </a:cubicBezTo>
                    <a:cubicBezTo>
                      <a:pt x="160" y="378"/>
                      <a:pt x="20" y="406"/>
                      <a:pt x="22" y="443"/>
                    </a:cubicBezTo>
                    <a:cubicBezTo>
                      <a:pt x="24" y="480"/>
                      <a:pt x="167" y="526"/>
                      <a:pt x="171" y="565"/>
                    </a:cubicBezTo>
                    <a:cubicBezTo>
                      <a:pt x="175" y="604"/>
                      <a:pt x="46" y="637"/>
                      <a:pt x="48" y="677"/>
                    </a:cubicBezTo>
                    <a:cubicBezTo>
                      <a:pt x="50" y="717"/>
                      <a:pt x="185" y="769"/>
                      <a:pt x="182" y="805"/>
                    </a:cubicBezTo>
                    <a:cubicBezTo>
                      <a:pt x="179" y="841"/>
                      <a:pt x="56" y="877"/>
                      <a:pt x="32" y="891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9841" name="Oval 44"/>
            <p:cNvSpPr>
              <a:spLocks noChangeArrowheads="1"/>
            </p:cNvSpPr>
            <p:nvPr/>
          </p:nvSpPr>
          <p:spPr bwMode="auto">
            <a:xfrm>
              <a:off x="3715" y="2556"/>
              <a:ext cx="59" cy="63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842" name="Line 45"/>
            <p:cNvSpPr>
              <a:spLocks noChangeShapeType="1"/>
            </p:cNvSpPr>
            <p:nvPr/>
          </p:nvSpPr>
          <p:spPr bwMode="auto">
            <a:xfrm flipV="1">
              <a:off x="3800" y="2561"/>
              <a:ext cx="113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843" name="Text Box 46"/>
            <p:cNvSpPr txBox="1">
              <a:spLocks noChangeArrowheads="1"/>
            </p:cNvSpPr>
            <p:nvPr/>
          </p:nvSpPr>
          <p:spPr bwMode="auto">
            <a:xfrm>
              <a:off x="432" y="1424"/>
              <a:ext cx="405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In body, </a:t>
              </a:r>
              <a:r>
                <a:rPr lang="en-US" sz="2000" i="1"/>
                <a:t>if</a:t>
              </a:r>
              <a:r>
                <a:rPr lang="en-US" sz="2000"/>
                <a:t> absorbed by DNA or other molecule in cell …</a:t>
              </a:r>
            </a:p>
            <a:p>
              <a:r>
                <a:rPr lang="en-US" sz="2000"/>
                <a:t>	damages cell… can lead to cancer.</a:t>
              </a:r>
            </a:p>
          </p:txBody>
        </p:sp>
      </p:grpSp>
      <p:sp>
        <p:nvSpPr>
          <p:cNvPr id="119816" name="Freeform 83"/>
          <p:cNvSpPr>
            <a:spLocks/>
          </p:cNvSpPr>
          <p:nvPr/>
        </p:nvSpPr>
        <p:spPr bwMode="auto">
          <a:xfrm>
            <a:off x="762000" y="1676400"/>
            <a:ext cx="481013" cy="457200"/>
          </a:xfrm>
          <a:custGeom>
            <a:avLst/>
            <a:gdLst>
              <a:gd name="T0" fmla="*/ 0 w 303"/>
              <a:gd name="T1" fmla="*/ 2147483647 h 288"/>
              <a:gd name="T2" fmla="*/ 2147483647 w 303"/>
              <a:gd name="T3" fmla="*/ 2147483647 h 288"/>
              <a:gd name="T4" fmla="*/ 2147483647 w 303"/>
              <a:gd name="T5" fmla="*/ 2147483647 h 288"/>
              <a:gd name="T6" fmla="*/ 2147483647 w 303"/>
              <a:gd name="T7" fmla="*/ 0 h 288"/>
              <a:gd name="T8" fmla="*/ 2147483647 w 303"/>
              <a:gd name="T9" fmla="*/ 2147483647 h 288"/>
              <a:gd name="T10" fmla="*/ 2147483647 w 303"/>
              <a:gd name="T11" fmla="*/ 2147483647 h 288"/>
              <a:gd name="T12" fmla="*/ 2147483647 w 303"/>
              <a:gd name="T13" fmla="*/ 2147483647 h 2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3"/>
              <a:gd name="T22" fmla="*/ 0 h 288"/>
              <a:gd name="T23" fmla="*/ 303 w 303"/>
              <a:gd name="T24" fmla="*/ 288 h 2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3" h="288">
                <a:moveTo>
                  <a:pt x="0" y="288"/>
                </a:moveTo>
                <a:cubicBezTo>
                  <a:pt x="20" y="172"/>
                  <a:pt x="40" y="56"/>
                  <a:pt x="53" y="48"/>
                </a:cubicBezTo>
                <a:cubicBezTo>
                  <a:pt x="67" y="40"/>
                  <a:pt x="67" y="248"/>
                  <a:pt x="80" y="240"/>
                </a:cubicBezTo>
                <a:cubicBezTo>
                  <a:pt x="93" y="232"/>
                  <a:pt x="116" y="0"/>
                  <a:pt x="133" y="0"/>
                </a:cubicBezTo>
                <a:cubicBezTo>
                  <a:pt x="151" y="0"/>
                  <a:pt x="173" y="224"/>
                  <a:pt x="187" y="240"/>
                </a:cubicBezTo>
                <a:cubicBezTo>
                  <a:pt x="200" y="256"/>
                  <a:pt x="194" y="120"/>
                  <a:pt x="213" y="96"/>
                </a:cubicBezTo>
                <a:cubicBezTo>
                  <a:pt x="232" y="72"/>
                  <a:pt x="284" y="96"/>
                  <a:pt x="303" y="9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37" name="Text Box 85"/>
          <p:cNvSpPr txBox="1">
            <a:spLocks noChangeArrowheads="1"/>
          </p:cNvSpPr>
          <p:nvPr/>
        </p:nvSpPr>
        <p:spPr bwMode="auto">
          <a:xfrm>
            <a:off x="6781800" y="56388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6600CC"/>
                </a:solidFill>
              </a:rPr>
              <a:t>Most likely</a:t>
            </a:r>
          </a:p>
        </p:txBody>
      </p:sp>
      <p:grpSp>
        <p:nvGrpSpPr>
          <p:cNvPr id="5" name="Group 87"/>
          <p:cNvGrpSpPr>
            <a:grpSpLocks/>
          </p:cNvGrpSpPr>
          <p:nvPr/>
        </p:nvGrpSpPr>
        <p:grpSpPr bwMode="auto">
          <a:xfrm>
            <a:off x="2208213" y="3833813"/>
            <a:ext cx="4289425" cy="3024187"/>
            <a:chOff x="1391" y="2415"/>
            <a:chExt cx="2702" cy="1905"/>
          </a:xfrm>
        </p:grpSpPr>
        <p:sp>
          <p:nvSpPr>
            <p:cNvPr id="119819" name="Text Box 84"/>
            <p:cNvSpPr txBox="1">
              <a:spLocks noChangeArrowheads="1"/>
            </p:cNvSpPr>
            <p:nvPr/>
          </p:nvSpPr>
          <p:spPr bwMode="auto">
            <a:xfrm>
              <a:off x="1488" y="3916"/>
              <a:ext cx="260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If pass through without interacting with </a:t>
              </a:r>
            </a:p>
            <a:p>
              <a:r>
                <a:rPr lang="en-US" sz="1800"/>
                <a:t>anything in cell then no damage. </a:t>
              </a:r>
            </a:p>
          </p:txBody>
        </p:sp>
        <p:sp>
          <p:nvSpPr>
            <p:cNvPr id="119820" name="Line 14"/>
            <p:cNvSpPr>
              <a:spLocks noChangeShapeType="1"/>
            </p:cNvSpPr>
            <p:nvPr/>
          </p:nvSpPr>
          <p:spPr bwMode="auto">
            <a:xfrm>
              <a:off x="1391" y="2415"/>
              <a:ext cx="1249" cy="1569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37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485324-D4C6-5346-84B6-346A5DF01CCD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21859" name="Freeform 2"/>
          <p:cNvSpPr>
            <a:spLocks/>
          </p:cNvSpPr>
          <p:nvPr/>
        </p:nvSpPr>
        <p:spPr bwMode="auto">
          <a:xfrm>
            <a:off x="1947863" y="1668463"/>
            <a:ext cx="1598612" cy="1741487"/>
          </a:xfrm>
          <a:custGeom>
            <a:avLst/>
            <a:gdLst>
              <a:gd name="T0" fmla="*/ 2147483647 w 1007"/>
              <a:gd name="T1" fmla="*/ 2147483647 h 1097"/>
              <a:gd name="T2" fmla="*/ 2147483647 w 1007"/>
              <a:gd name="T3" fmla="*/ 2147483647 h 1097"/>
              <a:gd name="T4" fmla="*/ 2147483647 w 1007"/>
              <a:gd name="T5" fmla="*/ 2147483647 h 1097"/>
              <a:gd name="T6" fmla="*/ 2147483647 w 1007"/>
              <a:gd name="T7" fmla="*/ 2147483647 h 1097"/>
              <a:gd name="T8" fmla="*/ 2147483647 w 1007"/>
              <a:gd name="T9" fmla="*/ 2147483647 h 1097"/>
              <a:gd name="T10" fmla="*/ 2147483647 w 1007"/>
              <a:gd name="T11" fmla="*/ 2147483647 h 1097"/>
              <a:gd name="T12" fmla="*/ 2147483647 w 1007"/>
              <a:gd name="T13" fmla="*/ 2147483647 h 1097"/>
              <a:gd name="T14" fmla="*/ 2147483647 w 1007"/>
              <a:gd name="T15" fmla="*/ 2147483647 h 1097"/>
              <a:gd name="T16" fmla="*/ 2147483647 w 1007"/>
              <a:gd name="T17" fmla="*/ 2147483647 h 1097"/>
              <a:gd name="T18" fmla="*/ 2147483647 w 1007"/>
              <a:gd name="T19" fmla="*/ 2147483647 h 1097"/>
              <a:gd name="T20" fmla="*/ 2147483647 w 1007"/>
              <a:gd name="T21" fmla="*/ 2147483647 h 1097"/>
              <a:gd name="T22" fmla="*/ 2147483647 w 1007"/>
              <a:gd name="T23" fmla="*/ 2147483647 h 1097"/>
              <a:gd name="T24" fmla="*/ 2147483647 w 1007"/>
              <a:gd name="T25" fmla="*/ 2147483647 h 1097"/>
              <a:gd name="T26" fmla="*/ 2147483647 w 1007"/>
              <a:gd name="T27" fmla="*/ 2147483647 h 1097"/>
              <a:gd name="T28" fmla="*/ 2147483647 w 1007"/>
              <a:gd name="T29" fmla="*/ 2147483647 h 1097"/>
              <a:gd name="T30" fmla="*/ 2147483647 w 1007"/>
              <a:gd name="T31" fmla="*/ 2147483647 h 109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07"/>
              <a:gd name="T49" fmla="*/ 0 h 1097"/>
              <a:gd name="T50" fmla="*/ 1007 w 1007"/>
              <a:gd name="T51" fmla="*/ 1097 h 109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07" h="1097">
                <a:moveTo>
                  <a:pt x="332" y="162"/>
                </a:moveTo>
                <a:cubicBezTo>
                  <a:pt x="210" y="155"/>
                  <a:pt x="88" y="148"/>
                  <a:pt x="44" y="191"/>
                </a:cubicBezTo>
                <a:cubicBezTo>
                  <a:pt x="0" y="234"/>
                  <a:pt x="36" y="358"/>
                  <a:pt x="65" y="421"/>
                </a:cubicBezTo>
                <a:cubicBezTo>
                  <a:pt x="94" y="484"/>
                  <a:pt x="175" y="507"/>
                  <a:pt x="216" y="572"/>
                </a:cubicBezTo>
                <a:cubicBezTo>
                  <a:pt x="257" y="637"/>
                  <a:pt x="318" y="742"/>
                  <a:pt x="310" y="810"/>
                </a:cubicBezTo>
                <a:cubicBezTo>
                  <a:pt x="302" y="878"/>
                  <a:pt x="153" y="936"/>
                  <a:pt x="166" y="983"/>
                </a:cubicBezTo>
                <a:cubicBezTo>
                  <a:pt x="179" y="1030"/>
                  <a:pt x="299" y="1097"/>
                  <a:pt x="389" y="1091"/>
                </a:cubicBezTo>
                <a:cubicBezTo>
                  <a:pt x="479" y="1085"/>
                  <a:pt x="621" y="1003"/>
                  <a:pt x="706" y="947"/>
                </a:cubicBezTo>
                <a:cubicBezTo>
                  <a:pt x="791" y="891"/>
                  <a:pt x="886" y="810"/>
                  <a:pt x="900" y="752"/>
                </a:cubicBezTo>
                <a:cubicBezTo>
                  <a:pt x="914" y="694"/>
                  <a:pt x="799" y="672"/>
                  <a:pt x="792" y="601"/>
                </a:cubicBezTo>
                <a:cubicBezTo>
                  <a:pt x="785" y="530"/>
                  <a:pt x="822" y="401"/>
                  <a:pt x="857" y="327"/>
                </a:cubicBezTo>
                <a:cubicBezTo>
                  <a:pt x="892" y="253"/>
                  <a:pt x="1007" y="208"/>
                  <a:pt x="1001" y="155"/>
                </a:cubicBezTo>
                <a:cubicBezTo>
                  <a:pt x="995" y="102"/>
                  <a:pt x="895" y="22"/>
                  <a:pt x="821" y="11"/>
                </a:cubicBezTo>
                <a:cubicBezTo>
                  <a:pt x="747" y="0"/>
                  <a:pt x="620" y="64"/>
                  <a:pt x="555" y="90"/>
                </a:cubicBezTo>
                <a:cubicBezTo>
                  <a:pt x="490" y="116"/>
                  <a:pt x="478" y="159"/>
                  <a:pt x="432" y="169"/>
                </a:cubicBezTo>
                <a:cubicBezTo>
                  <a:pt x="386" y="179"/>
                  <a:pt x="306" y="151"/>
                  <a:pt x="281" y="147"/>
                </a:cubicBezTo>
              </a:path>
            </a:pathLst>
          </a:cu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0" name="Line 3"/>
          <p:cNvSpPr>
            <a:spLocks noChangeShapeType="1"/>
          </p:cNvSpPr>
          <p:nvPr/>
        </p:nvSpPr>
        <p:spPr bwMode="auto">
          <a:xfrm>
            <a:off x="1820863" y="1511300"/>
            <a:ext cx="1582737" cy="2392363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1" name="Line 4"/>
          <p:cNvSpPr>
            <a:spLocks noChangeShapeType="1"/>
          </p:cNvSpPr>
          <p:nvPr/>
        </p:nvSpPr>
        <p:spPr bwMode="auto">
          <a:xfrm>
            <a:off x="2474913" y="1527175"/>
            <a:ext cx="1104900" cy="117157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2" name="Text Box 5"/>
          <p:cNvSpPr txBox="1">
            <a:spLocks noChangeArrowheads="1"/>
          </p:cNvSpPr>
          <p:nvPr/>
        </p:nvSpPr>
        <p:spPr bwMode="auto">
          <a:xfrm>
            <a:off x="2316163" y="1979613"/>
            <a:ext cx="39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/>
              <a:t>+</a:t>
            </a:r>
          </a:p>
        </p:txBody>
      </p:sp>
      <p:sp>
        <p:nvSpPr>
          <p:cNvPr id="121863" name="Text Box 6"/>
          <p:cNvSpPr txBox="1">
            <a:spLocks noChangeArrowheads="1"/>
          </p:cNvSpPr>
          <p:nvPr/>
        </p:nvSpPr>
        <p:spPr bwMode="auto">
          <a:xfrm>
            <a:off x="2784475" y="1990725"/>
            <a:ext cx="39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/>
              <a:t>+</a:t>
            </a:r>
          </a:p>
        </p:txBody>
      </p:sp>
      <p:sp>
        <p:nvSpPr>
          <p:cNvPr id="121864" name="Freeform 7"/>
          <p:cNvSpPr>
            <a:spLocks/>
          </p:cNvSpPr>
          <p:nvPr/>
        </p:nvSpPr>
        <p:spPr bwMode="auto">
          <a:xfrm>
            <a:off x="2609850" y="2733675"/>
            <a:ext cx="434975" cy="176213"/>
          </a:xfrm>
          <a:custGeom>
            <a:avLst/>
            <a:gdLst>
              <a:gd name="T0" fmla="*/ 0 w 274"/>
              <a:gd name="T1" fmla="*/ 2147483647 h 111"/>
              <a:gd name="T2" fmla="*/ 2147483647 w 274"/>
              <a:gd name="T3" fmla="*/ 2147483647 h 111"/>
              <a:gd name="T4" fmla="*/ 2147483647 w 274"/>
              <a:gd name="T5" fmla="*/ 2147483647 h 111"/>
              <a:gd name="T6" fmla="*/ 2147483647 w 274"/>
              <a:gd name="T7" fmla="*/ 2147483647 h 111"/>
              <a:gd name="T8" fmla="*/ 0 60000 65536"/>
              <a:gd name="T9" fmla="*/ 0 60000 65536"/>
              <a:gd name="T10" fmla="*/ 0 60000 65536"/>
              <a:gd name="T11" fmla="*/ 0 60000 65536"/>
              <a:gd name="T12" fmla="*/ 0 w 274"/>
              <a:gd name="T13" fmla="*/ 0 h 111"/>
              <a:gd name="T14" fmla="*/ 274 w 274"/>
              <a:gd name="T15" fmla="*/ 111 h 1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4" h="111">
                <a:moveTo>
                  <a:pt x="0" y="111"/>
                </a:moveTo>
                <a:cubicBezTo>
                  <a:pt x="13" y="68"/>
                  <a:pt x="26" y="26"/>
                  <a:pt x="63" y="13"/>
                </a:cubicBezTo>
                <a:cubicBezTo>
                  <a:pt x="100" y="0"/>
                  <a:pt x="189" y="19"/>
                  <a:pt x="224" y="34"/>
                </a:cubicBezTo>
                <a:cubicBezTo>
                  <a:pt x="259" y="49"/>
                  <a:pt x="265" y="92"/>
                  <a:pt x="274" y="10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5" name="AutoShape 8"/>
          <p:cNvSpPr>
            <a:spLocks noChangeArrowheads="1"/>
          </p:cNvSpPr>
          <p:nvPr/>
        </p:nvSpPr>
        <p:spPr bwMode="auto">
          <a:xfrm>
            <a:off x="2185988" y="2063750"/>
            <a:ext cx="111125" cy="166688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6" name="AutoShape 9"/>
          <p:cNvSpPr>
            <a:spLocks noChangeArrowheads="1"/>
          </p:cNvSpPr>
          <p:nvPr/>
        </p:nvSpPr>
        <p:spPr bwMode="auto">
          <a:xfrm>
            <a:off x="2817813" y="1870075"/>
            <a:ext cx="111125" cy="166688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7" name="Text Box 10"/>
          <p:cNvSpPr txBox="1">
            <a:spLocks noChangeArrowheads="1"/>
          </p:cNvSpPr>
          <p:nvPr/>
        </p:nvSpPr>
        <p:spPr bwMode="auto">
          <a:xfrm>
            <a:off x="4668838" y="1851025"/>
            <a:ext cx="38127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 dirty="0"/>
              <a:t>Also break </a:t>
            </a:r>
            <a:r>
              <a:rPr lang="en-US" i="1" dirty="0" err="1" smtClean="0"/>
              <a:t>DNA</a:t>
            </a:r>
            <a:r>
              <a:rPr lang="en-US" i="1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i="1" dirty="0" smtClean="0">
                <a:sym typeface="Symbol" charset="2"/>
              </a:rPr>
              <a:t> </a:t>
            </a:r>
            <a:r>
              <a:rPr lang="en-US" i="1" dirty="0">
                <a:sym typeface="Symbol" charset="2"/>
              </a:rPr>
              <a:t>cancer</a:t>
            </a:r>
            <a:endParaRPr lang="en-US" i="1" dirty="0"/>
          </a:p>
        </p:txBody>
      </p:sp>
      <p:sp>
        <p:nvSpPr>
          <p:cNvPr id="121868" name="Text Box 11"/>
          <p:cNvSpPr txBox="1">
            <a:spLocks noChangeArrowheads="1"/>
          </p:cNvSpPr>
          <p:nvPr/>
        </p:nvSpPr>
        <p:spPr bwMode="auto">
          <a:xfrm>
            <a:off x="3514725" y="4551363"/>
            <a:ext cx="40401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But also can cure cancer- Concentrate radiation on cancer cells to kill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984235-1EB6-764E-8A71-A97AB7170E31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 odd world…</a:t>
            </a:r>
          </a:p>
        </p:txBody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dirty="0"/>
              <a:t>You find yourself in some diabolical plot where you are given an alpha </a:t>
            </a:r>
            <a:r>
              <a:rPr lang="en-US" sz="2800" dirty="0" smtClean="0"/>
              <a:t>(</a:t>
            </a:r>
            <a:r>
              <a:rPr lang="en-US" sz="2800" dirty="0" err="1" smtClean="0"/>
              <a:t>α</a:t>
            </a:r>
            <a:r>
              <a:rPr lang="en-US" sz="2800" dirty="0" smtClean="0"/>
              <a:t>) </a:t>
            </a:r>
            <a:r>
              <a:rPr lang="en-US" sz="2800" dirty="0"/>
              <a:t>source, beta </a:t>
            </a:r>
            <a:r>
              <a:rPr lang="en-US" sz="2800" dirty="0" smtClean="0"/>
              <a:t>(</a:t>
            </a:r>
            <a:r>
              <a:rPr lang="en-US" sz="2800" dirty="0" err="1" smtClean="0"/>
              <a:t>β</a:t>
            </a:r>
            <a:r>
              <a:rPr lang="en-US" sz="2800" dirty="0" smtClean="0"/>
              <a:t>) </a:t>
            </a:r>
            <a:r>
              <a:rPr lang="en-US" sz="2800" dirty="0"/>
              <a:t>source, and gamma </a:t>
            </a:r>
            <a:r>
              <a:rPr lang="en-US" sz="2800" dirty="0" smtClean="0"/>
              <a:t>(</a:t>
            </a:r>
            <a:r>
              <a:rPr lang="en-US" sz="2800" dirty="0" err="1" smtClean="0"/>
              <a:t>γ</a:t>
            </a:r>
            <a:r>
              <a:rPr lang="en-US" sz="2800" dirty="0" smtClean="0"/>
              <a:t>) </a:t>
            </a:r>
            <a:r>
              <a:rPr lang="en-US" sz="2800" dirty="0"/>
              <a:t>source.  You must eat one, put one in your pocket and hold one in your hand. You …</a:t>
            </a:r>
          </a:p>
          <a:p>
            <a:pPr lvl="1" eaLnBrk="1" hangingPunct="1">
              <a:buFontTx/>
              <a:buNone/>
            </a:pPr>
            <a:r>
              <a:rPr lang="en-US" sz="2400" dirty="0"/>
              <a:t>a)</a:t>
            </a:r>
            <a:r>
              <a:rPr lang="en-US" sz="2400" dirty="0" smtClean="0"/>
              <a:t> </a:t>
            </a:r>
            <a:r>
              <a:rPr lang="en-US" sz="2400" dirty="0" err="1" smtClean="0"/>
              <a:t>α</a:t>
            </a:r>
            <a:r>
              <a:rPr lang="en-US" sz="2400" dirty="0" smtClean="0"/>
              <a:t> </a:t>
            </a:r>
            <a:r>
              <a:rPr lang="en-US" sz="2400" dirty="0"/>
              <a:t>hand,</a:t>
            </a:r>
            <a:r>
              <a:rPr lang="en-US" sz="2400" dirty="0" smtClean="0"/>
              <a:t> </a:t>
            </a:r>
            <a:r>
              <a:rPr lang="en-US" sz="2400" dirty="0" err="1" smtClean="0"/>
              <a:t>β</a:t>
            </a:r>
            <a:r>
              <a:rPr lang="en-US" sz="2400" dirty="0" smtClean="0"/>
              <a:t> </a:t>
            </a:r>
            <a:r>
              <a:rPr lang="en-US" sz="2400" dirty="0"/>
              <a:t>pocket,</a:t>
            </a:r>
            <a:r>
              <a:rPr lang="en-US" sz="2400" dirty="0" smtClean="0"/>
              <a:t> </a:t>
            </a:r>
            <a:r>
              <a:rPr lang="en-US" sz="2400" dirty="0" err="1" smtClean="0"/>
              <a:t>γ</a:t>
            </a:r>
            <a:r>
              <a:rPr lang="en-US" sz="2400" dirty="0" smtClean="0"/>
              <a:t> </a:t>
            </a:r>
            <a:r>
              <a:rPr lang="en-US" sz="2400" dirty="0"/>
              <a:t>eat</a:t>
            </a:r>
          </a:p>
          <a:p>
            <a:pPr lvl="1" eaLnBrk="1" hangingPunct="1">
              <a:buFontTx/>
              <a:buNone/>
            </a:pPr>
            <a:r>
              <a:rPr lang="en-US" sz="2400" dirty="0" err="1"/>
              <a:t>b</a:t>
            </a:r>
            <a:r>
              <a:rPr lang="en-US" sz="2400" dirty="0"/>
              <a:t>)</a:t>
            </a:r>
            <a:r>
              <a:rPr lang="en-US" sz="2400" dirty="0" smtClean="0"/>
              <a:t> </a:t>
            </a:r>
            <a:r>
              <a:rPr lang="en-US" sz="2400" dirty="0" err="1" smtClean="0"/>
              <a:t>β</a:t>
            </a:r>
            <a:r>
              <a:rPr lang="en-US" sz="2400" dirty="0" smtClean="0"/>
              <a:t> </a:t>
            </a:r>
            <a:r>
              <a:rPr lang="en-US" sz="2400" dirty="0"/>
              <a:t>hand,</a:t>
            </a:r>
            <a:r>
              <a:rPr lang="en-US" sz="2400" dirty="0" smtClean="0"/>
              <a:t> </a:t>
            </a:r>
            <a:r>
              <a:rPr lang="en-US" sz="2400" dirty="0" err="1" smtClean="0"/>
              <a:t>γ</a:t>
            </a:r>
            <a:r>
              <a:rPr lang="en-US" sz="2400" dirty="0" smtClean="0"/>
              <a:t> </a:t>
            </a:r>
            <a:r>
              <a:rPr lang="en-US" sz="2400" dirty="0"/>
              <a:t>pocket,</a:t>
            </a:r>
            <a:r>
              <a:rPr lang="en-US" sz="2400" dirty="0" smtClean="0"/>
              <a:t> </a:t>
            </a:r>
            <a:r>
              <a:rPr lang="en-US" sz="2400" dirty="0" err="1" smtClean="0"/>
              <a:t>α</a:t>
            </a:r>
            <a:r>
              <a:rPr lang="en-US" sz="2400" dirty="0" smtClean="0"/>
              <a:t> </a:t>
            </a:r>
            <a:r>
              <a:rPr lang="en-US" sz="2400" dirty="0"/>
              <a:t>eat</a:t>
            </a:r>
          </a:p>
          <a:p>
            <a:pPr lvl="1" eaLnBrk="1" hangingPunct="1">
              <a:buFontTx/>
              <a:buNone/>
            </a:pPr>
            <a:r>
              <a:rPr lang="en-US" sz="2400" dirty="0" err="1"/>
              <a:t>c</a:t>
            </a:r>
            <a:r>
              <a:rPr lang="en-US" sz="2400" dirty="0"/>
              <a:t>)</a:t>
            </a:r>
            <a:r>
              <a:rPr lang="en-US" sz="2400" dirty="0" smtClean="0"/>
              <a:t> </a:t>
            </a:r>
            <a:r>
              <a:rPr lang="en-US" sz="2400" dirty="0" err="1" smtClean="0"/>
              <a:t>γ</a:t>
            </a:r>
            <a:r>
              <a:rPr lang="en-US" sz="2400" dirty="0" smtClean="0"/>
              <a:t> </a:t>
            </a:r>
            <a:r>
              <a:rPr lang="en-US" sz="2400" dirty="0"/>
              <a:t>hand,</a:t>
            </a:r>
            <a:r>
              <a:rPr lang="en-US" sz="2400" dirty="0" smtClean="0"/>
              <a:t> </a:t>
            </a:r>
            <a:r>
              <a:rPr lang="en-US" sz="2400" dirty="0" err="1" smtClean="0"/>
              <a:t>α</a:t>
            </a:r>
            <a:r>
              <a:rPr lang="en-US" sz="2400" dirty="0" smtClean="0"/>
              <a:t> </a:t>
            </a:r>
            <a:r>
              <a:rPr lang="en-US" sz="2400" dirty="0"/>
              <a:t>pocket,</a:t>
            </a:r>
            <a:r>
              <a:rPr lang="en-US" sz="2400" dirty="0" smtClean="0"/>
              <a:t> </a:t>
            </a:r>
            <a:r>
              <a:rPr lang="en-US" sz="2400" dirty="0" err="1" smtClean="0"/>
              <a:t>β</a:t>
            </a:r>
            <a:r>
              <a:rPr lang="en-US" sz="2400" dirty="0" smtClean="0"/>
              <a:t> </a:t>
            </a:r>
            <a:r>
              <a:rPr lang="en-US" sz="2400" dirty="0"/>
              <a:t>eat</a:t>
            </a:r>
          </a:p>
          <a:p>
            <a:pPr lvl="1" eaLnBrk="1" hangingPunct="1">
              <a:buFontTx/>
              <a:buNone/>
            </a:pPr>
            <a:r>
              <a:rPr lang="en-US" sz="2400" dirty="0" err="1"/>
              <a:t>d</a:t>
            </a:r>
            <a:r>
              <a:rPr lang="en-US" sz="2400" dirty="0"/>
              <a:t>)</a:t>
            </a:r>
            <a:r>
              <a:rPr lang="en-US" sz="2400" dirty="0" smtClean="0"/>
              <a:t> </a:t>
            </a:r>
            <a:r>
              <a:rPr lang="en-US" sz="2400" dirty="0" err="1" smtClean="0"/>
              <a:t>β</a:t>
            </a:r>
            <a:r>
              <a:rPr lang="en-US" sz="2400" dirty="0" smtClean="0"/>
              <a:t> </a:t>
            </a:r>
            <a:r>
              <a:rPr lang="en-US" sz="2400" dirty="0"/>
              <a:t>hand,</a:t>
            </a:r>
            <a:r>
              <a:rPr lang="en-US" sz="2400" dirty="0" smtClean="0"/>
              <a:t> </a:t>
            </a:r>
            <a:r>
              <a:rPr lang="en-US" sz="2400" dirty="0" err="1" smtClean="0"/>
              <a:t>α</a:t>
            </a:r>
            <a:r>
              <a:rPr lang="en-US" sz="2400" dirty="0" smtClean="0"/>
              <a:t> </a:t>
            </a:r>
            <a:r>
              <a:rPr lang="en-US" sz="2400" dirty="0"/>
              <a:t>pocket,</a:t>
            </a:r>
            <a:r>
              <a:rPr lang="en-US" sz="2400" dirty="0" smtClean="0"/>
              <a:t> </a:t>
            </a:r>
            <a:r>
              <a:rPr lang="en-US" sz="2400" dirty="0" err="1" smtClean="0"/>
              <a:t>γ</a:t>
            </a:r>
            <a:r>
              <a:rPr lang="en-US" sz="2400" dirty="0" smtClean="0"/>
              <a:t> </a:t>
            </a:r>
            <a:r>
              <a:rPr lang="en-US" sz="2400" dirty="0"/>
              <a:t>eat</a:t>
            </a:r>
          </a:p>
          <a:p>
            <a:pPr lvl="1" eaLnBrk="1" hangingPunct="1">
              <a:buFontTx/>
              <a:buNone/>
            </a:pPr>
            <a:r>
              <a:rPr lang="en-US" sz="2400" dirty="0" err="1"/>
              <a:t>e</a:t>
            </a:r>
            <a:r>
              <a:rPr lang="en-US" sz="2400" dirty="0"/>
              <a:t>)</a:t>
            </a:r>
            <a:r>
              <a:rPr lang="en-US" sz="2400" dirty="0" smtClean="0"/>
              <a:t> </a:t>
            </a:r>
            <a:r>
              <a:rPr lang="en-US" sz="2400" dirty="0" err="1" smtClean="0"/>
              <a:t>α</a:t>
            </a:r>
            <a:r>
              <a:rPr lang="en-US" sz="2400" dirty="0" smtClean="0"/>
              <a:t> </a:t>
            </a:r>
            <a:r>
              <a:rPr lang="en-US" sz="2400" dirty="0"/>
              <a:t>hand,</a:t>
            </a:r>
            <a:r>
              <a:rPr lang="en-US" sz="2400" dirty="0" smtClean="0"/>
              <a:t> </a:t>
            </a:r>
            <a:r>
              <a:rPr lang="en-US" sz="2400" dirty="0" err="1" smtClean="0"/>
              <a:t>γ</a:t>
            </a:r>
            <a:r>
              <a:rPr lang="en-US" sz="2400" dirty="0" smtClean="0"/>
              <a:t> </a:t>
            </a:r>
            <a:r>
              <a:rPr lang="en-US" sz="2400" dirty="0"/>
              <a:t>pocket,</a:t>
            </a:r>
            <a:r>
              <a:rPr lang="en-US" sz="2400" dirty="0" smtClean="0"/>
              <a:t> </a:t>
            </a:r>
            <a:r>
              <a:rPr lang="en-US" sz="2400" dirty="0" err="1" smtClean="0"/>
              <a:t>β</a:t>
            </a:r>
            <a:r>
              <a:rPr lang="en-US" sz="2400" dirty="0" smtClean="0"/>
              <a:t> </a:t>
            </a:r>
            <a:r>
              <a:rPr lang="en-US" sz="2400" dirty="0"/>
              <a:t>eat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203200" y="5334000"/>
            <a:ext cx="921277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 smtClean="0">
                <a:solidFill>
                  <a:srgbClr val="CC00CC"/>
                </a:solidFill>
              </a:rPr>
              <a:t>α</a:t>
            </a:r>
            <a:r>
              <a:rPr lang="en-US" dirty="0" smtClean="0">
                <a:solidFill>
                  <a:srgbClr val="CC00CC"/>
                </a:solidFill>
              </a:rPr>
              <a:t> - </a:t>
            </a:r>
            <a:r>
              <a:rPr lang="en-US" dirty="0">
                <a:solidFill>
                  <a:srgbClr val="CC00CC"/>
                </a:solidFill>
              </a:rPr>
              <a:t>very bad, but easy to stop -- your skin / clothes stop it</a:t>
            </a:r>
            <a:endParaRPr lang="en-US" dirty="0" smtClean="0">
              <a:solidFill>
                <a:srgbClr val="CC00CC"/>
              </a:solidFill>
            </a:endParaRPr>
          </a:p>
          <a:p>
            <a:r>
              <a:rPr lang="en-US" dirty="0" err="1" smtClean="0">
                <a:solidFill>
                  <a:srgbClr val="CC00CC"/>
                </a:solidFill>
              </a:rPr>
              <a:t>β</a:t>
            </a:r>
            <a:r>
              <a:rPr lang="en-US" dirty="0" smtClean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</a:rPr>
              <a:t>- quite bad, hard to stop -- pass into your body -- keep far away</a:t>
            </a:r>
            <a:endParaRPr lang="en-US" dirty="0" smtClean="0">
              <a:solidFill>
                <a:srgbClr val="CC00CC"/>
              </a:solidFill>
            </a:endParaRPr>
          </a:p>
          <a:p>
            <a:r>
              <a:rPr lang="en-US" dirty="0" err="1" smtClean="0">
                <a:solidFill>
                  <a:srgbClr val="CC00CC"/>
                </a:solidFill>
              </a:rPr>
              <a:t>γ</a:t>
            </a:r>
            <a:r>
              <a:rPr lang="en-US" smtClean="0">
                <a:solidFill>
                  <a:srgbClr val="CC00CC"/>
                </a:solidFill>
              </a:rPr>
              <a:t> - </a:t>
            </a:r>
            <a:r>
              <a:rPr lang="en-US" dirty="0">
                <a:solidFill>
                  <a:srgbClr val="CC00CC"/>
                </a:solidFill>
              </a:rPr>
              <a:t>bad, but really hard to stop--- rarely rarely gets absorbed</a:t>
            </a:r>
          </a:p>
          <a:p>
            <a:pPr>
              <a:buFont typeface="Symbol" charset="2"/>
              <a:buNone/>
            </a:pPr>
            <a:r>
              <a:rPr lang="en-US" dirty="0">
                <a:solidFill>
                  <a:srgbClr val="CC00CC"/>
                </a:solidFill>
              </a:rPr>
              <a:t>Me--- I pick (</a:t>
            </a:r>
            <a:r>
              <a:rPr lang="en-US" dirty="0" err="1">
                <a:solidFill>
                  <a:srgbClr val="CC00CC"/>
                </a:solidFill>
              </a:rPr>
              <a:t>d</a:t>
            </a:r>
            <a:r>
              <a:rPr lang="en-US" dirty="0">
                <a:solidFill>
                  <a:srgbClr val="CC00CC"/>
                </a:solidFill>
              </a:rPr>
              <a:t>)---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3304E4-0A36-6640-B5B4-E9F712EB1205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259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Results of radiation</a:t>
            </a:r>
          </a:p>
        </p:txBody>
      </p:sp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676400"/>
            <a:ext cx="7696200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825500" y="838200"/>
            <a:ext cx="7675563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TimesNewRomanPSMT" charset="0"/>
              </a:rPr>
              <a:t>dose in rem = dose in rad x RBE factor (relative biological effectiveness)</a:t>
            </a:r>
          </a:p>
          <a:p>
            <a:pPr algn="ctr"/>
            <a:r>
              <a:rPr lang="en-US" sz="1800">
                <a:latin typeface="TimesNewRomanPSMT" charset="0"/>
              </a:rPr>
              <a:t>RBE = 1 for </a:t>
            </a:r>
            <a:r>
              <a:rPr lang="en-US" sz="1800">
                <a:latin typeface="Symbol" charset="2"/>
              </a:rPr>
              <a:t>g</a:t>
            </a:r>
            <a:r>
              <a:rPr lang="en-US" sz="1800">
                <a:latin typeface="TimesNewRomanPSMT" charset="0"/>
              </a:rPr>
              <a:t> , 1.6 for </a:t>
            </a:r>
            <a:r>
              <a:rPr lang="en-US" sz="1800">
                <a:latin typeface="Symbol" charset="2"/>
              </a:rPr>
              <a:t>b</a:t>
            </a:r>
            <a:r>
              <a:rPr lang="en-US" sz="1800">
                <a:latin typeface="TimesNewRomanPSMT" charset="0"/>
              </a:rPr>
              <a:t>, and 20 for </a:t>
            </a:r>
            <a:r>
              <a:rPr lang="en-US" sz="1800">
                <a:latin typeface="Symbol" charset="2"/>
              </a:rPr>
              <a:t>a</a:t>
            </a:r>
            <a:r>
              <a:rPr lang="en-US" sz="1800">
                <a:latin typeface="TimesNewRomanPSMT" charset="0"/>
              </a:rPr>
              <a:t>.</a:t>
            </a:r>
          </a:p>
          <a:p>
            <a:pPr algn="ctr"/>
            <a:r>
              <a:rPr lang="en-US" sz="1400">
                <a:latin typeface="TimesNewRomanPSMT" charset="0"/>
              </a:rPr>
              <a:t>A rad is the amount of radiation which deposits 0.01 J of energy into 1 kg of absorbing material.</a:t>
            </a:r>
          </a:p>
          <a:p>
            <a:pPr algn="ctr"/>
            <a:endParaRPr lang="en-US" sz="1800">
              <a:latin typeface="TimesNewRomanPSMT" charset="0"/>
            </a:endParaRPr>
          </a:p>
          <a:p>
            <a:pPr algn="ctr"/>
            <a:endParaRPr lang="en-US"/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914400" y="6248400"/>
            <a:ext cx="671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SymbolMT" charset="0"/>
              </a:rPr>
              <a:t>+ primarily due to atmospheric testing of nuclear weapons by US and USSR in the 50’s and early</a:t>
            </a:r>
          </a:p>
          <a:p>
            <a:r>
              <a:rPr lang="en-US" sz="1200">
                <a:latin typeface="SymbolMT" charset="0"/>
              </a:rPr>
              <a:t>60’s, prior to the nuclear test-ban treaty which forbid above-ground testing.</a:t>
            </a:r>
            <a:endParaRPr lang="en-US" sz="1600"/>
          </a:p>
        </p:txBody>
      </p:sp>
      <p:sp>
        <p:nvSpPr>
          <p:cNvPr id="125959" name="Rectangle 7"/>
          <p:cNvSpPr>
            <a:spLocks noChangeArrowheads="1"/>
          </p:cNvSpPr>
          <p:nvPr/>
        </p:nvSpPr>
        <p:spPr bwMode="auto">
          <a:xfrm>
            <a:off x="6934200" y="63500"/>
            <a:ext cx="22685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 b="1"/>
              <a:t>~4,000 counts/min =  .002 Rem/hr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Line 2"/>
          <p:cNvSpPr>
            <a:spLocks noChangeShapeType="1"/>
          </p:cNvSpPr>
          <p:nvPr/>
        </p:nvSpPr>
        <p:spPr bwMode="auto">
          <a:xfrm>
            <a:off x="336550" y="4322763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5" name="Line 3"/>
          <p:cNvSpPr>
            <a:spLocks noChangeShapeType="1"/>
          </p:cNvSpPr>
          <p:nvPr/>
        </p:nvSpPr>
        <p:spPr bwMode="auto">
          <a:xfrm flipH="1" flipV="1">
            <a:off x="227013" y="6399213"/>
            <a:ext cx="4032250" cy="17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6" name="Line 4"/>
          <p:cNvSpPr>
            <a:spLocks noChangeShapeType="1"/>
          </p:cNvSpPr>
          <p:nvPr/>
        </p:nvSpPr>
        <p:spPr bwMode="auto">
          <a:xfrm>
            <a:off x="379413" y="5180013"/>
            <a:ext cx="998537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7" name="Line 5"/>
          <p:cNvSpPr>
            <a:spLocks noChangeShapeType="1"/>
          </p:cNvSpPr>
          <p:nvPr/>
        </p:nvSpPr>
        <p:spPr bwMode="auto">
          <a:xfrm>
            <a:off x="1360488" y="5180013"/>
            <a:ext cx="0" cy="1195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8" name="Line 6"/>
          <p:cNvSpPr>
            <a:spLocks noChangeShapeType="1"/>
          </p:cNvSpPr>
          <p:nvPr/>
        </p:nvSpPr>
        <p:spPr bwMode="auto">
          <a:xfrm>
            <a:off x="1341438" y="6384925"/>
            <a:ext cx="1968500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9" name="Line 7"/>
          <p:cNvSpPr>
            <a:spLocks noChangeShapeType="1"/>
          </p:cNvSpPr>
          <p:nvPr/>
        </p:nvSpPr>
        <p:spPr bwMode="auto">
          <a:xfrm>
            <a:off x="3322638" y="5210175"/>
            <a:ext cx="0" cy="1195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0" name="Line 8"/>
          <p:cNvSpPr>
            <a:spLocks noChangeShapeType="1"/>
          </p:cNvSpPr>
          <p:nvPr/>
        </p:nvSpPr>
        <p:spPr bwMode="auto">
          <a:xfrm>
            <a:off x="3330575" y="5211763"/>
            <a:ext cx="998538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1" name="Text Box 9"/>
          <p:cNvSpPr txBox="1">
            <a:spLocks noChangeArrowheads="1"/>
          </p:cNvSpPr>
          <p:nvPr/>
        </p:nvSpPr>
        <p:spPr bwMode="auto">
          <a:xfrm>
            <a:off x="0" y="39624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V(x)</a:t>
            </a:r>
          </a:p>
        </p:txBody>
      </p:sp>
      <p:sp>
        <p:nvSpPr>
          <p:cNvPr id="61452" name="Text Box 10"/>
          <p:cNvSpPr txBox="1">
            <a:spLocks noChangeArrowheads="1"/>
          </p:cNvSpPr>
          <p:nvPr/>
        </p:nvSpPr>
        <p:spPr bwMode="auto">
          <a:xfrm>
            <a:off x="1193800" y="63976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61453" name="Text Box 11"/>
          <p:cNvSpPr txBox="1">
            <a:spLocks noChangeArrowheads="1"/>
          </p:cNvSpPr>
          <p:nvPr/>
        </p:nvSpPr>
        <p:spPr bwMode="auto">
          <a:xfrm>
            <a:off x="3138488" y="640080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L</a:t>
            </a:r>
          </a:p>
        </p:txBody>
      </p:sp>
      <p:sp>
        <p:nvSpPr>
          <p:cNvPr id="61454" name="Line 12"/>
          <p:cNvSpPr>
            <a:spLocks noChangeShapeType="1"/>
          </p:cNvSpPr>
          <p:nvPr/>
        </p:nvSpPr>
        <p:spPr bwMode="auto">
          <a:xfrm flipV="1">
            <a:off x="3319463" y="4602163"/>
            <a:ext cx="0" cy="661987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5" name="Line 13"/>
          <p:cNvSpPr>
            <a:spLocks noChangeShapeType="1"/>
          </p:cNvSpPr>
          <p:nvPr/>
        </p:nvSpPr>
        <p:spPr bwMode="auto">
          <a:xfrm>
            <a:off x="3338513" y="4592638"/>
            <a:ext cx="101600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6" name="Line 14"/>
          <p:cNvSpPr>
            <a:spLocks noChangeShapeType="1"/>
          </p:cNvSpPr>
          <p:nvPr/>
        </p:nvSpPr>
        <p:spPr bwMode="auto">
          <a:xfrm flipV="1">
            <a:off x="1363663" y="4576763"/>
            <a:ext cx="0" cy="661987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7" name="Line 15"/>
          <p:cNvSpPr>
            <a:spLocks noChangeShapeType="1"/>
          </p:cNvSpPr>
          <p:nvPr/>
        </p:nvSpPr>
        <p:spPr bwMode="auto">
          <a:xfrm>
            <a:off x="347663" y="4576763"/>
            <a:ext cx="101600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8" name="Line 16"/>
          <p:cNvSpPr>
            <a:spLocks noChangeShapeType="1"/>
          </p:cNvSpPr>
          <p:nvPr/>
        </p:nvSpPr>
        <p:spPr bwMode="auto">
          <a:xfrm flipV="1">
            <a:off x="3313113" y="3962400"/>
            <a:ext cx="0" cy="661988"/>
          </a:xfrm>
          <a:prstGeom prst="line">
            <a:avLst/>
          </a:prstGeom>
          <a:noFill/>
          <a:ln w="38100">
            <a:solidFill>
              <a:srgbClr val="0099CC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9" name="Line 17"/>
          <p:cNvSpPr>
            <a:spLocks noChangeShapeType="1"/>
          </p:cNvSpPr>
          <p:nvPr/>
        </p:nvSpPr>
        <p:spPr bwMode="auto">
          <a:xfrm>
            <a:off x="3332163" y="3952875"/>
            <a:ext cx="1016000" cy="0"/>
          </a:xfrm>
          <a:prstGeom prst="line">
            <a:avLst/>
          </a:prstGeom>
          <a:noFill/>
          <a:ln w="38100">
            <a:solidFill>
              <a:srgbClr val="0099CC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60" name="Line 18"/>
          <p:cNvSpPr>
            <a:spLocks noChangeShapeType="1"/>
          </p:cNvSpPr>
          <p:nvPr/>
        </p:nvSpPr>
        <p:spPr bwMode="auto">
          <a:xfrm flipV="1">
            <a:off x="1357313" y="3937000"/>
            <a:ext cx="0" cy="661988"/>
          </a:xfrm>
          <a:prstGeom prst="line">
            <a:avLst/>
          </a:prstGeom>
          <a:noFill/>
          <a:ln w="38100">
            <a:solidFill>
              <a:srgbClr val="0099CC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61" name="Line 19"/>
          <p:cNvSpPr>
            <a:spLocks noChangeShapeType="1"/>
          </p:cNvSpPr>
          <p:nvPr/>
        </p:nvSpPr>
        <p:spPr bwMode="auto">
          <a:xfrm>
            <a:off x="341313" y="3937000"/>
            <a:ext cx="1016000" cy="0"/>
          </a:xfrm>
          <a:prstGeom prst="line">
            <a:avLst/>
          </a:prstGeom>
          <a:noFill/>
          <a:ln w="38100">
            <a:solidFill>
              <a:srgbClr val="0099CC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62" name="Line 20"/>
          <p:cNvSpPr>
            <a:spLocks noChangeShapeType="1"/>
          </p:cNvSpPr>
          <p:nvPr/>
        </p:nvSpPr>
        <p:spPr bwMode="auto">
          <a:xfrm>
            <a:off x="509588" y="5767388"/>
            <a:ext cx="3592512" cy="952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63" name="Text Box 21"/>
          <p:cNvSpPr txBox="1">
            <a:spLocks noChangeArrowheads="1"/>
          </p:cNvSpPr>
          <p:nvPr/>
        </p:nvSpPr>
        <p:spPr bwMode="auto">
          <a:xfrm>
            <a:off x="1444625" y="5359400"/>
            <a:ext cx="1895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E (Particle’s </a:t>
            </a:r>
          </a:p>
          <a:p>
            <a:r>
              <a:rPr lang="en-US">
                <a:ea typeface="Arial" charset="0"/>
                <a:cs typeface="Arial" charset="0"/>
              </a:rPr>
              <a:t>Energy)</a:t>
            </a:r>
          </a:p>
        </p:txBody>
      </p:sp>
      <p:sp>
        <p:nvSpPr>
          <p:cNvPr id="61464" name="Line 22"/>
          <p:cNvSpPr>
            <a:spLocks noChangeShapeType="1"/>
          </p:cNvSpPr>
          <p:nvPr/>
        </p:nvSpPr>
        <p:spPr bwMode="auto">
          <a:xfrm>
            <a:off x="4848225" y="3952875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65" name="Line 23"/>
          <p:cNvSpPr>
            <a:spLocks noChangeShapeType="1"/>
          </p:cNvSpPr>
          <p:nvPr/>
        </p:nvSpPr>
        <p:spPr bwMode="auto">
          <a:xfrm flipH="1" flipV="1">
            <a:off x="4738688" y="6029325"/>
            <a:ext cx="4032250" cy="17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66" name="Line 24"/>
          <p:cNvSpPr>
            <a:spLocks noChangeShapeType="1"/>
          </p:cNvSpPr>
          <p:nvPr/>
        </p:nvSpPr>
        <p:spPr bwMode="auto">
          <a:xfrm>
            <a:off x="4910138" y="4019550"/>
            <a:ext cx="9985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67" name="Line 25"/>
          <p:cNvSpPr>
            <a:spLocks noChangeShapeType="1"/>
          </p:cNvSpPr>
          <p:nvPr/>
        </p:nvSpPr>
        <p:spPr bwMode="auto">
          <a:xfrm>
            <a:off x="5872163" y="3990975"/>
            <a:ext cx="0" cy="2014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68" name="Line 26"/>
          <p:cNvSpPr>
            <a:spLocks noChangeShapeType="1"/>
          </p:cNvSpPr>
          <p:nvPr/>
        </p:nvSpPr>
        <p:spPr bwMode="auto">
          <a:xfrm>
            <a:off x="5853113" y="6015038"/>
            <a:ext cx="1968500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69" name="Line 27"/>
          <p:cNvSpPr>
            <a:spLocks noChangeShapeType="1"/>
          </p:cNvSpPr>
          <p:nvPr/>
        </p:nvSpPr>
        <p:spPr bwMode="auto">
          <a:xfrm>
            <a:off x="7834313" y="4021138"/>
            <a:ext cx="0" cy="20145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70" name="Line 28"/>
          <p:cNvSpPr>
            <a:spLocks noChangeShapeType="1"/>
          </p:cNvSpPr>
          <p:nvPr/>
        </p:nvSpPr>
        <p:spPr bwMode="auto">
          <a:xfrm>
            <a:off x="7861300" y="4051300"/>
            <a:ext cx="9985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71" name="Text Box 29"/>
          <p:cNvSpPr txBox="1">
            <a:spLocks noChangeArrowheads="1"/>
          </p:cNvSpPr>
          <p:nvPr/>
        </p:nvSpPr>
        <p:spPr bwMode="auto">
          <a:xfrm>
            <a:off x="4819650" y="3584575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V(x)</a:t>
            </a:r>
          </a:p>
        </p:txBody>
      </p:sp>
      <p:sp>
        <p:nvSpPr>
          <p:cNvPr id="61472" name="Text Box 30"/>
          <p:cNvSpPr txBox="1">
            <a:spLocks noChangeArrowheads="1"/>
          </p:cNvSpPr>
          <p:nvPr/>
        </p:nvSpPr>
        <p:spPr bwMode="auto">
          <a:xfrm>
            <a:off x="5705475" y="602773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61473" name="Text Box 31"/>
          <p:cNvSpPr txBox="1">
            <a:spLocks noChangeArrowheads="1"/>
          </p:cNvSpPr>
          <p:nvPr/>
        </p:nvSpPr>
        <p:spPr bwMode="auto">
          <a:xfrm>
            <a:off x="7659688" y="6030913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L</a:t>
            </a:r>
          </a:p>
        </p:txBody>
      </p:sp>
      <p:sp>
        <p:nvSpPr>
          <p:cNvPr id="61474" name="Line 32"/>
          <p:cNvSpPr>
            <a:spLocks noChangeShapeType="1"/>
          </p:cNvSpPr>
          <p:nvPr/>
        </p:nvSpPr>
        <p:spPr bwMode="auto">
          <a:xfrm>
            <a:off x="5116513" y="5340350"/>
            <a:ext cx="3592512" cy="9525"/>
          </a:xfrm>
          <a:prstGeom prst="line">
            <a:avLst/>
          </a:prstGeom>
          <a:noFill/>
          <a:ln w="38100">
            <a:solidFill>
              <a:srgbClr val="996600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75" name="Text Box 33"/>
          <p:cNvSpPr txBox="1">
            <a:spLocks noChangeArrowheads="1"/>
          </p:cNvSpPr>
          <p:nvPr/>
        </p:nvSpPr>
        <p:spPr bwMode="auto">
          <a:xfrm>
            <a:off x="8661400" y="509428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996600"/>
                </a:solidFill>
                <a:ea typeface="Arial" charset="0"/>
                <a:cs typeface="Arial" charset="0"/>
              </a:rPr>
              <a:t>E</a:t>
            </a:r>
          </a:p>
        </p:txBody>
      </p:sp>
      <p:sp>
        <p:nvSpPr>
          <p:cNvPr id="61476" name="Line 34"/>
          <p:cNvSpPr>
            <a:spLocks noChangeShapeType="1"/>
          </p:cNvSpPr>
          <p:nvPr/>
        </p:nvSpPr>
        <p:spPr bwMode="auto">
          <a:xfrm>
            <a:off x="5126038" y="4911725"/>
            <a:ext cx="3592512" cy="9525"/>
          </a:xfrm>
          <a:prstGeom prst="line">
            <a:avLst/>
          </a:prstGeom>
          <a:noFill/>
          <a:ln w="38100">
            <a:solidFill>
              <a:srgbClr val="9900CC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77" name="Line 35"/>
          <p:cNvSpPr>
            <a:spLocks noChangeShapeType="1"/>
          </p:cNvSpPr>
          <p:nvPr/>
        </p:nvSpPr>
        <p:spPr bwMode="auto">
          <a:xfrm>
            <a:off x="5135563" y="4502150"/>
            <a:ext cx="3592512" cy="9525"/>
          </a:xfrm>
          <a:prstGeom prst="line">
            <a:avLst/>
          </a:prstGeom>
          <a:noFill/>
          <a:ln w="38100">
            <a:solidFill>
              <a:srgbClr val="008080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78" name="Text Box 36"/>
          <p:cNvSpPr txBox="1">
            <a:spLocks noChangeArrowheads="1"/>
          </p:cNvSpPr>
          <p:nvPr/>
        </p:nvSpPr>
        <p:spPr bwMode="auto">
          <a:xfrm>
            <a:off x="8661400" y="468471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9900CC"/>
                </a:solidFill>
                <a:ea typeface="Arial" charset="0"/>
                <a:cs typeface="Arial" charset="0"/>
              </a:rPr>
              <a:t>E</a:t>
            </a:r>
          </a:p>
        </p:txBody>
      </p:sp>
      <p:sp>
        <p:nvSpPr>
          <p:cNvPr id="61479" name="Text Box 37"/>
          <p:cNvSpPr txBox="1">
            <a:spLocks noChangeArrowheads="1"/>
          </p:cNvSpPr>
          <p:nvPr/>
        </p:nvSpPr>
        <p:spPr bwMode="auto">
          <a:xfrm>
            <a:off x="8680450" y="426561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8080"/>
                </a:solidFill>
                <a:ea typeface="Arial" charset="0"/>
                <a:cs typeface="Arial" charset="0"/>
              </a:rPr>
              <a:t>E</a:t>
            </a:r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5943600" y="2133600"/>
          <a:ext cx="2298700" cy="646113"/>
        </p:xfrm>
        <a:graphic>
          <a:graphicData uri="http://schemas.openxmlformats.org/presentationml/2006/ole">
            <p:oleObj spid="_x0000_s104450" name="Equation" r:id="rId4" imgW="812844" imgH="228898" progId="Equation.3">
              <p:embed/>
            </p:oleObj>
          </a:graphicData>
        </a:graphic>
      </p:graphicFrame>
      <p:sp>
        <p:nvSpPr>
          <p:cNvPr id="61480" name="Oval 39"/>
          <p:cNvSpPr>
            <a:spLocks noChangeArrowheads="1"/>
          </p:cNvSpPr>
          <p:nvPr/>
        </p:nvSpPr>
        <p:spPr bwMode="auto">
          <a:xfrm>
            <a:off x="3317875" y="5305425"/>
            <a:ext cx="1163638" cy="830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1" name="Oval 40"/>
          <p:cNvSpPr>
            <a:spLocks noChangeArrowheads="1"/>
          </p:cNvSpPr>
          <p:nvPr/>
        </p:nvSpPr>
        <p:spPr bwMode="auto">
          <a:xfrm>
            <a:off x="7805738" y="4102100"/>
            <a:ext cx="1338262" cy="1668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2" name="Text Box 41"/>
          <p:cNvSpPr txBox="1">
            <a:spLocks noChangeArrowheads="1"/>
          </p:cNvSpPr>
          <p:nvPr/>
        </p:nvSpPr>
        <p:spPr bwMode="auto">
          <a:xfrm>
            <a:off x="0" y="2085975"/>
            <a:ext cx="4581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CQ: Which cases correspond to</a:t>
            </a:r>
          </a:p>
          <a:p>
            <a:r>
              <a:rPr lang="en-US">
                <a:ea typeface="Arial" charset="0"/>
                <a:cs typeface="Arial" charset="0"/>
              </a:rPr>
              <a:t>the smallest penetration?</a:t>
            </a:r>
          </a:p>
        </p:txBody>
      </p:sp>
      <p:sp>
        <p:nvSpPr>
          <p:cNvPr id="61483" name="Text Box 42"/>
          <p:cNvSpPr txBox="1">
            <a:spLocks noChangeArrowheads="1"/>
          </p:cNvSpPr>
          <p:nvPr/>
        </p:nvSpPr>
        <p:spPr bwMode="auto">
          <a:xfrm>
            <a:off x="3451225" y="3529013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3300"/>
                </a:solidFill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61484" name="Text Box 43"/>
          <p:cNvSpPr txBox="1">
            <a:spLocks noChangeArrowheads="1"/>
          </p:cNvSpPr>
          <p:nvPr/>
        </p:nvSpPr>
        <p:spPr bwMode="auto">
          <a:xfrm>
            <a:off x="3678238" y="3522663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2"/>
                </a:solidFill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61485" name="Text Box 44"/>
          <p:cNvSpPr txBox="1">
            <a:spLocks noChangeArrowheads="1"/>
          </p:cNvSpPr>
          <p:nvPr/>
        </p:nvSpPr>
        <p:spPr bwMode="auto">
          <a:xfrm>
            <a:off x="3467100" y="478472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8080"/>
                </a:solidFill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61486" name="Text Box 45"/>
          <p:cNvSpPr txBox="1">
            <a:spLocks noChangeArrowheads="1"/>
          </p:cNvSpPr>
          <p:nvPr/>
        </p:nvSpPr>
        <p:spPr bwMode="auto">
          <a:xfrm>
            <a:off x="3713163" y="4797425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folHlink"/>
                </a:solidFill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61487" name="Text Box 46"/>
          <p:cNvSpPr txBox="1">
            <a:spLocks noChangeArrowheads="1"/>
          </p:cNvSpPr>
          <p:nvPr/>
        </p:nvSpPr>
        <p:spPr bwMode="auto">
          <a:xfrm>
            <a:off x="8034338" y="4125913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3300"/>
                </a:solidFill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61488" name="Text Box 47"/>
          <p:cNvSpPr txBox="1">
            <a:spLocks noChangeArrowheads="1"/>
          </p:cNvSpPr>
          <p:nvPr/>
        </p:nvSpPr>
        <p:spPr bwMode="auto">
          <a:xfrm>
            <a:off x="8013700" y="49688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8080"/>
                </a:solidFill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61489" name="Text Box 48"/>
          <p:cNvSpPr txBox="1">
            <a:spLocks noChangeArrowheads="1"/>
          </p:cNvSpPr>
          <p:nvPr/>
        </p:nvSpPr>
        <p:spPr bwMode="auto">
          <a:xfrm>
            <a:off x="8237538" y="49657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2"/>
                </a:solidFill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61490" name="Text Box 49"/>
          <p:cNvSpPr txBox="1">
            <a:spLocks noChangeArrowheads="1"/>
          </p:cNvSpPr>
          <p:nvPr/>
        </p:nvSpPr>
        <p:spPr bwMode="auto">
          <a:xfrm>
            <a:off x="8262938" y="4130675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folHlink"/>
                </a:solidFill>
                <a:ea typeface="Arial" charset="0"/>
                <a:cs typeface="Arial" charset="0"/>
              </a:rPr>
              <a:t>D</a:t>
            </a:r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5878513" y="2786063"/>
          <a:ext cx="2295525" cy="923925"/>
        </p:xfrm>
        <a:graphic>
          <a:graphicData uri="http://schemas.openxmlformats.org/presentationml/2006/ole">
            <p:oleObj spid="_x0000_s104451" name="Equation" r:id="rId5" imgW="1105297" imgH="444897" progId="Equation.DSMT4">
              <p:embed/>
            </p:oleObj>
          </a:graphicData>
        </a:graphic>
      </p:graphicFrame>
      <p:sp>
        <p:nvSpPr>
          <p:cNvPr id="61492" name="Text Box 52"/>
          <p:cNvSpPr txBox="1">
            <a:spLocks noChangeArrowheads="1"/>
          </p:cNvSpPr>
          <p:nvPr/>
        </p:nvSpPr>
        <p:spPr bwMode="auto">
          <a:xfrm>
            <a:off x="0" y="533400"/>
            <a:ext cx="893762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ea typeface="Arial" charset="0"/>
                <a:cs typeface="Arial" charset="0"/>
              </a:rPr>
              <a:t>Under what circumstances would you </a:t>
            </a:r>
            <a:r>
              <a:rPr lang="en-US" sz="2200" b="1" dirty="0" smtClean="0">
                <a:ea typeface="Arial" charset="0"/>
                <a:cs typeface="Arial" charset="0"/>
              </a:rPr>
              <a:t>have</a:t>
            </a:r>
            <a:r>
              <a:rPr lang="en-US" sz="2200" b="1" dirty="0" smtClean="0"/>
              <a:t> </a:t>
            </a:r>
            <a:r>
              <a:rPr lang="en-US" sz="2200" b="1" dirty="0" smtClean="0">
                <a:ea typeface="Arial" charset="0"/>
                <a:cs typeface="Arial" charset="0"/>
              </a:rPr>
              <a:t>largest </a:t>
            </a:r>
            <a:r>
              <a:rPr lang="en-US" sz="2200" b="1" dirty="0">
                <a:ea typeface="Arial" charset="0"/>
                <a:cs typeface="Arial" charset="0"/>
              </a:rPr>
              <a:t>penetration? </a:t>
            </a:r>
          </a:p>
          <a:p>
            <a:r>
              <a:rPr lang="en-US" dirty="0">
                <a:ea typeface="Arial" charset="0"/>
                <a:cs typeface="Arial" charset="0"/>
              </a:rPr>
              <a:t>Order each of the following case from smallest to largest. </a:t>
            </a:r>
          </a:p>
          <a:p>
            <a:endParaRPr lang="en-US" dirty="0">
              <a:ea typeface="Arial" charset="0"/>
              <a:cs typeface="Arial" charset="0"/>
            </a:endParaRPr>
          </a:p>
        </p:txBody>
      </p:sp>
      <p:sp>
        <p:nvSpPr>
          <p:cNvPr id="53" name="Text Box 51"/>
          <p:cNvSpPr txBox="1">
            <a:spLocks noChangeArrowheads="1"/>
          </p:cNvSpPr>
          <p:nvPr/>
        </p:nvSpPr>
        <p:spPr bwMode="auto">
          <a:xfrm>
            <a:off x="523966" y="0"/>
            <a:ext cx="62008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omic Sans MS" charset="0"/>
                <a:ea typeface="Arial" charset="0"/>
                <a:cs typeface="Arial" charset="0"/>
              </a:rPr>
              <a:t>Thinking about</a:t>
            </a:r>
            <a:r>
              <a:rPr lang="en-US" dirty="0" smtClean="0">
                <a:latin typeface="Calibri"/>
                <a:ea typeface="Arial" charset="0"/>
                <a:cs typeface="Calibri"/>
              </a:rPr>
              <a:t> </a:t>
            </a:r>
            <a:r>
              <a:rPr lang="en-US" dirty="0" err="1" smtClean="0">
                <a:latin typeface="Calibri"/>
                <a:ea typeface="Arial" charset="0"/>
                <a:cs typeface="Calibri"/>
              </a:rPr>
              <a:t>α</a:t>
            </a:r>
            <a:r>
              <a:rPr lang="en-US" dirty="0" smtClean="0">
                <a:latin typeface="Comic Sans MS" charset="0"/>
                <a:ea typeface="Arial" charset="0"/>
                <a:cs typeface="Arial" charset="0"/>
              </a:rPr>
              <a:t> </a:t>
            </a:r>
            <a:r>
              <a:rPr lang="en-US" dirty="0">
                <a:latin typeface="Comic Sans MS" charset="0"/>
                <a:ea typeface="Arial" charset="0"/>
                <a:cs typeface="Arial" charset="0"/>
              </a:rPr>
              <a:t>and penetration distance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2"/>
          <p:cNvSpPr txBox="1">
            <a:spLocks noChangeArrowheads="1"/>
          </p:cNvSpPr>
          <p:nvPr/>
        </p:nvSpPr>
        <p:spPr bwMode="auto">
          <a:xfrm>
            <a:off x="724754" y="0"/>
            <a:ext cx="52138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omic Sans MS" charset="0"/>
                <a:ea typeface="Arial" charset="0"/>
                <a:cs typeface="Arial" charset="0"/>
              </a:rPr>
              <a:t>Thinking more about what</a:t>
            </a:r>
            <a:r>
              <a:rPr lang="en-US" dirty="0" smtClean="0">
                <a:latin typeface="Comic Sans MS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Calibri"/>
                <a:ea typeface="Arial" charset="0"/>
                <a:cs typeface="Calibri"/>
              </a:rPr>
              <a:t>α</a:t>
            </a:r>
            <a:r>
              <a:rPr lang="en-US" dirty="0" smtClean="0">
                <a:latin typeface="Comic Sans MS" charset="0"/>
                <a:ea typeface="Arial" charset="0"/>
                <a:cs typeface="Arial" charset="0"/>
              </a:rPr>
              <a:t> means:</a:t>
            </a:r>
            <a:endParaRPr lang="en-US" dirty="0"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63493" name="Line 3"/>
          <p:cNvSpPr>
            <a:spLocks noChangeShapeType="1"/>
          </p:cNvSpPr>
          <p:nvPr/>
        </p:nvSpPr>
        <p:spPr bwMode="auto">
          <a:xfrm>
            <a:off x="336550" y="4322763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4" name="Line 4"/>
          <p:cNvSpPr>
            <a:spLocks noChangeShapeType="1"/>
          </p:cNvSpPr>
          <p:nvPr/>
        </p:nvSpPr>
        <p:spPr bwMode="auto">
          <a:xfrm flipH="1" flipV="1">
            <a:off x="227013" y="6399213"/>
            <a:ext cx="4032250" cy="17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5" name="Line 5"/>
          <p:cNvSpPr>
            <a:spLocks noChangeShapeType="1"/>
          </p:cNvSpPr>
          <p:nvPr/>
        </p:nvSpPr>
        <p:spPr bwMode="auto">
          <a:xfrm>
            <a:off x="379413" y="5180013"/>
            <a:ext cx="998537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6" name="Line 6"/>
          <p:cNvSpPr>
            <a:spLocks noChangeShapeType="1"/>
          </p:cNvSpPr>
          <p:nvPr/>
        </p:nvSpPr>
        <p:spPr bwMode="auto">
          <a:xfrm>
            <a:off x="1360488" y="5180013"/>
            <a:ext cx="0" cy="1195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7" name="Line 7"/>
          <p:cNvSpPr>
            <a:spLocks noChangeShapeType="1"/>
          </p:cNvSpPr>
          <p:nvPr/>
        </p:nvSpPr>
        <p:spPr bwMode="auto">
          <a:xfrm>
            <a:off x="1341438" y="6384925"/>
            <a:ext cx="1968500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8" name="Line 8"/>
          <p:cNvSpPr>
            <a:spLocks noChangeShapeType="1"/>
          </p:cNvSpPr>
          <p:nvPr/>
        </p:nvSpPr>
        <p:spPr bwMode="auto">
          <a:xfrm>
            <a:off x="3322638" y="5210175"/>
            <a:ext cx="0" cy="1195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9" name="Line 9"/>
          <p:cNvSpPr>
            <a:spLocks noChangeShapeType="1"/>
          </p:cNvSpPr>
          <p:nvPr/>
        </p:nvSpPr>
        <p:spPr bwMode="auto">
          <a:xfrm>
            <a:off x="3330575" y="5211763"/>
            <a:ext cx="998538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0" name="Text Box 10"/>
          <p:cNvSpPr txBox="1">
            <a:spLocks noChangeArrowheads="1"/>
          </p:cNvSpPr>
          <p:nvPr/>
        </p:nvSpPr>
        <p:spPr bwMode="auto">
          <a:xfrm>
            <a:off x="0" y="39624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V(x)</a:t>
            </a:r>
          </a:p>
        </p:txBody>
      </p:sp>
      <p:sp>
        <p:nvSpPr>
          <p:cNvPr id="63501" name="Text Box 11"/>
          <p:cNvSpPr txBox="1">
            <a:spLocks noChangeArrowheads="1"/>
          </p:cNvSpPr>
          <p:nvPr/>
        </p:nvSpPr>
        <p:spPr bwMode="auto">
          <a:xfrm>
            <a:off x="1193800" y="63976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63502" name="Text Box 12"/>
          <p:cNvSpPr txBox="1">
            <a:spLocks noChangeArrowheads="1"/>
          </p:cNvSpPr>
          <p:nvPr/>
        </p:nvSpPr>
        <p:spPr bwMode="auto">
          <a:xfrm>
            <a:off x="3138488" y="640080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L</a:t>
            </a:r>
          </a:p>
        </p:txBody>
      </p:sp>
      <p:sp>
        <p:nvSpPr>
          <p:cNvPr id="63503" name="Line 13"/>
          <p:cNvSpPr>
            <a:spLocks noChangeShapeType="1"/>
          </p:cNvSpPr>
          <p:nvPr/>
        </p:nvSpPr>
        <p:spPr bwMode="auto">
          <a:xfrm flipV="1">
            <a:off x="3319463" y="4602163"/>
            <a:ext cx="0" cy="661987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4" name="Line 14"/>
          <p:cNvSpPr>
            <a:spLocks noChangeShapeType="1"/>
          </p:cNvSpPr>
          <p:nvPr/>
        </p:nvSpPr>
        <p:spPr bwMode="auto">
          <a:xfrm>
            <a:off x="3338513" y="4592638"/>
            <a:ext cx="101600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5" name="Line 15"/>
          <p:cNvSpPr>
            <a:spLocks noChangeShapeType="1"/>
          </p:cNvSpPr>
          <p:nvPr/>
        </p:nvSpPr>
        <p:spPr bwMode="auto">
          <a:xfrm flipV="1">
            <a:off x="1363663" y="4576763"/>
            <a:ext cx="0" cy="661987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6" name="Line 16"/>
          <p:cNvSpPr>
            <a:spLocks noChangeShapeType="1"/>
          </p:cNvSpPr>
          <p:nvPr/>
        </p:nvSpPr>
        <p:spPr bwMode="auto">
          <a:xfrm>
            <a:off x="347663" y="4576763"/>
            <a:ext cx="101600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7" name="Line 17"/>
          <p:cNvSpPr>
            <a:spLocks noChangeShapeType="1"/>
          </p:cNvSpPr>
          <p:nvPr/>
        </p:nvSpPr>
        <p:spPr bwMode="auto">
          <a:xfrm flipV="1">
            <a:off x="3313113" y="3962400"/>
            <a:ext cx="0" cy="661988"/>
          </a:xfrm>
          <a:prstGeom prst="line">
            <a:avLst/>
          </a:prstGeom>
          <a:noFill/>
          <a:ln w="38100">
            <a:solidFill>
              <a:srgbClr val="0099CC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8" name="Line 18"/>
          <p:cNvSpPr>
            <a:spLocks noChangeShapeType="1"/>
          </p:cNvSpPr>
          <p:nvPr/>
        </p:nvSpPr>
        <p:spPr bwMode="auto">
          <a:xfrm>
            <a:off x="3332163" y="3952875"/>
            <a:ext cx="1016000" cy="0"/>
          </a:xfrm>
          <a:prstGeom prst="line">
            <a:avLst/>
          </a:prstGeom>
          <a:noFill/>
          <a:ln w="38100">
            <a:solidFill>
              <a:srgbClr val="0099CC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9" name="Line 19"/>
          <p:cNvSpPr>
            <a:spLocks noChangeShapeType="1"/>
          </p:cNvSpPr>
          <p:nvPr/>
        </p:nvSpPr>
        <p:spPr bwMode="auto">
          <a:xfrm flipV="1">
            <a:off x="1357313" y="3937000"/>
            <a:ext cx="0" cy="661988"/>
          </a:xfrm>
          <a:prstGeom prst="line">
            <a:avLst/>
          </a:prstGeom>
          <a:noFill/>
          <a:ln w="38100">
            <a:solidFill>
              <a:srgbClr val="0099CC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0" name="Line 20"/>
          <p:cNvSpPr>
            <a:spLocks noChangeShapeType="1"/>
          </p:cNvSpPr>
          <p:nvPr/>
        </p:nvSpPr>
        <p:spPr bwMode="auto">
          <a:xfrm>
            <a:off x="341313" y="3937000"/>
            <a:ext cx="1016000" cy="0"/>
          </a:xfrm>
          <a:prstGeom prst="line">
            <a:avLst/>
          </a:prstGeom>
          <a:noFill/>
          <a:ln w="38100">
            <a:solidFill>
              <a:srgbClr val="0099CC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1" name="Line 21"/>
          <p:cNvSpPr>
            <a:spLocks noChangeShapeType="1"/>
          </p:cNvSpPr>
          <p:nvPr/>
        </p:nvSpPr>
        <p:spPr bwMode="auto">
          <a:xfrm>
            <a:off x="509588" y="5767388"/>
            <a:ext cx="3592512" cy="952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2" name="Text Box 22"/>
          <p:cNvSpPr txBox="1">
            <a:spLocks noChangeArrowheads="1"/>
          </p:cNvSpPr>
          <p:nvPr/>
        </p:nvSpPr>
        <p:spPr bwMode="auto">
          <a:xfrm>
            <a:off x="1444625" y="5359400"/>
            <a:ext cx="1895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E (Particle’s </a:t>
            </a:r>
          </a:p>
          <a:p>
            <a:r>
              <a:rPr lang="en-US">
                <a:ea typeface="Arial" charset="0"/>
                <a:cs typeface="Arial" charset="0"/>
              </a:rPr>
              <a:t>Energy)</a:t>
            </a:r>
          </a:p>
        </p:txBody>
      </p:sp>
      <p:sp>
        <p:nvSpPr>
          <p:cNvPr id="63513" name="Line 23"/>
          <p:cNvSpPr>
            <a:spLocks noChangeShapeType="1"/>
          </p:cNvSpPr>
          <p:nvPr/>
        </p:nvSpPr>
        <p:spPr bwMode="auto">
          <a:xfrm>
            <a:off x="4848225" y="3952875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4" name="Line 24"/>
          <p:cNvSpPr>
            <a:spLocks noChangeShapeType="1"/>
          </p:cNvSpPr>
          <p:nvPr/>
        </p:nvSpPr>
        <p:spPr bwMode="auto">
          <a:xfrm flipH="1" flipV="1">
            <a:off x="4738688" y="6029325"/>
            <a:ext cx="4032250" cy="17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5" name="Line 25"/>
          <p:cNvSpPr>
            <a:spLocks noChangeShapeType="1"/>
          </p:cNvSpPr>
          <p:nvPr/>
        </p:nvSpPr>
        <p:spPr bwMode="auto">
          <a:xfrm>
            <a:off x="4910138" y="4019550"/>
            <a:ext cx="9985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6" name="Line 26"/>
          <p:cNvSpPr>
            <a:spLocks noChangeShapeType="1"/>
          </p:cNvSpPr>
          <p:nvPr/>
        </p:nvSpPr>
        <p:spPr bwMode="auto">
          <a:xfrm>
            <a:off x="5872163" y="3990975"/>
            <a:ext cx="0" cy="2014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7" name="Line 27"/>
          <p:cNvSpPr>
            <a:spLocks noChangeShapeType="1"/>
          </p:cNvSpPr>
          <p:nvPr/>
        </p:nvSpPr>
        <p:spPr bwMode="auto">
          <a:xfrm>
            <a:off x="5853113" y="6015038"/>
            <a:ext cx="1968500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8" name="Line 28"/>
          <p:cNvSpPr>
            <a:spLocks noChangeShapeType="1"/>
          </p:cNvSpPr>
          <p:nvPr/>
        </p:nvSpPr>
        <p:spPr bwMode="auto">
          <a:xfrm>
            <a:off x="7834313" y="4021138"/>
            <a:ext cx="0" cy="20145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9" name="Line 29"/>
          <p:cNvSpPr>
            <a:spLocks noChangeShapeType="1"/>
          </p:cNvSpPr>
          <p:nvPr/>
        </p:nvSpPr>
        <p:spPr bwMode="auto">
          <a:xfrm>
            <a:off x="7861300" y="4051300"/>
            <a:ext cx="9985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20" name="Text Box 30"/>
          <p:cNvSpPr txBox="1">
            <a:spLocks noChangeArrowheads="1"/>
          </p:cNvSpPr>
          <p:nvPr/>
        </p:nvSpPr>
        <p:spPr bwMode="auto">
          <a:xfrm>
            <a:off x="4819650" y="3584575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V(x)</a:t>
            </a:r>
          </a:p>
        </p:txBody>
      </p:sp>
      <p:sp>
        <p:nvSpPr>
          <p:cNvPr id="63521" name="Text Box 31"/>
          <p:cNvSpPr txBox="1">
            <a:spLocks noChangeArrowheads="1"/>
          </p:cNvSpPr>
          <p:nvPr/>
        </p:nvSpPr>
        <p:spPr bwMode="auto">
          <a:xfrm>
            <a:off x="5705475" y="602773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63522" name="Text Box 32"/>
          <p:cNvSpPr txBox="1">
            <a:spLocks noChangeArrowheads="1"/>
          </p:cNvSpPr>
          <p:nvPr/>
        </p:nvSpPr>
        <p:spPr bwMode="auto">
          <a:xfrm>
            <a:off x="7659688" y="6030913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L</a:t>
            </a:r>
          </a:p>
        </p:txBody>
      </p:sp>
      <p:sp>
        <p:nvSpPr>
          <p:cNvPr id="63523" name="Line 33"/>
          <p:cNvSpPr>
            <a:spLocks noChangeShapeType="1"/>
          </p:cNvSpPr>
          <p:nvPr/>
        </p:nvSpPr>
        <p:spPr bwMode="auto">
          <a:xfrm>
            <a:off x="5116513" y="5340350"/>
            <a:ext cx="3592512" cy="9525"/>
          </a:xfrm>
          <a:prstGeom prst="line">
            <a:avLst/>
          </a:prstGeom>
          <a:noFill/>
          <a:ln w="38100">
            <a:solidFill>
              <a:srgbClr val="996600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24" name="Text Box 34"/>
          <p:cNvSpPr txBox="1">
            <a:spLocks noChangeArrowheads="1"/>
          </p:cNvSpPr>
          <p:nvPr/>
        </p:nvSpPr>
        <p:spPr bwMode="auto">
          <a:xfrm>
            <a:off x="8661400" y="509428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996600"/>
                </a:solidFill>
                <a:ea typeface="Arial" charset="0"/>
                <a:cs typeface="Arial" charset="0"/>
              </a:rPr>
              <a:t>E</a:t>
            </a:r>
          </a:p>
        </p:txBody>
      </p:sp>
      <p:sp>
        <p:nvSpPr>
          <p:cNvPr id="63525" name="Line 35"/>
          <p:cNvSpPr>
            <a:spLocks noChangeShapeType="1"/>
          </p:cNvSpPr>
          <p:nvPr/>
        </p:nvSpPr>
        <p:spPr bwMode="auto">
          <a:xfrm>
            <a:off x="5126038" y="4911725"/>
            <a:ext cx="3592512" cy="9525"/>
          </a:xfrm>
          <a:prstGeom prst="line">
            <a:avLst/>
          </a:prstGeom>
          <a:noFill/>
          <a:ln w="38100">
            <a:solidFill>
              <a:srgbClr val="9900CC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26" name="Line 36"/>
          <p:cNvSpPr>
            <a:spLocks noChangeShapeType="1"/>
          </p:cNvSpPr>
          <p:nvPr/>
        </p:nvSpPr>
        <p:spPr bwMode="auto">
          <a:xfrm>
            <a:off x="5135563" y="4502150"/>
            <a:ext cx="3592512" cy="9525"/>
          </a:xfrm>
          <a:prstGeom prst="line">
            <a:avLst/>
          </a:prstGeom>
          <a:noFill/>
          <a:ln w="38100">
            <a:solidFill>
              <a:srgbClr val="008080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27" name="Text Box 37"/>
          <p:cNvSpPr txBox="1">
            <a:spLocks noChangeArrowheads="1"/>
          </p:cNvSpPr>
          <p:nvPr/>
        </p:nvSpPr>
        <p:spPr bwMode="auto">
          <a:xfrm>
            <a:off x="8661400" y="468471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9900CC"/>
                </a:solidFill>
                <a:ea typeface="Arial" charset="0"/>
                <a:cs typeface="Arial" charset="0"/>
              </a:rPr>
              <a:t>E</a:t>
            </a:r>
          </a:p>
        </p:txBody>
      </p:sp>
      <p:sp>
        <p:nvSpPr>
          <p:cNvPr id="63528" name="Text Box 38"/>
          <p:cNvSpPr txBox="1">
            <a:spLocks noChangeArrowheads="1"/>
          </p:cNvSpPr>
          <p:nvPr/>
        </p:nvSpPr>
        <p:spPr bwMode="auto">
          <a:xfrm>
            <a:off x="8680450" y="426561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8080"/>
                </a:solidFill>
                <a:ea typeface="Arial" charset="0"/>
                <a:cs typeface="Arial" charset="0"/>
              </a:rPr>
              <a:t>E</a:t>
            </a:r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6605588" y="2139950"/>
          <a:ext cx="2298700" cy="646113"/>
        </p:xfrm>
        <a:graphic>
          <a:graphicData uri="http://schemas.openxmlformats.org/presentationml/2006/ole">
            <p:oleObj spid="_x0000_s106498" name="Equation" r:id="rId4" imgW="812844" imgH="228898" progId="Equation.3">
              <p:embed/>
            </p:oleObj>
          </a:graphicData>
        </a:graphic>
      </p:graphicFrame>
      <p:graphicFrame>
        <p:nvGraphicFramePr>
          <p:cNvPr id="63491" name="Object 3"/>
          <p:cNvGraphicFramePr>
            <a:graphicFrameLocks noChangeAspect="1"/>
          </p:cNvGraphicFramePr>
          <p:nvPr/>
        </p:nvGraphicFramePr>
        <p:xfrm>
          <a:off x="6346825" y="1346200"/>
          <a:ext cx="2295525" cy="923925"/>
        </p:xfrm>
        <a:graphic>
          <a:graphicData uri="http://schemas.openxmlformats.org/presentationml/2006/ole">
            <p:oleObj spid="_x0000_s106499" name="Equation" r:id="rId5" imgW="1105297" imgH="444897" progId="Equation.DSMT4">
              <p:embed/>
            </p:oleObj>
          </a:graphicData>
        </a:graphic>
      </p:graphicFrame>
      <p:sp>
        <p:nvSpPr>
          <p:cNvPr id="63529" name="Oval 41"/>
          <p:cNvSpPr>
            <a:spLocks noChangeArrowheads="1"/>
          </p:cNvSpPr>
          <p:nvPr/>
        </p:nvSpPr>
        <p:spPr bwMode="auto">
          <a:xfrm>
            <a:off x="3317875" y="5305425"/>
            <a:ext cx="1163638" cy="830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0" name="Oval 42"/>
          <p:cNvSpPr>
            <a:spLocks noChangeArrowheads="1"/>
          </p:cNvSpPr>
          <p:nvPr/>
        </p:nvSpPr>
        <p:spPr bwMode="auto">
          <a:xfrm>
            <a:off x="7805738" y="4102100"/>
            <a:ext cx="1338262" cy="1668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1" name="Text Box 43"/>
          <p:cNvSpPr txBox="1">
            <a:spLocks noChangeArrowheads="1"/>
          </p:cNvSpPr>
          <p:nvPr/>
        </p:nvSpPr>
        <p:spPr bwMode="auto">
          <a:xfrm>
            <a:off x="0" y="714375"/>
            <a:ext cx="4581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CQ: Which cases correspond </a:t>
            </a:r>
            <a:r>
              <a:rPr lang="en-US"/>
              <a:t>to</a:t>
            </a:r>
          </a:p>
          <a:p>
            <a:r>
              <a:rPr lang="en-US"/>
              <a:t>the smallest penetration</a:t>
            </a:r>
            <a:r>
              <a:rPr lang="en-US">
                <a:ea typeface="Arial" charset="0"/>
                <a:cs typeface="Arial" charset="0"/>
              </a:rPr>
              <a:t>?</a:t>
            </a:r>
          </a:p>
        </p:txBody>
      </p:sp>
      <p:sp>
        <p:nvSpPr>
          <p:cNvPr id="63532" name="Text Box 44"/>
          <p:cNvSpPr txBox="1">
            <a:spLocks noChangeArrowheads="1"/>
          </p:cNvSpPr>
          <p:nvPr/>
        </p:nvSpPr>
        <p:spPr bwMode="auto">
          <a:xfrm>
            <a:off x="3678238" y="3522663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2"/>
                </a:solidFill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63533" name="Text Box 45"/>
          <p:cNvSpPr txBox="1">
            <a:spLocks noChangeArrowheads="1"/>
          </p:cNvSpPr>
          <p:nvPr/>
        </p:nvSpPr>
        <p:spPr bwMode="auto">
          <a:xfrm>
            <a:off x="8237538" y="49657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2"/>
                </a:solidFill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63534" name="Line 46"/>
          <p:cNvSpPr>
            <a:spLocks noChangeShapeType="1"/>
          </p:cNvSpPr>
          <p:nvPr/>
        </p:nvSpPr>
        <p:spPr bwMode="auto">
          <a:xfrm flipH="1" flipV="1">
            <a:off x="3408363" y="2478088"/>
            <a:ext cx="1960562" cy="19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5" name="Freeform 47"/>
          <p:cNvSpPr>
            <a:spLocks/>
          </p:cNvSpPr>
          <p:nvPr/>
        </p:nvSpPr>
        <p:spPr bwMode="auto">
          <a:xfrm>
            <a:off x="3578225" y="1631950"/>
            <a:ext cx="1651000" cy="831850"/>
          </a:xfrm>
          <a:custGeom>
            <a:avLst/>
            <a:gdLst>
              <a:gd name="T0" fmla="*/ 0 w 2045"/>
              <a:gd name="T1" fmla="*/ 0 h 741"/>
              <a:gd name="T2" fmla="*/ 417 w 2045"/>
              <a:gd name="T3" fmla="*/ 435 h 741"/>
              <a:gd name="T4" fmla="*/ 1046 w 2045"/>
              <a:gd name="T5" fmla="*/ 676 h 741"/>
              <a:gd name="T6" fmla="*/ 2045 w 2045"/>
              <a:gd name="T7" fmla="*/ 741 h 741"/>
              <a:gd name="T8" fmla="*/ 0 60000 65536"/>
              <a:gd name="T9" fmla="*/ 0 60000 65536"/>
              <a:gd name="T10" fmla="*/ 0 60000 65536"/>
              <a:gd name="T11" fmla="*/ 0 60000 65536"/>
              <a:gd name="T12" fmla="*/ 0 w 2045"/>
              <a:gd name="T13" fmla="*/ 0 h 741"/>
              <a:gd name="T14" fmla="*/ 2045 w 2045"/>
              <a:gd name="T15" fmla="*/ 741 h 7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45" h="741">
                <a:moveTo>
                  <a:pt x="0" y="0"/>
                </a:moveTo>
                <a:cubicBezTo>
                  <a:pt x="70" y="72"/>
                  <a:pt x="243" y="322"/>
                  <a:pt x="417" y="435"/>
                </a:cubicBezTo>
                <a:cubicBezTo>
                  <a:pt x="591" y="548"/>
                  <a:pt x="775" y="625"/>
                  <a:pt x="1046" y="676"/>
                </a:cubicBezTo>
                <a:cubicBezTo>
                  <a:pt x="1317" y="727"/>
                  <a:pt x="1837" y="728"/>
                  <a:pt x="2045" y="741"/>
                </a:cubicBezTo>
              </a:path>
            </a:pathLst>
          </a:cu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6" name="Freeform 48"/>
          <p:cNvSpPr>
            <a:spLocks/>
          </p:cNvSpPr>
          <p:nvPr/>
        </p:nvSpPr>
        <p:spPr bwMode="auto">
          <a:xfrm>
            <a:off x="3568700" y="1627188"/>
            <a:ext cx="1338263" cy="850900"/>
          </a:xfrm>
          <a:custGeom>
            <a:avLst/>
            <a:gdLst>
              <a:gd name="T0" fmla="*/ 0 w 1658"/>
              <a:gd name="T1" fmla="*/ 0 h 760"/>
              <a:gd name="T2" fmla="*/ 412 w 1658"/>
              <a:gd name="T3" fmla="*/ 534 h 760"/>
              <a:gd name="T4" fmla="*/ 929 w 1658"/>
              <a:gd name="T5" fmla="*/ 723 h 760"/>
              <a:gd name="T6" fmla="*/ 1658 w 1658"/>
              <a:gd name="T7" fmla="*/ 758 h 760"/>
              <a:gd name="T8" fmla="*/ 0 60000 65536"/>
              <a:gd name="T9" fmla="*/ 0 60000 65536"/>
              <a:gd name="T10" fmla="*/ 0 60000 65536"/>
              <a:gd name="T11" fmla="*/ 0 60000 65536"/>
              <a:gd name="T12" fmla="*/ 0 w 1658"/>
              <a:gd name="T13" fmla="*/ 0 h 760"/>
              <a:gd name="T14" fmla="*/ 1658 w 1658"/>
              <a:gd name="T15" fmla="*/ 760 h 7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58" h="760">
                <a:moveTo>
                  <a:pt x="0" y="0"/>
                </a:moveTo>
                <a:cubicBezTo>
                  <a:pt x="69" y="85"/>
                  <a:pt x="257" y="414"/>
                  <a:pt x="412" y="534"/>
                </a:cubicBezTo>
                <a:cubicBezTo>
                  <a:pt x="567" y="654"/>
                  <a:pt x="721" y="686"/>
                  <a:pt x="929" y="723"/>
                </a:cubicBezTo>
                <a:cubicBezTo>
                  <a:pt x="1137" y="760"/>
                  <a:pt x="1506" y="751"/>
                  <a:pt x="1658" y="758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7" name="Freeform 49"/>
          <p:cNvSpPr>
            <a:spLocks/>
          </p:cNvSpPr>
          <p:nvPr/>
        </p:nvSpPr>
        <p:spPr bwMode="auto">
          <a:xfrm>
            <a:off x="3568700" y="1631950"/>
            <a:ext cx="963613" cy="850900"/>
          </a:xfrm>
          <a:custGeom>
            <a:avLst/>
            <a:gdLst>
              <a:gd name="T0" fmla="*/ 0 w 1193"/>
              <a:gd name="T1" fmla="*/ 0 h 759"/>
              <a:gd name="T2" fmla="*/ 306 w 1193"/>
              <a:gd name="T3" fmla="*/ 553 h 759"/>
              <a:gd name="T4" fmla="*/ 700 w 1193"/>
              <a:gd name="T5" fmla="*/ 723 h 759"/>
              <a:gd name="T6" fmla="*/ 1193 w 1193"/>
              <a:gd name="T7" fmla="*/ 759 h 759"/>
              <a:gd name="T8" fmla="*/ 0 60000 65536"/>
              <a:gd name="T9" fmla="*/ 0 60000 65536"/>
              <a:gd name="T10" fmla="*/ 0 60000 65536"/>
              <a:gd name="T11" fmla="*/ 0 60000 65536"/>
              <a:gd name="T12" fmla="*/ 0 w 1193"/>
              <a:gd name="T13" fmla="*/ 0 h 759"/>
              <a:gd name="T14" fmla="*/ 1193 w 1193"/>
              <a:gd name="T15" fmla="*/ 759 h 7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93" h="759">
                <a:moveTo>
                  <a:pt x="0" y="0"/>
                </a:moveTo>
                <a:cubicBezTo>
                  <a:pt x="51" y="91"/>
                  <a:pt x="189" y="432"/>
                  <a:pt x="306" y="553"/>
                </a:cubicBezTo>
                <a:cubicBezTo>
                  <a:pt x="423" y="674"/>
                  <a:pt x="552" y="689"/>
                  <a:pt x="700" y="723"/>
                </a:cubicBezTo>
                <a:cubicBezTo>
                  <a:pt x="848" y="757"/>
                  <a:pt x="1090" y="752"/>
                  <a:pt x="1193" y="759"/>
                </a:cubicBezTo>
              </a:path>
            </a:pathLst>
          </a:custGeom>
          <a:noFill/>
          <a:ln w="57150">
            <a:solidFill>
              <a:schemeClr val="folHlink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8" name="Text Box 50"/>
          <p:cNvSpPr txBox="1">
            <a:spLocks noChangeArrowheads="1"/>
          </p:cNvSpPr>
          <p:nvPr/>
        </p:nvSpPr>
        <p:spPr bwMode="auto">
          <a:xfrm>
            <a:off x="3554413" y="1289050"/>
            <a:ext cx="17782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 smtClean="0">
                <a:latin typeface="Symbol" charset="2"/>
                <a:ea typeface="Arial" charset="0"/>
                <a:cs typeface="Arial" charset="0"/>
              </a:rPr>
              <a:t>ψ(</a:t>
            </a:r>
            <a:r>
              <a:rPr lang="en-US" dirty="0" err="1">
                <a:ea typeface="Arial" charset="0"/>
                <a:cs typeface="Arial" charset="0"/>
              </a:rPr>
              <a:t>x</a:t>
            </a:r>
            <a:r>
              <a:rPr lang="en-US" dirty="0">
                <a:latin typeface="Symbol" charset="2"/>
                <a:ea typeface="Arial" charset="0"/>
                <a:cs typeface="Arial" charset="0"/>
              </a:rPr>
              <a:t>)</a:t>
            </a:r>
            <a:r>
              <a:rPr lang="en-US" dirty="0">
                <a:ea typeface="Arial" charset="0"/>
                <a:cs typeface="Arial" charset="0"/>
              </a:rPr>
              <a:t> for x&gt;</a:t>
            </a:r>
            <a:r>
              <a:rPr lang="en-US" dirty="0" err="1">
                <a:ea typeface="Arial" charset="0"/>
                <a:cs typeface="Arial" charset="0"/>
              </a:rPr>
              <a:t>L</a:t>
            </a:r>
            <a:endParaRPr lang="en-US" dirty="0">
              <a:ea typeface="Arial" charset="0"/>
              <a:cs typeface="Arial" charset="0"/>
            </a:endParaRPr>
          </a:p>
        </p:txBody>
      </p:sp>
      <p:sp>
        <p:nvSpPr>
          <p:cNvPr id="63539" name="Line 51"/>
          <p:cNvSpPr>
            <a:spLocks noChangeShapeType="1"/>
          </p:cNvSpPr>
          <p:nvPr/>
        </p:nvSpPr>
        <p:spPr bwMode="auto">
          <a:xfrm>
            <a:off x="3578225" y="2436813"/>
            <a:ext cx="0" cy="125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40" name="Text Box 52"/>
          <p:cNvSpPr txBox="1">
            <a:spLocks noChangeArrowheads="1"/>
          </p:cNvSpPr>
          <p:nvPr/>
        </p:nvSpPr>
        <p:spPr bwMode="auto">
          <a:xfrm>
            <a:off x="3500438" y="254000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L</a:t>
            </a:r>
          </a:p>
        </p:txBody>
      </p:sp>
      <p:sp>
        <p:nvSpPr>
          <p:cNvPr id="63541" name="Text Box 53"/>
          <p:cNvSpPr txBox="1">
            <a:spLocks noChangeArrowheads="1"/>
          </p:cNvSpPr>
          <p:nvPr/>
        </p:nvSpPr>
        <p:spPr bwMode="auto">
          <a:xfrm>
            <a:off x="508000" y="1449388"/>
            <a:ext cx="3073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6600"/>
                </a:solidFill>
                <a:ea typeface="Arial" charset="0"/>
                <a:cs typeface="Arial" charset="0"/>
              </a:rPr>
              <a:t>Bigger </a:t>
            </a:r>
            <a:r>
              <a:rPr lang="en-US" dirty="0" smtClean="0">
                <a:solidFill>
                  <a:srgbClr val="006600"/>
                </a:solidFill>
                <a:ea typeface="Arial" charset="0"/>
                <a:cs typeface="Arial" charset="0"/>
              </a:rPr>
              <a:t>difference </a:t>
            </a:r>
            <a:endParaRPr lang="en-US" dirty="0">
              <a:solidFill>
                <a:srgbClr val="006600"/>
              </a:solidFill>
              <a:ea typeface="Arial" charset="0"/>
              <a:cs typeface="Arial" charset="0"/>
            </a:endParaRPr>
          </a:p>
          <a:p>
            <a:r>
              <a:rPr lang="en-US" dirty="0" err="1">
                <a:solidFill>
                  <a:srgbClr val="006600"/>
                </a:solidFill>
                <a:ea typeface="Arial" charset="0"/>
                <a:cs typeface="Arial" charset="0"/>
              </a:rPr>
              <a:t>btwn</a:t>
            </a:r>
            <a:r>
              <a:rPr lang="en-US" dirty="0">
                <a:solidFill>
                  <a:srgbClr val="006600"/>
                </a:solidFill>
                <a:ea typeface="Arial" charset="0"/>
                <a:cs typeface="Arial" charset="0"/>
              </a:rPr>
              <a:t> </a:t>
            </a:r>
            <a:r>
              <a:rPr lang="en-US" dirty="0" err="1">
                <a:solidFill>
                  <a:srgbClr val="006600"/>
                </a:solidFill>
                <a:ea typeface="Arial" charset="0"/>
                <a:cs typeface="Arial" charset="0"/>
              </a:rPr>
              <a:t>V</a:t>
            </a:r>
            <a:r>
              <a:rPr lang="en-US" dirty="0">
                <a:solidFill>
                  <a:srgbClr val="006600"/>
                </a:solidFill>
                <a:ea typeface="Arial" charset="0"/>
                <a:cs typeface="Arial" charset="0"/>
              </a:rPr>
              <a:t> and </a:t>
            </a:r>
            <a:r>
              <a:rPr lang="en-US" dirty="0" err="1" smtClean="0">
                <a:solidFill>
                  <a:srgbClr val="006600"/>
                </a:solidFill>
                <a:ea typeface="Arial" charset="0"/>
                <a:cs typeface="Arial" charset="0"/>
              </a:rPr>
              <a:t>E</a:t>
            </a:r>
            <a:r>
              <a:rPr lang="en-US" dirty="0" smtClean="0">
                <a:solidFill>
                  <a:srgbClr val="006600"/>
                </a:solidFill>
              </a:rPr>
              <a:t> </a:t>
            </a:r>
            <a:r>
              <a:rPr lang="en-US" dirty="0" err="1" smtClean="0">
                <a:solidFill>
                  <a:srgbClr val="006600"/>
                </a:solidFill>
                <a:latin typeface="Wingdings"/>
                <a:ea typeface="Wingdings"/>
                <a:cs typeface="Wingdings"/>
              </a:rPr>
              <a:t></a:t>
            </a:r>
            <a:endParaRPr lang="en-US" dirty="0" smtClean="0">
              <a:solidFill>
                <a:srgbClr val="006600"/>
              </a:solidFill>
              <a:ea typeface="Arial" charset="0"/>
              <a:cs typeface="Arial" charset="0"/>
            </a:endParaRPr>
          </a:p>
          <a:p>
            <a:r>
              <a:rPr lang="en-US" dirty="0" smtClean="0">
                <a:solidFill>
                  <a:srgbClr val="006600"/>
                </a:solidFill>
              </a:rPr>
              <a:t>L</a:t>
            </a:r>
            <a:r>
              <a:rPr lang="en-US" dirty="0" smtClean="0">
                <a:solidFill>
                  <a:srgbClr val="006600"/>
                </a:solidFill>
                <a:ea typeface="Arial" charset="0"/>
                <a:cs typeface="Arial" charset="0"/>
              </a:rPr>
              <a:t>arger </a:t>
            </a:r>
            <a:r>
              <a:rPr lang="en-US" dirty="0" err="1" smtClean="0">
                <a:solidFill>
                  <a:srgbClr val="006600"/>
                </a:solidFill>
                <a:ea typeface="Arial" charset="0"/>
                <a:cs typeface="Arial" charset="0"/>
              </a:rPr>
              <a:t>α</a:t>
            </a:r>
            <a:endParaRPr lang="en-US" dirty="0" smtClean="0">
              <a:solidFill>
                <a:srgbClr val="006600"/>
              </a:solidFill>
              <a:latin typeface="Symbol" charset="2"/>
              <a:ea typeface="Arial" charset="0"/>
              <a:cs typeface="Arial" charset="0"/>
            </a:endParaRPr>
          </a:p>
          <a:p>
            <a:r>
              <a:rPr lang="en-US" dirty="0">
                <a:solidFill>
                  <a:srgbClr val="006600"/>
                </a:solidFill>
                <a:ea typeface="Arial" charset="0"/>
                <a:cs typeface="Arial" charset="0"/>
              </a:rPr>
              <a:t>Faster decay</a:t>
            </a:r>
          </a:p>
          <a:p>
            <a:r>
              <a:rPr lang="en-US" dirty="0">
                <a:solidFill>
                  <a:srgbClr val="006600"/>
                </a:solidFill>
                <a:ea typeface="Arial" charset="0"/>
                <a:cs typeface="Arial" charset="0"/>
              </a:rPr>
              <a:t>Smaller penetration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Line 2"/>
          <p:cNvSpPr>
            <a:spLocks noChangeShapeType="1"/>
          </p:cNvSpPr>
          <p:nvPr/>
        </p:nvSpPr>
        <p:spPr bwMode="auto">
          <a:xfrm>
            <a:off x="1066800" y="1892300"/>
            <a:ext cx="3175" cy="1690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87" name="Line 3"/>
          <p:cNvSpPr>
            <a:spLocks noChangeShapeType="1"/>
          </p:cNvSpPr>
          <p:nvPr/>
        </p:nvSpPr>
        <p:spPr bwMode="auto">
          <a:xfrm>
            <a:off x="-1149350" y="1895475"/>
            <a:ext cx="2209800" cy="11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88" name="Line 4"/>
          <p:cNvSpPr>
            <a:spLocks noChangeShapeType="1"/>
          </p:cNvSpPr>
          <p:nvPr/>
        </p:nvSpPr>
        <p:spPr bwMode="auto">
          <a:xfrm>
            <a:off x="4791075" y="1912938"/>
            <a:ext cx="6350" cy="1646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89" name="Line 5"/>
          <p:cNvSpPr>
            <a:spLocks noChangeShapeType="1"/>
          </p:cNvSpPr>
          <p:nvPr/>
        </p:nvSpPr>
        <p:spPr bwMode="auto">
          <a:xfrm flipV="1">
            <a:off x="4787900" y="1905000"/>
            <a:ext cx="317500" cy="4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90" name="Line 6"/>
          <p:cNvSpPr>
            <a:spLocks noChangeShapeType="1"/>
          </p:cNvSpPr>
          <p:nvPr/>
        </p:nvSpPr>
        <p:spPr bwMode="auto">
          <a:xfrm>
            <a:off x="1081088" y="3544888"/>
            <a:ext cx="3748087" cy="23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-11113" y="3292475"/>
            <a:ext cx="1192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V=0 eV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862013" y="3511550"/>
            <a:ext cx="416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0                                           L</a:t>
            </a:r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>
            <a:off x="463550" y="1954213"/>
            <a:ext cx="7938" cy="180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 rot="-5400000">
            <a:off x="-357187" y="2559049"/>
            <a:ext cx="114935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Energy</a:t>
            </a:r>
          </a:p>
        </p:txBody>
      </p:sp>
      <p:sp>
        <p:nvSpPr>
          <p:cNvPr id="67595" name="Line 11"/>
          <p:cNvSpPr>
            <a:spLocks noChangeShapeType="1"/>
          </p:cNvSpPr>
          <p:nvPr/>
        </p:nvSpPr>
        <p:spPr bwMode="auto">
          <a:xfrm>
            <a:off x="458788" y="3867150"/>
            <a:ext cx="7108825" cy="3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7616825" y="35623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67597" name="Line 13"/>
          <p:cNvSpPr>
            <a:spLocks noChangeShapeType="1"/>
          </p:cNvSpPr>
          <p:nvPr/>
        </p:nvSpPr>
        <p:spPr bwMode="auto">
          <a:xfrm flipV="1">
            <a:off x="396875" y="3168650"/>
            <a:ext cx="8615363" cy="22225"/>
          </a:xfrm>
          <a:prstGeom prst="line">
            <a:avLst/>
          </a:prstGeom>
          <a:noFill/>
          <a:ln w="57150">
            <a:solidFill>
              <a:srgbClr val="08780B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6529388" y="2657475"/>
            <a:ext cx="104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8780B"/>
                </a:solidFill>
                <a:ea typeface="Arial" charset="0"/>
                <a:cs typeface="Arial" charset="0"/>
              </a:rPr>
              <a:t>E</a:t>
            </a:r>
            <a:r>
              <a:rPr lang="en-US" baseline="-25000">
                <a:solidFill>
                  <a:srgbClr val="08780B"/>
                </a:solidFill>
                <a:ea typeface="Arial" charset="0"/>
                <a:cs typeface="Arial" charset="0"/>
              </a:rPr>
              <a:t>particle</a:t>
            </a:r>
          </a:p>
        </p:txBody>
      </p:sp>
      <p:sp>
        <p:nvSpPr>
          <p:cNvPr id="67599" name="Freeform 15"/>
          <p:cNvSpPr>
            <a:spLocks/>
          </p:cNvSpPr>
          <p:nvPr/>
        </p:nvSpPr>
        <p:spPr bwMode="auto">
          <a:xfrm>
            <a:off x="1038225" y="2195513"/>
            <a:ext cx="3759200" cy="1020762"/>
          </a:xfrm>
          <a:custGeom>
            <a:avLst/>
            <a:gdLst>
              <a:gd name="T0" fmla="*/ 0 w 2368"/>
              <a:gd name="T1" fmla="*/ 622 h 643"/>
              <a:gd name="T2" fmla="*/ 676 w 2368"/>
              <a:gd name="T3" fmla="*/ 131 h 643"/>
              <a:gd name="T4" fmla="*/ 1351 w 2368"/>
              <a:gd name="T5" fmla="*/ 31 h 643"/>
              <a:gd name="T6" fmla="*/ 1949 w 2368"/>
              <a:gd name="T7" fmla="*/ 316 h 643"/>
              <a:gd name="T8" fmla="*/ 2368 w 2368"/>
              <a:gd name="T9" fmla="*/ 643 h 6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68"/>
              <a:gd name="T16" fmla="*/ 0 h 643"/>
              <a:gd name="T17" fmla="*/ 2368 w 2368"/>
              <a:gd name="T18" fmla="*/ 643 h 6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68" h="643">
                <a:moveTo>
                  <a:pt x="0" y="622"/>
                </a:moveTo>
                <a:cubicBezTo>
                  <a:pt x="113" y="540"/>
                  <a:pt x="451" y="229"/>
                  <a:pt x="676" y="131"/>
                </a:cubicBezTo>
                <a:cubicBezTo>
                  <a:pt x="901" y="33"/>
                  <a:pt x="1139" y="0"/>
                  <a:pt x="1351" y="31"/>
                </a:cubicBezTo>
                <a:cubicBezTo>
                  <a:pt x="1563" y="62"/>
                  <a:pt x="1779" y="214"/>
                  <a:pt x="1949" y="316"/>
                </a:cubicBezTo>
                <a:cubicBezTo>
                  <a:pt x="2119" y="418"/>
                  <a:pt x="2281" y="575"/>
                  <a:pt x="2368" y="643"/>
                </a:cubicBezTo>
              </a:path>
            </a:pathLst>
          </a:cu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00" name="Freeform 16"/>
          <p:cNvSpPr>
            <a:spLocks/>
          </p:cNvSpPr>
          <p:nvPr/>
        </p:nvSpPr>
        <p:spPr bwMode="auto">
          <a:xfrm>
            <a:off x="1095375" y="2324100"/>
            <a:ext cx="3690938" cy="620713"/>
          </a:xfrm>
          <a:custGeom>
            <a:avLst/>
            <a:gdLst>
              <a:gd name="T0" fmla="*/ 0 w 2325"/>
              <a:gd name="T1" fmla="*/ 356 h 391"/>
              <a:gd name="T2" fmla="*/ 633 w 2325"/>
              <a:gd name="T3" fmla="*/ 86 h 391"/>
              <a:gd name="T4" fmla="*/ 1159 w 2325"/>
              <a:gd name="T5" fmla="*/ 7 h 391"/>
              <a:gd name="T6" fmla="*/ 1749 w 2325"/>
              <a:gd name="T7" fmla="*/ 128 h 391"/>
              <a:gd name="T8" fmla="*/ 2325 w 2325"/>
              <a:gd name="T9" fmla="*/ 391 h 3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25"/>
              <a:gd name="T16" fmla="*/ 0 h 391"/>
              <a:gd name="T17" fmla="*/ 2325 w 2325"/>
              <a:gd name="T18" fmla="*/ 391 h 3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25" h="391">
                <a:moveTo>
                  <a:pt x="0" y="356"/>
                </a:moveTo>
                <a:cubicBezTo>
                  <a:pt x="106" y="311"/>
                  <a:pt x="440" y="144"/>
                  <a:pt x="633" y="86"/>
                </a:cubicBezTo>
                <a:cubicBezTo>
                  <a:pt x="826" y="28"/>
                  <a:pt x="973" y="0"/>
                  <a:pt x="1159" y="7"/>
                </a:cubicBezTo>
                <a:cubicBezTo>
                  <a:pt x="1345" y="14"/>
                  <a:pt x="1555" y="64"/>
                  <a:pt x="1749" y="128"/>
                </a:cubicBezTo>
                <a:cubicBezTo>
                  <a:pt x="1943" y="192"/>
                  <a:pt x="2205" y="336"/>
                  <a:pt x="2325" y="391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01" name="Freeform 17"/>
          <p:cNvSpPr>
            <a:spLocks/>
          </p:cNvSpPr>
          <p:nvPr/>
        </p:nvSpPr>
        <p:spPr bwMode="auto">
          <a:xfrm>
            <a:off x="4775200" y="2933700"/>
            <a:ext cx="352425" cy="157163"/>
          </a:xfrm>
          <a:custGeom>
            <a:avLst/>
            <a:gdLst>
              <a:gd name="T0" fmla="*/ 0 w 222"/>
              <a:gd name="T1" fmla="*/ 0 h 99"/>
              <a:gd name="T2" fmla="*/ 105 w 222"/>
              <a:gd name="T3" fmla="*/ 58 h 99"/>
              <a:gd name="T4" fmla="*/ 222 w 222"/>
              <a:gd name="T5" fmla="*/ 99 h 99"/>
              <a:gd name="T6" fmla="*/ 0 60000 65536"/>
              <a:gd name="T7" fmla="*/ 0 60000 65536"/>
              <a:gd name="T8" fmla="*/ 0 60000 65536"/>
              <a:gd name="T9" fmla="*/ 0 w 222"/>
              <a:gd name="T10" fmla="*/ 0 h 99"/>
              <a:gd name="T11" fmla="*/ 222 w 222"/>
              <a:gd name="T12" fmla="*/ 99 h 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" h="99">
                <a:moveTo>
                  <a:pt x="0" y="0"/>
                </a:moveTo>
                <a:cubicBezTo>
                  <a:pt x="18" y="10"/>
                  <a:pt x="68" y="42"/>
                  <a:pt x="105" y="58"/>
                </a:cubicBezTo>
                <a:cubicBezTo>
                  <a:pt x="142" y="74"/>
                  <a:pt x="198" y="91"/>
                  <a:pt x="222" y="99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02" name="Freeform 18"/>
          <p:cNvSpPr>
            <a:spLocks/>
          </p:cNvSpPr>
          <p:nvPr/>
        </p:nvSpPr>
        <p:spPr bwMode="auto">
          <a:xfrm>
            <a:off x="-465138" y="2860675"/>
            <a:ext cx="1619251" cy="322263"/>
          </a:xfrm>
          <a:custGeom>
            <a:avLst/>
            <a:gdLst>
              <a:gd name="T0" fmla="*/ 1020 w 1020"/>
              <a:gd name="T1" fmla="*/ 0 h 110"/>
              <a:gd name="T2" fmla="*/ 704 w 1020"/>
              <a:gd name="T3" fmla="*/ 75 h 110"/>
              <a:gd name="T4" fmla="*/ 0 w 1020"/>
              <a:gd name="T5" fmla="*/ 110 h 110"/>
              <a:gd name="T6" fmla="*/ 0 60000 65536"/>
              <a:gd name="T7" fmla="*/ 0 60000 65536"/>
              <a:gd name="T8" fmla="*/ 0 60000 65536"/>
              <a:gd name="T9" fmla="*/ 0 w 1020"/>
              <a:gd name="T10" fmla="*/ 0 h 110"/>
              <a:gd name="T11" fmla="*/ 1020 w 1020"/>
              <a:gd name="T12" fmla="*/ 110 h 1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0" h="110">
                <a:moveTo>
                  <a:pt x="1020" y="0"/>
                </a:moveTo>
                <a:cubicBezTo>
                  <a:pt x="969" y="12"/>
                  <a:pt x="874" y="57"/>
                  <a:pt x="704" y="75"/>
                </a:cubicBezTo>
                <a:cubicBezTo>
                  <a:pt x="534" y="93"/>
                  <a:pt x="269" y="103"/>
                  <a:pt x="0" y="11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03" name="Line 19"/>
          <p:cNvSpPr>
            <a:spLocks noChangeShapeType="1"/>
          </p:cNvSpPr>
          <p:nvPr/>
        </p:nvSpPr>
        <p:spPr bwMode="auto">
          <a:xfrm>
            <a:off x="5105400" y="1905000"/>
            <a:ext cx="6350" cy="1646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04" name="Line 20"/>
          <p:cNvSpPr>
            <a:spLocks noChangeShapeType="1"/>
          </p:cNvSpPr>
          <p:nvPr/>
        </p:nvSpPr>
        <p:spPr bwMode="auto">
          <a:xfrm flipV="1">
            <a:off x="5105400" y="3552825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05" name="Text Box 21"/>
          <p:cNvSpPr txBox="1">
            <a:spLocks noChangeArrowheads="1"/>
          </p:cNvSpPr>
          <p:nvPr/>
        </p:nvSpPr>
        <p:spPr bwMode="auto">
          <a:xfrm>
            <a:off x="1143000" y="228600"/>
            <a:ext cx="6858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ea typeface="Arial" charset="0"/>
                <a:cs typeface="Arial" charset="0"/>
              </a:rPr>
              <a:t>So the </a:t>
            </a:r>
            <a:r>
              <a:rPr lang="en-US" sz="3200" dirty="0" smtClean="0">
                <a:ea typeface="Arial" charset="0"/>
                <a:cs typeface="Arial" charset="0"/>
              </a:rPr>
              <a:t>thinner</a:t>
            </a:r>
            <a:r>
              <a:rPr lang="en-US" sz="3200" dirty="0" smtClean="0"/>
              <a:t> and</a:t>
            </a:r>
            <a:r>
              <a:rPr lang="en-US" sz="3200" dirty="0" smtClean="0">
                <a:ea typeface="Arial" charset="0"/>
                <a:cs typeface="Arial" charset="0"/>
              </a:rPr>
              <a:t> </a:t>
            </a:r>
            <a:r>
              <a:rPr lang="en-US" sz="3200" dirty="0">
                <a:ea typeface="Arial" charset="0"/>
                <a:cs typeface="Arial" charset="0"/>
              </a:rPr>
              <a:t>shorter the barrier, the easier it is to tunnel … </a:t>
            </a:r>
          </a:p>
        </p:txBody>
      </p:sp>
      <p:sp>
        <p:nvSpPr>
          <p:cNvPr id="67606" name="Text Box 22"/>
          <p:cNvSpPr txBox="1">
            <a:spLocks noChangeArrowheads="1"/>
          </p:cNvSpPr>
          <p:nvPr/>
        </p:nvSpPr>
        <p:spPr bwMode="auto">
          <a:xfrm>
            <a:off x="1516063" y="4573588"/>
            <a:ext cx="61690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…a</a:t>
            </a:r>
            <a:r>
              <a:rPr lang="en-US" sz="3200" dirty="0" smtClean="0">
                <a:ea typeface="Arial" charset="0"/>
                <a:cs typeface="Arial" charset="0"/>
              </a:rPr>
              <a:t>nd </a:t>
            </a:r>
            <a:r>
              <a:rPr lang="en-US" sz="3200" dirty="0" smtClean="0"/>
              <a:t>electron</a:t>
            </a:r>
            <a:r>
              <a:rPr lang="en-US" sz="3200" dirty="0" smtClean="0">
                <a:ea typeface="Arial" charset="0"/>
                <a:cs typeface="Arial" charset="0"/>
              </a:rPr>
              <a:t> </a:t>
            </a:r>
            <a:r>
              <a:rPr lang="en-US" sz="3200" dirty="0">
                <a:ea typeface="Arial" charset="0"/>
                <a:cs typeface="Arial" charset="0"/>
              </a:rPr>
              <a:t>can </a:t>
            </a:r>
            <a:r>
              <a:rPr lang="en-US" sz="3200" dirty="0" smtClean="0">
                <a:ea typeface="Arial" charset="0"/>
                <a:cs typeface="Arial" charset="0"/>
              </a:rPr>
              <a:t>escape.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ea typeface="Arial" charset="0"/>
                <a:cs typeface="Arial" charset="0"/>
              </a:rPr>
              <a:t>Application: Alpha-Decay, Scanning tunneling microscope</a:t>
            </a:r>
          </a:p>
        </p:txBody>
      </p:sp>
      <p:sp>
        <p:nvSpPr>
          <p:cNvPr id="67607" name="Freeform 23"/>
          <p:cNvSpPr>
            <a:spLocks/>
          </p:cNvSpPr>
          <p:nvPr/>
        </p:nvSpPr>
        <p:spPr bwMode="auto">
          <a:xfrm>
            <a:off x="5132388" y="3081338"/>
            <a:ext cx="4162425" cy="203200"/>
          </a:xfrm>
          <a:custGeom>
            <a:avLst/>
            <a:gdLst>
              <a:gd name="T0" fmla="*/ 0 w 346"/>
              <a:gd name="T1" fmla="*/ 0 h 155"/>
              <a:gd name="T2" fmla="*/ 81 w 346"/>
              <a:gd name="T3" fmla="*/ 52 h 155"/>
              <a:gd name="T4" fmla="*/ 130 w 346"/>
              <a:gd name="T5" fmla="*/ 103 h 155"/>
              <a:gd name="T6" fmla="*/ 187 w 346"/>
              <a:gd name="T7" fmla="*/ 147 h 155"/>
              <a:gd name="T8" fmla="*/ 244 w 346"/>
              <a:gd name="T9" fmla="*/ 152 h 155"/>
              <a:gd name="T10" fmla="*/ 293 w 346"/>
              <a:gd name="T11" fmla="*/ 128 h 155"/>
              <a:gd name="T12" fmla="*/ 346 w 346"/>
              <a:gd name="T13" fmla="*/ 71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6"/>
              <a:gd name="T22" fmla="*/ 0 h 155"/>
              <a:gd name="T23" fmla="*/ 346 w 346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6" h="155">
                <a:moveTo>
                  <a:pt x="0" y="0"/>
                </a:moveTo>
                <a:cubicBezTo>
                  <a:pt x="14" y="9"/>
                  <a:pt x="59" y="35"/>
                  <a:pt x="81" y="52"/>
                </a:cubicBezTo>
                <a:cubicBezTo>
                  <a:pt x="103" y="69"/>
                  <a:pt x="112" y="88"/>
                  <a:pt x="130" y="103"/>
                </a:cubicBezTo>
                <a:cubicBezTo>
                  <a:pt x="148" y="119"/>
                  <a:pt x="168" y="139"/>
                  <a:pt x="187" y="147"/>
                </a:cubicBezTo>
                <a:cubicBezTo>
                  <a:pt x="206" y="155"/>
                  <a:pt x="226" y="155"/>
                  <a:pt x="244" y="152"/>
                </a:cubicBezTo>
                <a:cubicBezTo>
                  <a:pt x="262" y="149"/>
                  <a:pt x="276" y="141"/>
                  <a:pt x="293" y="128"/>
                </a:cubicBezTo>
                <a:cubicBezTo>
                  <a:pt x="310" y="114"/>
                  <a:pt x="335" y="83"/>
                  <a:pt x="346" y="71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468313"/>
          </a:xfrm>
        </p:spPr>
        <p:txBody>
          <a:bodyPr/>
          <a:lstStyle/>
          <a:p>
            <a:pPr eaLnBrk="1" hangingPunct="1"/>
            <a:r>
              <a:rPr lang="en-US" sz="4000"/>
              <a:t>Radioactive decay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0" y="425450"/>
            <a:ext cx="89154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ea typeface="Arial" charset="0"/>
                <a:cs typeface="Arial" charset="0"/>
              </a:rPr>
              <a:t>Nucleus is unstable </a:t>
            </a:r>
            <a:r>
              <a:rPr lang="en-US">
                <a:ea typeface="Arial" charset="0"/>
                <a:cs typeface="Arial" charset="0"/>
                <a:sym typeface="Wingdings" charset="2"/>
              </a:rPr>
              <a:t> </a:t>
            </a:r>
            <a:r>
              <a:rPr lang="en-US">
                <a:ea typeface="Arial" charset="0"/>
                <a:cs typeface="Arial" charset="0"/>
              </a:rPr>
              <a:t>emits a particle </a:t>
            </a:r>
          </a:p>
          <a:p>
            <a:pPr>
              <a:spcBef>
                <a:spcPct val="20000"/>
              </a:spcBef>
            </a:pPr>
            <a:r>
              <a:rPr lang="en-US">
                <a:ea typeface="Arial" charset="0"/>
                <a:cs typeface="Arial" charset="0"/>
              </a:rPr>
              <a:t>Typically found for large atoms with lots of protons and neutrons.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133350" y="1317625"/>
            <a:ext cx="6615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Alpha Decay </a:t>
            </a:r>
            <a:r>
              <a:rPr lang="en-US">
                <a:ea typeface="Arial" charset="0"/>
                <a:cs typeface="Arial" charset="0"/>
                <a:sym typeface="Wingdings" charset="2"/>
              </a:rPr>
              <a:t> Nucleus emits an alpha particle</a:t>
            </a:r>
          </a:p>
        </p:txBody>
      </p:sp>
      <p:sp>
        <p:nvSpPr>
          <p:cNvPr id="69637" name="Oval 5"/>
          <p:cNvSpPr>
            <a:spLocks noChangeArrowheads="1"/>
          </p:cNvSpPr>
          <p:nvPr/>
        </p:nvSpPr>
        <p:spPr bwMode="auto">
          <a:xfrm>
            <a:off x="261938" y="3429000"/>
            <a:ext cx="2427287" cy="2478088"/>
          </a:xfrm>
          <a:prstGeom prst="ellipse">
            <a:avLst/>
          </a:prstGeom>
          <a:solidFill>
            <a:srgbClr val="66FFFF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362075" y="4497388"/>
            <a:ext cx="93663" cy="179387"/>
            <a:chOff x="873" y="1623"/>
            <a:chExt cx="70" cy="122"/>
          </a:xfrm>
        </p:grpSpPr>
        <p:sp>
          <p:nvSpPr>
            <p:cNvPr id="69676" name="Oval 7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77" name="Oval 8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78" name="Oval 9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79" name="Oval 10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327150" y="4551363"/>
            <a:ext cx="92075" cy="182562"/>
            <a:chOff x="873" y="1623"/>
            <a:chExt cx="70" cy="122"/>
          </a:xfrm>
        </p:grpSpPr>
        <p:sp>
          <p:nvSpPr>
            <p:cNvPr id="69672" name="Oval 12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73" name="Oval 13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74" name="Oval 14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75" name="Oval 15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447800" y="4562475"/>
            <a:ext cx="92075" cy="180975"/>
            <a:chOff x="873" y="1623"/>
            <a:chExt cx="70" cy="122"/>
          </a:xfrm>
        </p:grpSpPr>
        <p:sp>
          <p:nvSpPr>
            <p:cNvPr id="69668" name="Oval 17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69" name="Oval 18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70" name="Oval 19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71" name="Oval 20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393825" y="4608513"/>
            <a:ext cx="92075" cy="180975"/>
            <a:chOff x="873" y="1623"/>
            <a:chExt cx="70" cy="122"/>
          </a:xfrm>
        </p:grpSpPr>
        <p:sp>
          <p:nvSpPr>
            <p:cNvPr id="69664" name="Oval 22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65" name="Oval 23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66" name="Oval 24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67" name="Oval 25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419225" y="4519613"/>
            <a:ext cx="93663" cy="182562"/>
            <a:chOff x="873" y="1623"/>
            <a:chExt cx="70" cy="122"/>
          </a:xfrm>
        </p:grpSpPr>
        <p:sp>
          <p:nvSpPr>
            <p:cNvPr id="69660" name="Oval 27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61" name="Oval 28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62" name="Oval 29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63" name="Oval 30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9643" name="Text Box 31"/>
          <p:cNvSpPr txBox="1">
            <a:spLocks noChangeArrowheads="1"/>
          </p:cNvSpPr>
          <p:nvPr/>
        </p:nvSpPr>
        <p:spPr bwMode="auto">
          <a:xfrm>
            <a:off x="515938" y="2270125"/>
            <a:ext cx="20478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Radon-222</a:t>
            </a:r>
          </a:p>
          <a:p>
            <a:r>
              <a:rPr lang="en-US">
                <a:ea typeface="Arial" charset="0"/>
                <a:cs typeface="Arial" charset="0"/>
              </a:rPr>
              <a:t>86 protons, </a:t>
            </a:r>
          </a:p>
          <a:p>
            <a:r>
              <a:rPr lang="en-US">
                <a:ea typeface="Arial" charset="0"/>
                <a:cs typeface="Arial" charset="0"/>
              </a:rPr>
              <a:t>136 neutrons </a:t>
            </a:r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1473200" y="4575175"/>
            <a:ext cx="93663" cy="182563"/>
            <a:chOff x="873" y="1623"/>
            <a:chExt cx="70" cy="122"/>
          </a:xfrm>
        </p:grpSpPr>
        <p:sp>
          <p:nvSpPr>
            <p:cNvPr id="69656" name="Oval 33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57" name="Oval 34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58" name="Oval 35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59" name="Oval 36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9645" name="Oval 37"/>
          <p:cNvSpPr>
            <a:spLocks noChangeArrowheads="1"/>
          </p:cNvSpPr>
          <p:nvPr/>
        </p:nvSpPr>
        <p:spPr bwMode="auto">
          <a:xfrm>
            <a:off x="2501900" y="2662238"/>
            <a:ext cx="123825" cy="13493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6" name="Text Box 38"/>
          <p:cNvSpPr txBox="1">
            <a:spLocks noChangeArrowheads="1"/>
          </p:cNvSpPr>
          <p:nvPr/>
        </p:nvSpPr>
        <p:spPr bwMode="auto">
          <a:xfrm>
            <a:off x="2617788" y="2225675"/>
            <a:ext cx="29781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latin typeface="Times New Roman" charset="0"/>
                <a:ea typeface="Arial" charset="0"/>
                <a:cs typeface="Arial" charset="0"/>
              </a:rPr>
              <a:t>Proton (</a:t>
            </a:r>
            <a:r>
              <a:rPr lang="en-US" sz="2200" b="1">
                <a:solidFill>
                  <a:srgbClr val="FF3300"/>
                </a:solidFill>
                <a:latin typeface="Times New Roman" charset="0"/>
                <a:ea typeface="Arial" charset="0"/>
                <a:cs typeface="Arial" charset="0"/>
              </a:rPr>
              <a:t>positive charge</a:t>
            </a:r>
            <a:r>
              <a:rPr lang="en-US" sz="2200">
                <a:latin typeface="Times New Roman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69647" name="Text Box 39"/>
          <p:cNvSpPr txBox="1">
            <a:spLocks noChangeArrowheads="1"/>
          </p:cNvSpPr>
          <p:nvPr/>
        </p:nvSpPr>
        <p:spPr bwMode="auto">
          <a:xfrm>
            <a:off x="2598738" y="2517775"/>
            <a:ext cx="25273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latin typeface="Times New Roman" charset="0"/>
                <a:ea typeface="Arial" charset="0"/>
                <a:cs typeface="Arial" charset="0"/>
              </a:rPr>
              <a:t>Neutron (</a:t>
            </a:r>
            <a:r>
              <a:rPr lang="en-US" sz="2200" b="1">
                <a:solidFill>
                  <a:schemeClr val="accent2"/>
                </a:solidFill>
                <a:latin typeface="Times New Roman" charset="0"/>
                <a:ea typeface="Arial" charset="0"/>
                <a:cs typeface="Arial" charset="0"/>
              </a:rPr>
              <a:t>no charge</a:t>
            </a:r>
            <a:r>
              <a:rPr lang="en-US" sz="2200">
                <a:latin typeface="Times New Roman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69648" name="Oval 40"/>
          <p:cNvSpPr>
            <a:spLocks noChangeArrowheads="1"/>
          </p:cNvSpPr>
          <p:nvPr/>
        </p:nvSpPr>
        <p:spPr bwMode="auto">
          <a:xfrm>
            <a:off x="2505075" y="2376488"/>
            <a:ext cx="119063" cy="1301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689" name="Text Box 41"/>
          <p:cNvSpPr txBox="1">
            <a:spLocks noChangeArrowheads="1"/>
          </p:cNvSpPr>
          <p:nvPr/>
        </p:nvSpPr>
        <p:spPr bwMode="auto">
          <a:xfrm>
            <a:off x="2705754" y="2951163"/>
            <a:ext cx="6438246" cy="303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300" dirty="0">
                <a:ea typeface="Arial" charset="0"/>
                <a:cs typeface="Arial" charset="0"/>
              </a:rPr>
              <a:t>Nucleus has lots of protons and lots of neutrons.  </a:t>
            </a:r>
          </a:p>
          <a:p>
            <a:r>
              <a:rPr lang="en-US" b="1" dirty="0">
                <a:ea typeface="Arial" charset="0"/>
                <a:cs typeface="Arial" charset="0"/>
              </a:rPr>
              <a:t>Two forces acting in nucleus: </a:t>
            </a:r>
          </a:p>
          <a:p>
            <a:r>
              <a:rPr lang="en-US" dirty="0">
                <a:ea typeface="Arial" charset="0"/>
                <a:cs typeface="Arial" charset="0"/>
              </a:rPr>
              <a:t>- </a:t>
            </a:r>
            <a:r>
              <a:rPr lang="en-US" dirty="0">
                <a:solidFill>
                  <a:srgbClr val="FF0000"/>
                </a:solidFill>
                <a:ea typeface="Arial" charset="0"/>
                <a:cs typeface="Arial" charset="0"/>
              </a:rPr>
              <a:t>Coulomb force</a:t>
            </a:r>
            <a:r>
              <a:rPr lang="en-US" dirty="0">
                <a:ea typeface="Arial" charset="0"/>
                <a:cs typeface="Arial" charset="0"/>
              </a:rPr>
              <a:t> .. Protons really close together, so very big repulsion from coulomb force</a:t>
            </a:r>
          </a:p>
          <a:p>
            <a:r>
              <a:rPr lang="en-US" dirty="0">
                <a:ea typeface="Arial" charset="0"/>
                <a:cs typeface="Arial" charset="0"/>
              </a:rPr>
              <a:t>- </a:t>
            </a:r>
            <a:r>
              <a:rPr lang="en-US" dirty="0">
                <a:solidFill>
                  <a:srgbClr val="FF0000"/>
                </a:solidFill>
                <a:ea typeface="Arial" charset="0"/>
                <a:cs typeface="Arial" charset="0"/>
              </a:rPr>
              <a:t>Nuclear force</a:t>
            </a:r>
            <a:r>
              <a:rPr lang="en-US" dirty="0">
                <a:ea typeface="Arial" charset="0"/>
                <a:cs typeface="Arial" charset="0"/>
              </a:rPr>
              <a:t> (attraction between nuclear particles is very strong if very close together) … called the STRONG Force.  </a:t>
            </a:r>
          </a:p>
        </p:txBody>
      </p:sp>
      <p:sp>
        <p:nvSpPr>
          <p:cNvPr id="69650" name="Rectangle 42"/>
          <p:cNvSpPr>
            <a:spLocks noChangeArrowheads="1"/>
          </p:cNvSpPr>
          <p:nvPr/>
        </p:nvSpPr>
        <p:spPr bwMode="auto">
          <a:xfrm>
            <a:off x="1076325" y="1685925"/>
            <a:ext cx="640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" charset="0"/>
                <a:cs typeface="Arial" charset="0"/>
              </a:rPr>
              <a:t>An alpha particle is 2 neutrons and 2 protons. </a:t>
            </a:r>
          </a:p>
        </p:txBody>
      </p: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7437438" y="1725613"/>
            <a:ext cx="266700" cy="523875"/>
            <a:chOff x="873" y="1623"/>
            <a:chExt cx="70" cy="122"/>
          </a:xfrm>
        </p:grpSpPr>
        <p:sp>
          <p:nvSpPr>
            <p:cNvPr id="69652" name="Oval 44"/>
            <p:cNvSpPr>
              <a:spLocks noChangeArrowheads="1"/>
            </p:cNvSpPr>
            <p:nvPr/>
          </p:nvSpPr>
          <p:spPr bwMode="auto">
            <a:xfrm>
              <a:off x="873" y="1648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53" name="Oval 45"/>
            <p:cNvSpPr>
              <a:spLocks noChangeArrowheads="1"/>
            </p:cNvSpPr>
            <p:nvPr/>
          </p:nvSpPr>
          <p:spPr bwMode="auto">
            <a:xfrm>
              <a:off x="899" y="1653"/>
              <a:ext cx="44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54" name="Oval 46"/>
            <p:cNvSpPr>
              <a:spLocks noChangeArrowheads="1"/>
            </p:cNvSpPr>
            <p:nvPr/>
          </p:nvSpPr>
          <p:spPr bwMode="auto">
            <a:xfrm>
              <a:off x="889" y="1623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55" name="Oval 47"/>
            <p:cNvSpPr>
              <a:spLocks noChangeArrowheads="1"/>
            </p:cNvSpPr>
            <p:nvPr/>
          </p:nvSpPr>
          <p:spPr bwMode="auto">
            <a:xfrm>
              <a:off x="894" y="1697"/>
              <a:ext cx="44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89" grpId="0" build="allAtOnce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4107</TotalTime>
  <Words>3786</Words>
  <Application>Microsoft Macintosh PowerPoint</Application>
  <PresentationFormat>On-screen Show (4:3)</PresentationFormat>
  <Paragraphs>685</Paragraphs>
  <Slides>53</Slides>
  <Notes>52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Default Design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Radioactive decay</vt:lpstr>
      <vt:lpstr>Radioactive decay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Alpha decay </vt:lpstr>
      <vt:lpstr>Slide 27</vt:lpstr>
      <vt:lpstr>Slide 28</vt:lpstr>
      <vt:lpstr>Slide 29</vt:lpstr>
      <vt:lpstr>Slide 30</vt:lpstr>
      <vt:lpstr>Slide 31</vt:lpstr>
      <vt:lpstr>Slide 32</vt:lpstr>
      <vt:lpstr>A useful simulation</vt:lpstr>
      <vt:lpstr>Slide 34</vt:lpstr>
      <vt:lpstr>Slide 35</vt:lpstr>
      <vt:lpstr>A useful simulation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Energy: </vt:lpstr>
      <vt:lpstr>US Nuclear weapons</vt:lpstr>
      <vt:lpstr>Slide 46</vt:lpstr>
      <vt:lpstr>Slide 47</vt:lpstr>
      <vt:lpstr>Slide 48</vt:lpstr>
      <vt:lpstr>Slide 49</vt:lpstr>
      <vt:lpstr>Slide 50</vt:lpstr>
      <vt:lpstr>Slide 51</vt:lpstr>
      <vt:lpstr>An odd world…</vt:lpstr>
      <vt:lpstr>Results of radiation</vt:lpstr>
    </vt:vector>
  </TitlesOfParts>
  <Company>JILA- University of Colorado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cwieman</dc:creator>
  <cp:lastModifiedBy>Zombie</cp:lastModifiedBy>
  <cp:revision>150</cp:revision>
  <dcterms:created xsi:type="dcterms:W3CDTF">2011-04-12T14:22:13Z</dcterms:created>
  <dcterms:modified xsi:type="dcterms:W3CDTF">2011-04-12T14:44:09Z</dcterms:modified>
</cp:coreProperties>
</file>