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2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6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8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7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8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1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9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A3F0-74A0-BE41-BB05-3396FDED4DB3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1F5E-5749-AC4C-A79A-121816C4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037491" y="1367088"/>
            <a:ext cx="1341582" cy="185145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3766063" y="1367088"/>
            <a:ext cx="1341582" cy="185145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6495387" y="1367088"/>
            <a:ext cx="1341582" cy="185145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1037491" y="1386548"/>
            <a:ext cx="1341581" cy="301952"/>
          </a:xfrm>
          <a:prstGeom prst="arc">
            <a:avLst>
              <a:gd name="adj1" fmla="val 16200000"/>
              <a:gd name="adj2" fmla="val 15207679"/>
            </a:avLst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4149819" y="1458256"/>
            <a:ext cx="610126" cy="137322"/>
          </a:xfrm>
          <a:prstGeom prst="arc">
            <a:avLst>
              <a:gd name="adj1" fmla="val 16200000"/>
              <a:gd name="adj2" fmla="val 15207679"/>
            </a:avLst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6519031" y="1355524"/>
            <a:ext cx="1341581" cy="388616"/>
          </a:xfrm>
          <a:prstGeom prst="arc">
            <a:avLst>
              <a:gd name="adj1" fmla="val 15858546"/>
              <a:gd name="adj2" fmla="val 21312390"/>
            </a:avLst>
          </a:prstGeom>
          <a:ln w="38100" cmpd="sng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126718" y="1367299"/>
            <a:ext cx="0" cy="222817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179354" y="1539232"/>
            <a:ext cx="644444" cy="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362069" y="1835056"/>
            <a:ext cx="0" cy="68032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07480" y="1835056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638358" y="1885855"/>
            <a:ext cx="0" cy="68032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3769" y="1885855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895100" y="1885855"/>
            <a:ext cx="0" cy="68032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0511" y="1885855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12898" y="3147952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250125" y="3147952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2213" y="3156211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9992" y="25744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734628" y="2920788"/>
            <a:ext cx="644444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03492" y="26144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458128" y="2960768"/>
            <a:ext cx="644444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38763" y="25921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193399" y="2938549"/>
            <a:ext cx="644444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750611" y="3513446"/>
            <a:ext cx="644444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758510" y="3123020"/>
            <a:ext cx="557527" cy="36645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>
            <a:off x="2436288" y="3190734"/>
            <a:ext cx="644444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46048" y="3250276"/>
            <a:ext cx="317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230379" y="2855417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3393" y="2441263"/>
            <a:ext cx="306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85492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Pollock</dc:creator>
  <cp:lastModifiedBy>Steven Pollock</cp:lastModifiedBy>
  <cp:revision>5</cp:revision>
  <dcterms:created xsi:type="dcterms:W3CDTF">2012-02-14T22:00:12Z</dcterms:created>
  <dcterms:modified xsi:type="dcterms:W3CDTF">2012-02-15T06:20:42Z</dcterms:modified>
</cp:coreProperties>
</file>