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9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6693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5412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866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217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338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264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57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78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72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51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10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ACE7-1BBE-2649-A85E-1F1A7398F8A7}" type="datetimeFigureOut">
              <a:rPr lang="en-US" smtClean="0"/>
              <a:t>2/26/12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654DD8-94E3-3E47-B7B9-6E8E15AD0C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26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c 3"/>
          <p:cNvSpPr/>
          <p:nvPr/>
        </p:nvSpPr>
        <p:spPr>
          <a:xfrm rot="5400000">
            <a:off x="2839998" y="2116949"/>
            <a:ext cx="3527948" cy="3527948"/>
          </a:xfrm>
          <a:prstGeom prst="arc">
            <a:avLst>
              <a:gd name="adj1" fmla="val 16200000"/>
              <a:gd name="adj2" fmla="val 5363432"/>
            </a:avLst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2839998" y="2130425"/>
            <a:ext cx="3527948" cy="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839998" y="2152231"/>
            <a:ext cx="0" cy="17516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367946" y="2148066"/>
            <a:ext cx="0" cy="1751610"/>
          </a:xfrm>
          <a:prstGeom prst="line">
            <a:avLst/>
          </a:prstGeom>
          <a:ln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533413" y="3122485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680350" y="3096588"/>
            <a:ext cx="64752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dirty="0" smtClean="0"/>
              <a:t>CM</a:t>
            </a:r>
            <a:endParaRPr lang="en-US" sz="2600" dirty="0"/>
          </a:p>
        </p:txBody>
      </p:sp>
      <p:sp>
        <p:nvSpPr>
          <p:cNvPr id="14" name="Oval 13"/>
          <p:cNvSpPr/>
          <p:nvPr/>
        </p:nvSpPr>
        <p:spPr>
          <a:xfrm>
            <a:off x="4556074" y="3864405"/>
            <a:ext cx="158758" cy="158758"/>
          </a:xfrm>
          <a:prstGeom prst="ellipse">
            <a:avLst/>
          </a:prstGeom>
          <a:noFill/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4774012" y="3341294"/>
            <a:ext cx="2052567" cy="0"/>
          </a:xfrm>
          <a:prstGeom prst="line">
            <a:avLst/>
          </a:prstGeom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644272" y="4038600"/>
            <a:ext cx="0" cy="1553374"/>
          </a:xfrm>
          <a:prstGeom prst="line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462280" y="4572074"/>
            <a:ext cx="379631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R</a:t>
            </a:r>
          </a:p>
        </p:txBody>
      </p:sp>
      <p:cxnSp>
        <p:nvCxnSpPr>
          <p:cNvPr id="20" name="Straight Connector 19"/>
          <p:cNvCxnSpPr/>
          <p:nvPr/>
        </p:nvCxnSpPr>
        <p:spPr>
          <a:xfrm>
            <a:off x="6826579" y="3439781"/>
            <a:ext cx="0" cy="2064260"/>
          </a:xfrm>
          <a:prstGeom prst="line">
            <a:avLst/>
          </a:prstGeom>
          <a:ln>
            <a:solidFill>
              <a:srgbClr val="000000"/>
            </a:solidFill>
            <a:headEnd type="arrow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662227" y="4255511"/>
            <a:ext cx="356663" cy="523220"/>
          </a:xfrm>
          <a:prstGeom prst="rect">
            <a:avLst/>
          </a:prstGeom>
          <a:solidFill>
            <a:srgbClr val="FFFFFF"/>
          </a:solidFill>
        </p:spPr>
        <p:txBody>
          <a:bodyPr wrap="none" rtlCol="0">
            <a:spAutoFit/>
          </a:bodyPr>
          <a:lstStyle/>
          <a:p>
            <a:r>
              <a:rPr lang="en-US" sz="2800" dirty="0" smtClean="0"/>
              <a:t>a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8818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4</Words>
  <Application>Microsoft Macintosh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CU Boulder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Pollock</dc:creator>
  <cp:lastModifiedBy>Steven Pollock</cp:lastModifiedBy>
  <cp:revision>2</cp:revision>
  <cp:lastPrinted>2012-02-26T20:50:00Z</cp:lastPrinted>
  <dcterms:created xsi:type="dcterms:W3CDTF">2012-02-26T20:42:12Z</dcterms:created>
  <dcterms:modified xsi:type="dcterms:W3CDTF">2012-02-26T22:00:23Z</dcterms:modified>
</cp:coreProperties>
</file>