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6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1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6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1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3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5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7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2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5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1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DACE7-1BBE-2649-A85E-1F1A7398F8A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2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2491954" y="4919692"/>
            <a:ext cx="0" cy="1734624"/>
          </a:xfrm>
          <a:prstGeom prst="line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81213" y="5536208"/>
            <a:ext cx="379631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R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6767658" y="4316631"/>
            <a:ext cx="0" cy="2337685"/>
          </a:xfrm>
          <a:prstGeom prst="line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24754" y="5173159"/>
            <a:ext cx="356663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2839998" y="271458"/>
            <a:ext cx="3527948" cy="6382858"/>
            <a:chOff x="2839998" y="271458"/>
            <a:chExt cx="3527948" cy="6382858"/>
          </a:xfrm>
        </p:grpSpPr>
        <p:sp>
          <p:nvSpPr>
            <p:cNvPr id="4" name="Arc 3"/>
            <p:cNvSpPr/>
            <p:nvPr/>
          </p:nvSpPr>
          <p:spPr>
            <a:xfrm rot="5400000">
              <a:off x="2839998" y="3126368"/>
              <a:ext cx="3527948" cy="3527948"/>
            </a:xfrm>
            <a:prstGeom prst="arc">
              <a:avLst>
                <a:gd name="adj1" fmla="val 16200000"/>
                <a:gd name="adj2" fmla="val 536343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2839998" y="1648150"/>
              <a:ext cx="523869" cy="3266255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Arc 15"/>
            <p:cNvSpPr/>
            <p:nvPr/>
          </p:nvSpPr>
          <p:spPr>
            <a:xfrm rot="16200000">
              <a:off x="2915606" y="696098"/>
              <a:ext cx="3376434" cy="2527153"/>
            </a:xfrm>
            <a:prstGeom prst="arc">
              <a:avLst>
                <a:gd name="adj1" fmla="val 16953410"/>
                <a:gd name="adj2" fmla="val 4708506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10800000" flipH="1" flipV="1">
              <a:off x="5844077" y="1648150"/>
              <a:ext cx="523869" cy="3266255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3363867" y="1684703"/>
              <a:ext cx="2480209" cy="326625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Triangle 5"/>
            <p:cNvSpPr/>
            <p:nvPr/>
          </p:nvSpPr>
          <p:spPr>
            <a:xfrm>
              <a:off x="5849126" y="1765788"/>
              <a:ext cx="500546" cy="3123681"/>
            </a:xfrm>
            <a:prstGeom prst="rt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Triangle 21"/>
            <p:cNvSpPr/>
            <p:nvPr/>
          </p:nvSpPr>
          <p:spPr>
            <a:xfrm flipH="1">
              <a:off x="2863321" y="1790724"/>
              <a:ext cx="500546" cy="3123681"/>
            </a:xfrm>
            <a:prstGeom prst="rt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Oval 22"/>
          <p:cNvSpPr/>
          <p:nvPr/>
        </p:nvSpPr>
        <p:spPr>
          <a:xfrm>
            <a:off x="3704696" y="916162"/>
            <a:ext cx="731988" cy="73198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789084" y="916162"/>
            <a:ext cx="731988" cy="73198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930578" y="1147873"/>
            <a:ext cx="272509" cy="272509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014967" y="1147873"/>
            <a:ext cx="272509" cy="272509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065921" y="1575059"/>
            <a:ext cx="1087430" cy="993400"/>
            <a:chOff x="4270813" y="1583068"/>
            <a:chExt cx="717961" cy="993400"/>
          </a:xfrm>
        </p:grpSpPr>
        <p:sp>
          <p:nvSpPr>
            <p:cNvPr id="8" name="Isosceles Triangle 7"/>
            <p:cNvSpPr/>
            <p:nvPr/>
          </p:nvSpPr>
          <p:spPr>
            <a:xfrm>
              <a:off x="4270813" y="1583068"/>
              <a:ext cx="716743" cy="29236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10800000">
              <a:off x="4272031" y="1881649"/>
              <a:ext cx="716743" cy="694819"/>
            </a:xfrm>
            <a:prstGeom prst="triangle">
              <a:avLst>
                <a:gd name="adj" fmla="val 50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3590899" y="3169774"/>
            <a:ext cx="2119818" cy="27801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5400000">
            <a:off x="3782778" y="2478071"/>
            <a:ext cx="895440" cy="709038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16200000" flipH="1">
            <a:off x="4530699" y="2468935"/>
            <a:ext cx="895440" cy="709038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85830" y="2640689"/>
            <a:ext cx="458076" cy="3854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/>
          <p:cNvSpPr/>
          <p:nvPr/>
        </p:nvSpPr>
        <p:spPr>
          <a:xfrm rot="14136805">
            <a:off x="2382015" y="2562497"/>
            <a:ext cx="938526" cy="1648207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Triangle 34"/>
          <p:cNvSpPr/>
          <p:nvPr/>
        </p:nvSpPr>
        <p:spPr>
          <a:xfrm rot="7463195" flipH="1">
            <a:off x="5972327" y="2517709"/>
            <a:ext cx="877222" cy="1737784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44521" y="4810090"/>
            <a:ext cx="158758" cy="158758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480271" y="4054625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715091" y="4279283"/>
            <a:ext cx="2052567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00139" y="3765119"/>
            <a:ext cx="6475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CM</a:t>
            </a:r>
            <a:endParaRPr lang="en-US" sz="26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491954" y="4914405"/>
            <a:ext cx="2052567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81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CU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Pollock</dc:creator>
  <cp:lastModifiedBy>Steven Pollock</cp:lastModifiedBy>
  <cp:revision>9</cp:revision>
  <cp:lastPrinted>2012-02-27T21:51:59Z</cp:lastPrinted>
  <dcterms:created xsi:type="dcterms:W3CDTF">2012-02-26T20:42:12Z</dcterms:created>
  <dcterms:modified xsi:type="dcterms:W3CDTF">2012-02-27T21:55:42Z</dcterms:modified>
</cp:coreProperties>
</file>