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7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6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9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3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4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3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3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E85B-DA1E-8A4D-A040-A84CBB1303C8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07524-289F-4447-92C0-A85BAEFCA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174401" y="311397"/>
            <a:ext cx="5895523" cy="5895523"/>
            <a:chOff x="5832" y="12600"/>
            <a:chExt cx="3024" cy="302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5832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6048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264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480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696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912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7128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7344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7560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7776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7992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8208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832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048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6264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480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6696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6912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7128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7344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7560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7776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7992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8208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832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6048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6264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480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6696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6912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7128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7344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7560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7776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7992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8208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5832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6048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6264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6480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6696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6912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7128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7344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7560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7776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7992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8208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5832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6048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6264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6480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6696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6912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7128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7344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7560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7776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7992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8208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5832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6048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6264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6480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6696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6912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7128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7344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7560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7776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7992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8208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5832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6048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6264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6480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6696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6912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7128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7344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7560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7776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7992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8208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5832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6048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6264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6480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696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6912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7128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7344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7560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7776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7992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8208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5832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6048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6264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6480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6696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6912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7128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7344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7560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7"/>
            <p:cNvSpPr>
              <a:spLocks noChangeArrowheads="1"/>
            </p:cNvSpPr>
            <p:nvPr/>
          </p:nvSpPr>
          <p:spPr bwMode="auto">
            <a:xfrm>
              <a:off x="7776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7992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09"/>
            <p:cNvSpPr>
              <a:spLocks noChangeArrowheads="1"/>
            </p:cNvSpPr>
            <p:nvPr/>
          </p:nvSpPr>
          <p:spPr bwMode="auto">
            <a:xfrm>
              <a:off x="8208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5832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6048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6264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3"/>
            <p:cNvSpPr>
              <a:spLocks noChangeArrowheads="1"/>
            </p:cNvSpPr>
            <p:nvPr/>
          </p:nvSpPr>
          <p:spPr bwMode="auto">
            <a:xfrm>
              <a:off x="6480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6696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6912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6"/>
            <p:cNvSpPr>
              <a:spLocks noChangeArrowheads="1"/>
            </p:cNvSpPr>
            <p:nvPr/>
          </p:nvSpPr>
          <p:spPr bwMode="auto">
            <a:xfrm>
              <a:off x="7128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17"/>
            <p:cNvSpPr>
              <a:spLocks noChangeArrowheads="1"/>
            </p:cNvSpPr>
            <p:nvPr/>
          </p:nvSpPr>
          <p:spPr bwMode="auto">
            <a:xfrm>
              <a:off x="7344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8"/>
            <p:cNvSpPr>
              <a:spLocks noChangeArrowheads="1"/>
            </p:cNvSpPr>
            <p:nvPr/>
          </p:nvSpPr>
          <p:spPr bwMode="auto">
            <a:xfrm>
              <a:off x="7560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19"/>
            <p:cNvSpPr>
              <a:spLocks noChangeArrowheads="1"/>
            </p:cNvSpPr>
            <p:nvPr/>
          </p:nvSpPr>
          <p:spPr bwMode="auto">
            <a:xfrm>
              <a:off x="7776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20"/>
            <p:cNvSpPr>
              <a:spLocks noChangeArrowheads="1"/>
            </p:cNvSpPr>
            <p:nvPr/>
          </p:nvSpPr>
          <p:spPr bwMode="auto">
            <a:xfrm>
              <a:off x="7992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21"/>
            <p:cNvSpPr>
              <a:spLocks noChangeArrowheads="1"/>
            </p:cNvSpPr>
            <p:nvPr/>
          </p:nvSpPr>
          <p:spPr bwMode="auto">
            <a:xfrm>
              <a:off x="8208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22"/>
            <p:cNvSpPr>
              <a:spLocks noChangeArrowheads="1"/>
            </p:cNvSpPr>
            <p:nvPr/>
          </p:nvSpPr>
          <p:spPr bwMode="auto">
            <a:xfrm>
              <a:off x="5832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23"/>
            <p:cNvSpPr>
              <a:spLocks noChangeArrowheads="1"/>
            </p:cNvSpPr>
            <p:nvPr/>
          </p:nvSpPr>
          <p:spPr bwMode="auto">
            <a:xfrm>
              <a:off x="6048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4"/>
            <p:cNvSpPr>
              <a:spLocks noChangeArrowheads="1"/>
            </p:cNvSpPr>
            <p:nvPr/>
          </p:nvSpPr>
          <p:spPr bwMode="auto">
            <a:xfrm>
              <a:off x="6264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25"/>
            <p:cNvSpPr>
              <a:spLocks noChangeArrowheads="1"/>
            </p:cNvSpPr>
            <p:nvPr/>
          </p:nvSpPr>
          <p:spPr bwMode="auto">
            <a:xfrm>
              <a:off x="6480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26"/>
            <p:cNvSpPr>
              <a:spLocks noChangeArrowheads="1"/>
            </p:cNvSpPr>
            <p:nvPr/>
          </p:nvSpPr>
          <p:spPr bwMode="auto">
            <a:xfrm>
              <a:off x="6696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27"/>
            <p:cNvSpPr>
              <a:spLocks noChangeArrowheads="1"/>
            </p:cNvSpPr>
            <p:nvPr/>
          </p:nvSpPr>
          <p:spPr bwMode="auto">
            <a:xfrm>
              <a:off x="6912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28"/>
            <p:cNvSpPr>
              <a:spLocks noChangeArrowheads="1"/>
            </p:cNvSpPr>
            <p:nvPr/>
          </p:nvSpPr>
          <p:spPr bwMode="auto">
            <a:xfrm>
              <a:off x="7128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29"/>
            <p:cNvSpPr>
              <a:spLocks noChangeArrowheads="1"/>
            </p:cNvSpPr>
            <p:nvPr/>
          </p:nvSpPr>
          <p:spPr bwMode="auto">
            <a:xfrm>
              <a:off x="7344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30"/>
            <p:cNvSpPr>
              <a:spLocks noChangeArrowheads="1"/>
            </p:cNvSpPr>
            <p:nvPr/>
          </p:nvSpPr>
          <p:spPr bwMode="auto">
            <a:xfrm>
              <a:off x="7560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1"/>
            <p:cNvSpPr>
              <a:spLocks noChangeArrowheads="1"/>
            </p:cNvSpPr>
            <p:nvPr/>
          </p:nvSpPr>
          <p:spPr bwMode="auto">
            <a:xfrm>
              <a:off x="7776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32"/>
            <p:cNvSpPr>
              <a:spLocks noChangeArrowheads="1"/>
            </p:cNvSpPr>
            <p:nvPr/>
          </p:nvSpPr>
          <p:spPr bwMode="auto">
            <a:xfrm>
              <a:off x="7992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33"/>
            <p:cNvSpPr>
              <a:spLocks noChangeArrowheads="1"/>
            </p:cNvSpPr>
            <p:nvPr/>
          </p:nvSpPr>
          <p:spPr bwMode="auto">
            <a:xfrm>
              <a:off x="8208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34"/>
            <p:cNvSpPr>
              <a:spLocks noChangeArrowheads="1"/>
            </p:cNvSpPr>
            <p:nvPr/>
          </p:nvSpPr>
          <p:spPr bwMode="auto">
            <a:xfrm>
              <a:off x="5832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35"/>
            <p:cNvSpPr>
              <a:spLocks noChangeArrowheads="1"/>
            </p:cNvSpPr>
            <p:nvPr/>
          </p:nvSpPr>
          <p:spPr bwMode="auto">
            <a:xfrm>
              <a:off x="6048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36"/>
            <p:cNvSpPr>
              <a:spLocks noChangeArrowheads="1"/>
            </p:cNvSpPr>
            <p:nvPr/>
          </p:nvSpPr>
          <p:spPr bwMode="auto">
            <a:xfrm>
              <a:off x="6264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37"/>
            <p:cNvSpPr>
              <a:spLocks noChangeArrowheads="1"/>
            </p:cNvSpPr>
            <p:nvPr/>
          </p:nvSpPr>
          <p:spPr bwMode="auto">
            <a:xfrm>
              <a:off x="6480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38"/>
            <p:cNvSpPr>
              <a:spLocks noChangeArrowheads="1"/>
            </p:cNvSpPr>
            <p:nvPr/>
          </p:nvSpPr>
          <p:spPr bwMode="auto">
            <a:xfrm>
              <a:off x="6696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39"/>
            <p:cNvSpPr>
              <a:spLocks noChangeArrowheads="1"/>
            </p:cNvSpPr>
            <p:nvPr/>
          </p:nvSpPr>
          <p:spPr bwMode="auto">
            <a:xfrm>
              <a:off x="6912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40"/>
            <p:cNvSpPr>
              <a:spLocks noChangeArrowheads="1"/>
            </p:cNvSpPr>
            <p:nvPr/>
          </p:nvSpPr>
          <p:spPr bwMode="auto">
            <a:xfrm>
              <a:off x="7128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141"/>
            <p:cNvSpPr>
              <a:spLocks noChangeArrowheads="1"/>
            </p:cNvSpPr>
            <p:nvPr/>
          </p:nvSpPr>
          <p:spPr bwMode="auto">
            <a:xfrm>
              <a:off x="7344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42"/>
            <p:cNvSpPr>
              <a:spLocks noChangeArrowheads="1"/>
            </p:cNvSpPr>
            <p:nvPr/>
          </p:nvSpPr>
          <p:spPr bwMode="auto">
            <a:xfrm>
              <a:off x="7560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3"/>
            <p:cNvSpPr>
              <a:spLocks noChangeArrowheads="1"/>
            </p:cNvSpPr>
            <p:nvPr/>
          </p:nvSpPr>
          <p:spPr bwMode="auto">
            <a:xfrm>
              <a:off x="7776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44"/>
            <p:cNvSpPr>
              <a:spLocks noChangeArrowheads="1"/>
            </p:cNvSpPr>
            <p:nvPr/>
          </p:nvSpPr>
          <p:spPr bwMode="auto">
            <a:xfrm>
              <a:off x="7992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45"/>
            <p:cNvSpPr>
              <a:spLocks noChangeArrowheads="1"/>
            </p:cNvSpPr>
            <p:nvPr/>
          </p:nvSpPr>
          <p:spPr bwMode="auto">
            <a:xfrm>
              <a:off x="8208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46"/>
            <p:cNvSpPr>
              <a:spLocks noChangeArrowheads="1"/>
            </p:cNvSpPr>
            <p:nvPr/>
          </p:nvSpPr>
          <p:spPr bwMode="auto">
            <a:xfrm>
              <a:off x="8424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47"/>
            <p:cNvSpPr>
              <a:spLocks noChangeArrowheads="1"/>
            </p:cNvSpPr>
            <p:nvPr/>
          </p:nvSpPr>
          <p:spPr bwMode="auto">
            <a:xfrm>
              <a:off x="8640" y="1260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48"/>
            <p:cNvSpPr>
              <a:spLocks noChangeArrowheads="1"/>
            </p:cNvSpPr>
            <p:nvPr/>
          </p:nvSpPr>
          <p:spPr bwMode="auto">
            <a:xfrm>
              <a:off x="8424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149"/>
            <p:cNvSpPr>
              <a:spLocks noChangeArrowheads="1"/>
            </p:cNvSpPr>
            <p:nvPr/>
          </p:nvSpPr>
          <p:spPr bwMode="auto">
            <a:xfrm>
              <a:off x="8640" y="1281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150"/>
            <p:cNvSpPr>
              <a:spLocks noChangeArrowheads="1"/>
            </p:cNvSpPr>
            <p:nvPr/>
          </p:nvSpPr>
          <p:spPr bwMode="auto">
            <a:xfrm>
              <a:off x="8424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151"/>
            <p:cNvSpPr>
              <a:spLocks noChangeArrowheads="1"/>
            </p:cNvSpPr>
            <p:nvPr/>
          </p:nvSpPr>
          <p:spPr bwMode="auto">
            <a:xfrm>
              <a:off x="8640" y="1303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52"/>
            <p:cNvSpPr>
              <a:spLocks noChangeArrowheads="1"/>
            </p:cNvSpPr>
            <p:nvPr/>
          </p:nvSpPr>
          <p:spPr bwMode="auto">
            <a:xfrm>
              <a:off x="8424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153"/>
            <p:cNvSpPr>
              <a:spLocks noChangeArrowheads="1"/>
            </p:cNvSpPr>
            <p:nvPr/>
          </p:nvSpPr>
          <p:spPr bwMode="auto">
            <a:xfrm>
              <a:off x="8640" y="1324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154"/>
            <p:cNvSpPr>
              <a:spLocks noChangeArrowheads="1"/>
            </p:cNvSpPr>
            <p:nvPr/>
          </p:nvSpPr>
          <p:spPr bwMode="auto">
            <a:xfrm>
              <a:off x="8424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155"/>
            <p:cNvSpPr>
              <a:spLocks noChangeArrowheads="1"/>
            </p:cNvSpPr>
            <p:nvPr/>
          </p:nvSpPr>
          <p:spPr bwMode="auto">
            <a:xfrm>
              <a:off x="8640" y="1346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156"/>
            <p:cNvSpPr>
              <a:spLocks noChangeArrowheads="1"/>
            </p:cNvSpPr>
            <p:nvPr/>
          </p:nvSpPr>
          <p:spPr bwMode="auto">
            <a:xfrm>
              <a:off x="8424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157"/>
            <p:cNvSpPr>
              <a:spLocks noChangeArrowheads="1"/>
            </p:cNvSpPr>
            <p:nvPr/>
          </p:nvSpPr>
          <p:spPr bwMode="auto">
            <a:xfrm>
              <a:off x="8640" y="1368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58"/>
            <p:cNvSpPr>
              <a:spLocks noChangeArrowheads="1"/>
            </p:cNvSpPr>
            <p:nvPr/>
          </p:nvSpPr>
          <p:spPr bwMode="auto">
            <a:xfrm>
              <a:off x="8424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159"/>
            <p:cNvSpPr>
              <a:spLocks noChangeArrowheads="1"/>
            </p:cNvSpPr>
            <p:nvPr/>
          </p:nvSpPr>
          <p:spPr bwMode="auto">
            <a:xfrm>
              <a:off x="8640" y="1389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160"/>
            <p:cNvSpPr>
              <a:spLocks noChangeArrowheads="1"/>
            </p:cNvSpPr>
            <p:nvPr/>
          </p:nvSpPr>
          <p:spPr bwMode="auto">
            <a:xfrm>
              <a:off x="8424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161"/>
            <p:cNvSpPr>
              <a:spLocks noChangeArrowheads="1"/>
            </p:cNvSpPr>
            <p:nvPr/>
          </p:nvSpPr>
          <p:spPr bwMode="auto">
            <a:xfrm>
              <a:off x="8640" y="1411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162"/>
            <p:cNvSpPr>
              <a:spLocks noChangeArrowheads="1"/>
            </p:cNvSpPr>
            <p:nvPr/>
          </p:nvSpPr>
          <p:spPr bwMode="auto">
            <a:xfrm>
              <a:off x="8424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163"/>
            <p:cNvSpPr>
              <a:spLocks noChangeArrowheads="1"/>
            </p:cNvSpPr>
            <p:nvPr/>
          </p:nvSpPr>
          <p:spPr bwMode="auto">
            <a:xfrm>
              <a:off x="8640" y="1432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64"/>
            <p:cNvSpPr>
              <a:spLocks noChangeArrowheads="1"/>
            </p:cNvSpPr>
            <p:nvPr/>
          </p:nvSpPr>
          <p:spPr bwMode="auto">
            <a:xfrm>
              <a:off x="8424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165"/>
            <p:cNvSpPr>
              <a:spLocks noChangeArrowheads="1"/>
            </p:cNvSpPr>
            <p:nvPr/>
          </p:nvSpPr>
          <p:spPr bwMode="auto">
            <a:xfrm>
              <a:off x="8640" y="14544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166"/>
            <p:cNvSpPr>
              <a:spLocks noChangeArrowheads="1"/>
            </p:cNvSpPr>
            <p:nvPr/>
          </p:nvSpPr>
          <p:spPr bwMode="auto">
            <a:xfrm>
              <a:off x="8424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167"/>
            <p:cNvSpPr>
              <a:spLocks noChangeArrowheads="1"/>
            </p:cNvSpPr>
            <p:nvPr/>
          </p:nvSpPr>
          <p:spPr bwMode="auto">
            <a:xfrm>
              <a:off x="8640" y="14760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68"/>
            <p:cNvSpPr>
              <a:spLocks noChangeArrowheads="1"/>
            </p:cNvSpPr>
            <p:nvPr/>
          </p:nvSpPr>
          <p:spPr bwMode="auto">
            <a:xfrm>
              <a:off x="8424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169"/>
            <p:cNvSpPr>
              <a:spLocks noChangeArrowheads="1"/>
            </p:cNvSpPr>
            <p:nvPr/>
          </p:nvSpPr>
          <p:spPr bwMode="auto">
            <a:xfrm>
              <a:off x="8640" y="14976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70"/>
            <p:cNvSpPr>
              <a:spLocks noChangeArrowheads="1"/>
            </p:cNvSpPr>
            <p:nvPr/>
          </p:nvSpPr>
          <p:spPr bwMode="auto">
            <a:xfrm>
              <a:off x="5832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171"/>
            <p:cNvSpPr>
              <a:spLocks noChangeArrowheads="1"/>
            </p:cNvSpPr>
            <p:nvPr/>
          </p:nvSpPr>
          <p:spPr bwMode="auto">
            <a:xfrm>
              <a:off x="6048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172"/>
            <p:cNvSpPr>
              <a:spLocks noChangeArrowheads="1"/>
            </p:cNvSpPr>
            <p:nvPr/>
          </p:nvSpPr>
          <p:spPr bwMode="auto">
            <a:xfrm>
              <a:off x="6264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73"/>
            <p:cNvSpPr>
              <a:spLocks noChangeArrowheads="1"/>
            </p:cNvSpPr>
            <p:nvPr/>
          </p:nvSpPr>
          <p:spPr bwMode="auto">
            <a:xfrm>
              <a:off x="6480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174"/>
            <p:cNvSpPr>
              <a:spLocks noChangeArrowheads="1"/>
            </p:cNvSpPr>
            <p:nvPr/>
          </p:nvSpPr>
          <p:spPr bwMode="auto">
            <a:xfrm>
              <a:off x="6696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175"/>
            <p:cNvSpPr>
              <a:spLocks noChangeArrowheads="1"/>
            </p:cNvSpPr>
            <p:nvPr/>
          </p:nvSpPr>
          <p:spPr bwMode="auto">
            <a:xfrm>
              <a:off x="6912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76"/>
            <p:cNvSpPr>
              <a:spLocks noChangeArrowheads="1"/>
            </p:cNvSpPr>
            <p:nvPr/>
          </p:nvSpPr>
          <p:spPr bwMode="auto">
            <a:xfrm>
              <a:off x="7128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77"/>
            <p:cNvSpPr>
              <a:spLocks noChangeArrowheads="1"/>
            </p:cNvSpPr>
            <p:nvPr/>
          </p:nvSpPr>
          <p:spPr bwMode="auto">
            <a:xfrm>
              <a:off x="7344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178"/>
            <p:cNvSpPr>
              <a:spLocks noChangeArrowheads="1"/>
            </p:cNvSpPr>
            <p:nvPr/>
          </p:nvSpPr>
          <p:spPr bwMode="auto">
            <a:xfrm>
              <a:off x="7560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179"/>
            <p:cNvSpPr>
              <a:spLocks noChangeArrowheads="1"/>
            </p:cNvSpPr>
            <p:nvPr/>
          </p:nvSpPr>
          <p:spPr bwMode="auto">
            <a:xfrm>
              <a:off x="7776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180"/>
            <p:cNvSpPr>
              <a:spLocks noChangeArrowheads="1"/>
            </p:cNvSpPr>
            <p:nvPr/>
          </p:nvSpPr>
          <p:spPr bwMode="auto">
            <a:xfrm>
              <a:off x="7992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181"/>
            <p:cNvSpPr>
              <a:spLocks noChangeArrowheads="1"/>
            </p:cNvSpPr>
            <p:nvPr/>
          </p:nvSpPr>
          <p:spPr bwMode="auto">
            <a:xfrm>
              <a:off x="8208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182"/>
            <p:cNvSpPr>
              <a:spLocks noChangeArrowheads="1"/>
            </p:cNvSpPr>
            <p:nvPr/>
          </p:nvSpPr>
          <p:spPr bwMode="auto">
            <a:xfrm>
              <a:off x="5832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183"/>
            <p:cNvSpPr>
              <a:spLocks noChangeArrowheads="1"/>
            </p:cNvSpPr>
            <p:nvPr/>
          </p:nvSpPr>
          <p:spPr bwMode="auto">
            <a:xfrm>
              <a:off x="6048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184"/>
            <p:cNvSpPr>
              <a:spLocks noChangeArrowheads="1"/>
            </p:cNvSpPr>
            <p:nvPr/>
          </p:nvSpPr>
          <p:spPr bwMode="auto">
            <a:xfrm>
              <a:off x="6264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185"/>
            <p:cNvSpPr>
              <a:spLocks noChangeArrowheads="1"/>
            </p:cNvSpPr>
            <p:nvPr/>
          </p:nvSpPr>
          <p:spPr bwMode="auto">
            <a:xfrm>
              <a:off x="6480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186"/>
            <p:cNvSpPr>
              <a:spLocks noChangeArrowheads="1"/>
            </p:cNvSpPr>
            <p:nvPr/>
          </p:nvSpPr>
          <p:spPr bwMode="auto">
            <a:xfrm>
              <a:off x="6696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187"/>
            <p:cNvSpPr>
              <a:spLocks noChangeArrowheads="1"/>
            </p:cNvSpPr>
            <p:nvPr/>
          </p:nvSpPr>
          <p:spPr bwMode="auto">
            <a:xfrm>
              <a:off x="6912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188"/>
            <p:cNvSpPr>
              <a:spLocks noChangeArrowheads="1"/>
            </p:cNvSpPr>
            <p:nvPr/>
          </p:nvSpPr>
          <p:spPr bwMode="auto">
            <a:xfrm>
              <a:off x="7128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189"/>
            <p:cNvSpPr>
              <a:spLocks noChangeArrowheads="1"/>
            </p:cNvSpPr>
            <p:nvPr/>
          </p:nvSpPr>
          <p:spPr bwMode="auto">
            <a:xfrm>
              <a:off x="7344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Rectangle 190"/>
            <p:cNvSpPr>
              <a:spLocks noChangeArrowheads="1"/>
            </p:cNvSpPr>
            <p:nvPr/>
          </p:nvSpPr>
          <p:spPr bwMode="auto">
            <a:xfrm>
              <a:off x="7560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Rectangle 191"/>
            <p:cNvSpPr>
              <a:spLocks noChangeArrowheads="1"/>
            </p:cNvSpPr>
            <p:nvPr/>
          </p:nvSpPr>
          <p:spPr bwMode="auto">
            <a:xfrm>
              <a:off x="7776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192"/>
            <p:cNvSpPr>
              <a:spLocks noChangeArrowheads="1"/>
            </p:cNvSpPr>
            <p:nvPr/>
          </p:nvSpPr>
          <p:spPr bwMode="auto">
            <a:xfrm>
              <a:off x="7992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193"/>
            <p:cNvSpPr>
              <a:spLocks noChangeArrowheads="1"/>
            </p:cNvSpPr>
            <p:nvPr/>
          </p:nvSpPr>
          <p:spPr bwMode="auto">
            <a:xfrm>
              <a:off x="8208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194"/>
            <p:cNvSpPr>
              <a:spLocks noChangeArrowheads="1"/>
            </p:cNvSpPr>
            <p:nvPr/>
          </p:nvSpPr>
          <p:spPr bwMode="auto">
            <a:xfrm>
              <a:off x="8424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195"/>
            <p:cNvSpPr>
              <a:spLocks noChangeArrowheads="1"/>
            </p:cNvSpPr>
            <p:nvPr/>
          </p:nvSpPr>
          <p:spPr bwMode="auto">
            <a:xfrm>
              <a:off x="8640" y="15192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196"/>
            <p:cNvSpPr>
              <a:spLocks noChangeArrowheads="1"/>
            </p:cNvSpPr>
            <p:nvPr/>
          </p:nvSpPr>
          <p:spPr bwMode="auto">
            <a:xfrm>
              <a:off x="8424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197"/>
            <p:cNvSpPr>
              <a:spLocks noChangeArrowheads="1"/>
            </p:cNvSpPr>
            <p:nvPr/>
          </p:nvSpPr>
          <p:spPr bwMode="auto">
            <a:xfrm>
              <a:off x="8640" y="15408"/>
              <a:ext cx="216" cy="2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1" name="Line 198"/>
          <p:cNvSpPr>
            <a:spLocks noChangeShapeType="1"/>
          </p:cNvSpPr>
          <p:nvPr/>
        </p:nvSpPr>
        <p:spPr bwMode="auto">
          <a:xfrm>
            <a:off x="4110777" y="311398"/>
            <a:ext cx="0" cy="5895522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199"/>
          <p:cNvSpPr>
            <a:spLocks noChangeShapeType="1"/>
          </p:cNvSpPr>
          <p:nvPr/>
        </p:nvSpPr>
        <p:spPr bwMode="auto">
          <a:xfrm>
            <a:off x="1174401" y="3259159"/>
            <a:ext cx="5895523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09" name="Object 2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414130"/>
              </p:ext>
            </p:extLst>
          </p:nvPr>
        </p:nvGraphicFramePr>
        <p:xfrm>
          <a:off x="4027382" y="451297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Equation" r:id="rId3" imgW="127000" imgH="165100" progId="Equation.3">
                  <p:embed/>
                </p:oleObj>
              </mc:Choice>
              <mc:Fallback>
                <p:oleObj name="Equation" r:id="rId3" imgW="1270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27382" y="451297"/>
                        <a:ext cx="6858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" name="Object 2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92593"/>
              </p:ext>
            </p:extLst>
          </p:nvPr>
        </p:nvGraphicFramePr>
        <p:xfrm>
          <a:off x="6078078" y="3199733"/>
          <a:ext cx="6858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Equation" r:id="rId5" imgW="127000" imgH="139700" progId="Equation.3">
                  <p:embed/>
                </p:oleObj>
              </mc:Choice>
              <mc:Fallback>
                <p:oleObj name="Equation" r:id="rId5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78078" y="3199733"/>
                        <a:ext cx="685800" cy="57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" name="Oval 206"/>
          <p:cNvSpPr>
            <a:spLocks noChangeArrowheads="1"/>
          </p:cNvSpPr>
          <p:nvPr/>
        </p:nvSpPr>
        <p:spPr bwMode="auto">
          <a:xfrm>
            <a:off x="3296063" y="1153615"/>
            <a:ext cx="1668317" cy="4211087"/>
          </a:xfrm>
          <a:prstGeom prst="ellips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8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Equation</vt:lpstr>
      <vt:lpstr>PowerPoint Presentation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Pollock</dc:creator>
  <cp:lastModifiedBy>Steven Pollock</cp:lastModifiedBy>
  <cp:revision>2</cp:revision>
  <dcterms:created xsi:type="dcterms:W3CDTF">2012-03-11T23:22:22Z</dcterms:created>
  <dcterms:modified xsi:type="dcterms:W3CDTF">2012-03-11T23:28:14Z</dcterms:modified>
</cp:coreProperties>
</file>