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6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4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74401" y="311397"/>
            <a:ext cx="5895523" cy="5895523"/>
            <a:chOff x="5832" y="12600"/>
            <a:chExt cx="3024" cy="302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83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04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26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48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696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91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12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734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756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7776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799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820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83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04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626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48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696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91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712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734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56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7776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799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820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83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604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626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48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6696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691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712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734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756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7776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799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820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583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604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626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48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6696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91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712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734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756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7776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799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820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583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04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626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648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6696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691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712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734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756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7776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799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820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583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604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26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648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6696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691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712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734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756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7776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799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820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583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604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626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648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696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691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712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734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56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7776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799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820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583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604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626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648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696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691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12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734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56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7776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99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820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583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604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626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648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6696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691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12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734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56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7776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99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820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583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604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626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648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6696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691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712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734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756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9"/>
            <p:cNvSpPr>
              <a:spLocks noChangeArrowheads="1"/>
            </p:cNvSpPr>
            <p:nvPr/>
          </p:nvSpPr>
          <p:spPr bwMode="auto">
            <a:xfrm>
              <a:off x="7776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799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21"/>
            <p:cNvSpPr>
              <a:spLocks noChangeArrowheads="1"/>
            </p:cNvSpPr>
            <p:nvPr/>
          </p:nvSpPr>
          <p:spPr bwMode="auto">
            <a:xfrm>
              <a:off x="820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583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604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626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5"/>
            <p:cNvSpPr>
              <a:spLocks noChangeArrowheads="1"/>
            </p:cNvSpPr>
            <p:nvPr/>
          </p:nvSpPr>
          <p:spPr bwMode="auto">
            <a:xfrm>
              <a:off x="648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6"/>
            <p:cNvSpPr>
              <a:spLocks noChangeArrowheads="1"/>
            </p:cNvSpPr>
            <p:nvPr/>
          </p:nvSpPr>
          <p:spPr bwMode="auto">
            <a:xfrm>
              <a:off x="6696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7"/>
            <p:cNvSpPr>
              <a:spLocks noChangeArrowheads="1"/>
            </p:cNvSpPr>
            <p:nvPr/>
          </p:nvSpPr>
          <p:spPr bwMode="auto">
            <a:xfrm>
              <a:off x="691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8"/>
            <p:cNvSpPr>
              <a:spLocks noChangeArrowheads="1"/>
            </p:cNvSpPr>
            <p:nvPr/>
          </p:nvSpPr>
          <p:spPr bwMode="auto">
            <a:xfrm>
              <a:off x="712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9"/>
            <p:cNvSpPr>
              <a:spLocks noChangeArrowheads="1"/>
            </p:cNvSpPr>
            <p:nvPr/>
          </p:nvSpPr>
          <p:spPr bwMode="auto">
            <a:xfrm>
              <a:off x="734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756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7776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2"/>
            <p:cNvSpPr>
              <a:spLocks noChangeArrowheads="1"/>
            </p:cNvSpPr>
            <p:nvPr/>
          </p:nvSpPr>
          <p:spPr bwMode="auto">
            <a:xfrm>
              <a:off x="799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820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4"/>
            <p:cNvSpPr>
              <a:spLocks noChangeArrowheads="1"/>
            </p:cNvSpPr>
            <p:nvPr/>
          </p:nvSpPr>
          <p:spPr bwMode="auto">
            <a:xfrm>
              <a:off x="583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5"/>
            <p:cNvSpPr>
              <a:spLocks noChangeArrowheads="1"/>
            </p:cNvSpPr>
            <p:nvPr/>
          </p:nvSpPr>
          <p:spPr bwMode="auto">
            <a:xfrm>
              <a:off x="604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6"/>
            <p:cNvSpPr>
              <a:spLocks noChangeArrowheads="1"/>
            </p:cNvSpPr>
            <p:nvPr/>
          </p:nvSpPr>
          <p:spPr bwMode="auto">
            <a:xfrm>
              <a:off x="626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37"/>
            <p:cNvSpPr>
              <a:spLocks noChangeArrowheads="1"/>
            </p:cNvSpPr>
            <p:nvPr/>
          </p:nvSpPr>
          <p:spPr bwMode="auto">
            <a:xfrm>
              <a:off x="648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8"/>
            <p:cNvSpPr>
              <a:spLocks noChangeArrowheads="1"/>
            </p:cNvSpPr>
            <p:nvPr/>
          </p:nvSpPr>
          <p:spPr bwMode="auto">
            <a:xfrm>
              <a:off x="6696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39"/>
            <p:cNvSpPr>
              <a:spLocks noChangeArrowheads="1"/>
            </p:cNvSpPr>
            <p:nvPr/>
          </p:nvSpPr>
          <p:spPr bwMode="auto">
            <a:xfrm>
              <a:off x="691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40"/>
            <p:cNvSpPr>
              <a:spLocks noChangeArrowheads="1"/>
            </p:cNvSpPr>
            <p:nvPr/>
          </p:nvSpPr>
          <p:spPr bwMode="auto">
            <a:xfrm>
              <a:off x="712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734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2"/>
            <p:cNvSpPr>
              <a:spLocks noChangeArrowheads="1"/>
            </p:cNvSpPr>
            <p:nvPr/>
          </p:nvSpPr>
          <p:spPr bwMode="auto">
            <a:xfrm>
              <a:off x="756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3"/>
            <p:cNvSpPr>
              <a:spLocks noChangeArrowheads="1"/>
            </p:cNvSpPr>
            <p:nvPr/>
          </p:nvSpPr>
          <p:spPr bwMode="auto">
            <a:xfrm>
              <a:off x="7776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799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5"/>
            <p:cNvSpPr>
              <a:spLocks noChangeArrowheads="1"/>
            </p:cNvSpPr>
            <p:nvPr/>
          </p:nvSpPr>
          <p:spPr bwMode="auto">
            <a:xfrm>
              <a:off x="820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6"/>
            <p:cNvSpPr>
              <a:spLocks noChangeArrowheads="1"/>
            </p:cNvSpPr>
            <p:nvPr/>
          </p:nvSpPr>
          <p:spPr bwMode="auto">
            <a:xfrm>
              <a:off x="842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7"/>
            <p:cNvSpPr>
              <a:spLocks noChangeArrowheads="1"/>
            </p:cNvSpPr>
            <p:nvPr/>
          </p:nvSpPr>
          <p:spPr bwMode="auto">
            <a:xfrm>
              <a:off x="864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8"/>
            <p:cNvSpPr>
              <a:spLocks noChangeArrowheads="1"/>
            </p:cNvSpPr>
            <p:nvPr/>
          </p:nvSpPr>
          <p:spPr bwMode="auto">
            <a:xfrm>
              <a:off x="842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49"/>
            <p:cNvSpPr>
              <a:spLocks noChangeArrowheads="1"/>
            </p:cNvSpPr>
            <p:nvPr/>
          </p:nvSpPr>
          <p:spPr bwMode="auto">
            <a:xfrm>
              <a:off x="864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50"/>
            <p:cNvSpPr>
              <a:spLocks noChangeArrowheads="1"/>
            </p:cNvSpPr>
            <p:nvPr/>
          </p:nvSpPr>
          <p:spPr bwMode="auto">
            <a:xfrm>
              <a:off x="842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51"/>
            <p:cNvSpPr>
              <a:spLocks noChangeArrowheads="1"/>
            </p:cNvSpPr>
            <p:nvPr/>
          </p:nvSpPr>
          <p:spPr bwMode="auto">
            <a:xfrm>
              <a:off x="864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842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153"/>
            <p:cNvSpPr>
              <a:spLocks noChangeArrowheads="1"/>
            </p:cNvSpPr>
            <p:nvPr/>
          </p:nvSpPr>
          <p:spPr bwMode="auto">
            <a:xfrm>
              <a:off x="864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154"/>
            <p:cNvSpPr>
              <a:spLocks noChangeArrowheads="1"/>
            </p:cNvSpPr>
            <p:nvPr/>
          </p:nvSpPr>
          <p:spPr bwMode="auto">
            <a:xfrm>
              <a:off x="842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864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156"/>
            <p:cNvSpPr>
              <a:spLocks noChangeArrowheads="1"/>
            </p:cNvSpPr>
            <p:nvPr/>
          </p:nvSpPr>
          <p:spPr bwMode="auto">
            <a:xfrm>
              <a:off x="842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157"/>
            <p:cNvSpPr>
              <a:spLocks noChangeArrowheads="1"/>
            </p:cNvSpPr>
            <p:nvPr/>
          </p:nvSpPr>
          <p:spPr bwMode="auto">
            <a:xfrm>
              <a:off x="864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8"/>
            <p:cNvSpPr>
              <a:spLocks noChangeArrowheads="1"/>
            </p:cNvSpPr>
            <p:nvPr/>
          </p:nvSpPr>
          <p:spPr bwMode="auto">
            <a:xfrm>
              <a:off x="842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59"/>
            <p:cNvSpPr>
              <a:spLocks noChangeArrowheads="1"/>
            </p:cNvSpPr>
            <p:nvPr/>
          </p:nvSpPr>
          <p:spPr bwMode="auto">
            <a:xfrm>
              <a:off x="864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60"/>
            <p:cNvSpPr>
              <a:spLocks noChangeArrowheads="1"/>
            </p:cNvSpPr>
            <p:nvPr/>
          </p:nvSpPr>
          <p:spPr bwMode="auto">
            <a:xfrm>
              <a:off x="842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1"/>
            <p:cNvSpPr>
              <a:spLocks noChangeArrowheads="1"/>
            </p:cNvSpPr>
            <p:nvPr/>
          </p:nvSpPr>
          <p:spPr bwMode="auto">
            <a:xfrm>
              <a:off x="864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62"/>
            <p:cNvSpPr>
              <a:spLocks noChangeArrowheads="1"/>
            </p:cNvSpPr>
            <p:nvPr/>
          </p:nvSpPr>
          <p:spPr bwMode="auto">
            <a:xfrm>
              <a:off x="842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163"/>
            <p:cNvSpPr>
              <a:spLocks noChangeArrowheads="1"/>
            </p:cNvSpPr>
            <p:nvPr/>
          </p:nvSpPr>
          <p:spPr bwMode="auto">
            <a:xfrm>
              <a:off x="864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842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65"/>
            <p:cNvSpPr>
              <a:spLocks noChangeArrowheads="1"/>
            </p:cNvSpPr>
            <p:nvPr/>
          </p:nvSpPr>
          <p:spPr bwMode="auto">
            <a:xfrm>
              <a:off x="864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66"/>
            <p:cNvSpPr>
              <a:spLocks noChangeArrowheads="1"/>
            </p:cNvSpPr>
            <p:nvPr/>
          </p:nvSpPr>
          <p:spPr bwMode="auto">
            <a:xfrm>
              <a:off x="842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7"/>
            <p:cNvSpPr>
              <a:spLocks noChangeArrowheads="1"/>
            </p:cNvSpPr>
            <p:nvPr/>
          </p:nvSpPr>
          <p:spPr bwMode="auto">
            <a:xfrm>
              <a:off x="864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68"/>
            <p:cNvSpPr>
              <a:spLocks noChangeArrowheads="1"/>
            </p:cNvSpPr>
            <p:nvPr/>
          </p:nvSpPr>
          <p:spPr bwMode="auto">
            <a:xfrm>
              <a:off x="842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69"/>
            <p:cNvSpPr>
              <a:spLocks noChangeArrowheads="1"/>
            </p:cNvSpPr>
            <p:nvPr/>
          </p:nvSpPr>
          <p:spPr bwMode="auto">
            <a:xfrm>
              <a:off x="864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583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71"/>
            <p:cNvSpPr>
              <a:spLocks noChangeArrowheads="1"/>
            </p:cNvSpPr>
            <p:nvPr/>
          </p:nvSpPr>
          <p:spPr bwMode="auto">
            <a:xfrm>
              <a:off x="604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172"/>
            <p:cNvSpPr>
              <a:spLocks noChangeArrowheads="1"/>
            </p:cNvSpPr>
            <p:nvPr/>
          </p:nvSpPr>
          <p:spPr bwMode="auto">
            <a:xfrm>
              <a:off x="626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648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174"/>
            <p:cNvSpPr>
              <a:spLocks noChangeArrowheads="1"/>
            </p:cNvSpPr>
            <p:nvPr/>
          </p:nvSpPr>
          <p:spPr bwMode="auto">
            <a:xfrm>
              <a:off x="6696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75"/>
            <p:cNvSpPr>
              <a:spLocks noChangeArrowheads="1"/>
            </p:cNvSpPr>
            <p:nvPr/>
          </p:nvSpPr>
          <p:spPr bwMode="auto">
            <a:xfrm>
              <a:off x="691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712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7"/>
            <p:cNvSpPr>
              <a:spLocks noChangeArrowheads="1"/>
            </p:cNvSpPr>
            <p:nvPr/>
          </p:nvSpPr>
          <p:spPr bwMode="auto">
            <a:xfrm>
              <a:off x="734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78"/>
            <p:cNvSpPr>
              <a:spLocks noChangeArrowheads="1"/>
            </p:cNvSpPr>
            <p:nvPr/>
          </p:nvSpPr>
          <p:spPr bwMode="auto">
            <a:xfrm>
              <a:off x="756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7776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80"/>
            <p:cNvSpPr>
              <a:spLocks noChangeArrowheads="1"/>
            </p:cNvSpPr>
            <p:nvPr/>
          </p:nvSpPr>
          <p:spPr bwMode="auto">
            <a:xfrm>
              <a:off x="799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181"/>
            <p:cNvSpPr>
              <a:spLocks noChangeArrowheads="1"/>
            </p:cNvSpPr>
            <p:nvPr/>
          </p:nvSpPr>
          <p:spPr bwMode="auto">
            <a:xfrm>
              <a:off x="820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583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183"/>
            <p:cNvSpPr>
              <a:spLocks noChangeArrowheads="1"/>
            </p:cNvSpPr>
            <p:nvPr/>
          </p:nvSpPr>
          <p:spPr bwMode="auto">
            <a:xfrm>
              <a:off x="604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184"/>
            <p:cNvSpPr>
              <a:spLocks noChangeArrowheads="1"/>
            </p:cNvSpPr>
            <p:nvPr/>
          </p:nvSpPr>
          <p:spPr bwMode="auto">
            <a:xfrm>
              <a:off x="626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85"/>
            <p:cNvSpPr>
              <a:spLocks noChangeArrowheads="1"/>
            </p:cNvSpPr>
            <p:nvPr/>
          </p:nvSpPr>
          <p:spPr bwMode="auto">
            <a:xfrm>
              <a:off x="648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186"/>
            <p:cNvSpPr>
              <a:spLocks noChangeArrowheads="1"/>
            </p:cNvSpPr>
            <p:nvPr/>
          </p:nvSpPr>
          <p:spPr bwMode="auto">
            <a:xfrm>
              <a:off x="6696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187"/>
            <p:cNvSpPr>
              <a:spLocks noChangeArrowheads="1"/>
            </p:cNvSpPr>
            <p:nvPr/>
          </p:nvSpPr>
          <p:spPr bwMode="auto">
            <a:xfrm>
              <a:off x="691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712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89"/>
            <p:cNvSpPr>
              <a:spLocks noChangeArrowheads="1"/>
            </p:cNvSpPr>
            <p:nvPr/>
          </p:nvSpPr>
          <p:spPr bwMode="auto">
            <a:xfrm>
              <a:off x="734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190"/>
            <p:cNvSpPr>
              <a:spLocks noChangeArrowheads="1"/>
            </p:cNvSpPr>
            <p:nvPr/>
          </p:nvSpPr>
          <p:spPr bwMode="auto">
            <a:xfrm>
              <a:off x="756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191"/>
            <p:cNvSpPr>
              <a:spLocks noChangeArrowheads="1"/>
            </p:cNvSpPr>
            <p:nvPr/>
          </p:nvSpPr>
          <p:spPr bwMode="auto">
            <a:xfrm>
              <a:off x="7776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92"/>
            <p:cNvSpPr>
              <a:spLocks noChangeArrowheads="1"/>
            </p:cNvSpPr>
            <p:nvPr/>
          </p:nvSpPr>
          <p:spPr bwMode="auto">
            <a:xfrm>
              <a:off x="799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193"/>
            <p:cNvSpPr>
              <a:spLocks noChangeArrowheads="1"/>
            </p:cNvSpPr>
            <p:nvPr/>
          </p:nvSpPr>
          <p:spPr bwMode="auto">
            <a:xfrm>
              <a:off x="820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194"/>
            <p:cNvSpPr>
              <a:spLocks noChangeArrowheads="1"/>
            </p:cNvSpPr>
            <p:nvPr/>
          </p:nvSpPr>
          <p:spPr bwMode="auto">
            <a:xfrm>
              <a:off x="842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95"/>
            <p:cNvSpPr>
              <a:spLocks noChangeArrowheads="1"/>
            </p:cNvSpPr>
            <p:nvPr/>
          </p:nvSpPr>
          <p:spPr bwMode="auto">
            <a:xfrm>
              <a:off x="864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196"/>
            <p:cNvSpPr>
              <a:spLocks noChangeArrowheads="1"/>
            </p:cNvSpPr>
            <p:nvPr/>
          </p:nvSpPr>
          <p:spPr bwMode="auto">
            <a:xfrm>
              <a:off x="842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97"/>
            <p:cNvSpPr>
              <a:spLocks noChangeArrowheads="1"/>
            </p:cNvSpPr>
            <p:nvPr/>
          </p:nvSpPr>
          <p:spPr bwMode="auto">
            <a:xfrm>
              <a:off x="864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1" name="Line 198"/>
          <p:cNvSpPr>
            <a:spLocks noChangeShapeType="1"/>
          </p:cNvSpPr>
          <p:nvPr/>
        </p:nvSpPr>
        <p:spPr bwMode="auto">
          <a:xfrm>
            <a:off x="4110777" y="311398"/>
            <a:ext cx="0" cy="5895522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99"/>
          <p:cNvSpPr>
            <a:spLocks noChangeShapeType="1"/>
          </p:cNvSpPr>
          <p:nvPr/>
        </p:nvSpPr>
        <p:spPr bwMode="auto">
          <a:xfrm>
            <a:off x="1174401" y="3259159"/>
            <a:ext cx="5895523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14130"/>
              </p:ext>
            </p:extLst>
          </p:nvPr>
        </p:nvGraphicFramePr>
        <p:xfrm>
          <a:off x="4027382" y="451297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Equation" r:id="rId3" imgW="127000" imgH="165100" progId="Equation.3">
                  <p:embed/>
                </p:oleObj>
              </mc:Choice>
              <mc:Fallback>
                <p:oleObj name="Equation" r:id="rId3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7382" y="451297"/>
                        <a:ext cx="685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2593"/>
              </p:ext>
            </p:extLst>
          </p:nvPr>
        </p:nvGraphicFramePr>
        <p:xfrm>
          <a:off x="6078078" y="3199733"/>
          <a:ext cx="6858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78078" y="3199733"/>
                        <a:ext cx="685800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" name="Oval 206"/>
          <p:cNvSpPr>
            <a:spLocks noChangeArrowheads="1"/>
          </p:cNvSpPr>
          <p:nvPr/>
        </p:nvSpPr>
        <p:spPr bwMode="auto">
          <a:xfrm>
            <a:off x="3296063" y="1153615"/>
            <a:ext cx="1668317" cy="4211087"/>
          </a:xfrm>
          <a:prstGeom prst="ellips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Pollock</dc:creator>
  <cp:lastModifiedBy>Steven Pollock</cp:lastModifiedBy>
  <cp:revision>2</cp:revision>
  <cp:lastPrinted>2012-03-11T23:28:38Z</cp:lastPrinted>
  <dcterms:created xsi:type="dcterms:W3CDTF">2012-03-11T23:22:22Z</dcterms:created>
  <dcterms:modified xsi:type="dcterms:W3CDTF">2012-03-11T23:32:39Z</dcterms:modified>
</cp:coreProperties>
</file>