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71049" y="5371310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CHEM 140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99234" y="642367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47754" y="642367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05799" y="642367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663844" y="642367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21889" y="642367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179934" y="642367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D7E758B5-2A91-4ACC-ABFD-4F8182C67266}"/>
              </a:ext>
            </a:extLst>
          </p:cNvPr>
          <p:cNvSpPr txBox="1"/>
          <p:nvPr/>
        </p:nvSpPr>
        <p:spPr>
          <a:xfrm>
            <a:off x="2516127" y="635187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880B0678-BEDD-4B7C-9728-02208336EFB6}"/>
              </a:ext>
            </a:extLst>
          </p:cNvPr>
          <p:cNvSpPr txBox="1"/>
          <p:nvPr/>
        </p:nvSpPr>
        <p:spPr>
          <a:xfrm>
            <a:off x="2516127" y="602197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C395C399-C416-4C65-B2AE-6C49F65FAAF0}"/>
              </a:ext>
            </a:extLst>
          </p:cNvPr>
          <p:cNvSpPr txBox="1"/>
          <p:nvPr/>
        </p:nvSpPr>
        <p:spPr>
          <a:xfrm>
            <a:off x="2516127" y="56920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03764CBD-B57C-4795-B311-3316A2EB22DE}"/>
              </a:ext>
            </a:extLst>
          </p:cNvPr>
          <p:cNvSpPr txBox="1"/>
          <p:nvPr/>
        </p:nvSpPr>
        <p:spPr>
          <a:xfrm>
            <a:off x="2516127" y="53621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9195B8D5-2C6B-4BF7-B4C7-15E1A9EC7857}"/>
              </a:ext>
            </a:extLst>
          </p:cNvPr>
          <p:cNvSpPr txBox="1"/>
          <p:nvPr/>
        </p:nvSpPr>
        <p:spPr>
          <a:xfrm>
            <a:off x="2516127" y="503227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197FF781-E3BE-4035-8E99-6F2E2A9D5577}"/>
              </a:ext>
            </a:extLst>
          </p:cNvPr>
          <p:cNvSpPr txBox="1"/>
          <p:nvPr/>
        </p:nvSpPr>
        <p:spPr>
          <a:xfrm>
            <a:off x="2516127" y="470237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8A631A5-58C9-4D1B-9FB9-19D41F909653}"/>
              </a:ext>
            </a:extLst>
          </p:cNvPr>
          <p:cNvSpPr txBox="1"/>
          <p:nvPr/>
        </p:nvSpPr>
        <p:spPr>
          <a:xfrm>
            <a:off x="2516127" y="437247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F6C88B53-6647-43E2-BB3C-DE784C2C10D7}"/>
              </a:ext>
            </a:extLst>
          </p:cNvPr>
          <p:cNvSpPr txBox="1"/>
          <p:nvPr/>
        </p:nvSpPr>
        <p:spPr>
          <a:xfrm>
            <a:off x="2516127" y="40425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44832757-DA57-45E6-9FBD-F567CD3D4CF4}"/>
              </a:ext>
            </a:extLst>
          </p:cNvPr>
          <p:cNvSpPr txBox="1"/>
          <p:nvPr/>
        </p:nvSpPr>
        <p:spPr>
          <a:xfrm>
            <a:off x="2516127" y="3712681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012A302D-548D-45CA-816E-B56CAB622A3F}"/>
              </a:ext>
            </a:extLst>
          </p:cNvPr>
          <p:cNvSpPr txBox="1"/>
          <p:nvPr/>
        </p:nvSpPr>
        <p:spPr>
          <a:xfrm>
            <a:off x="2516127" y="338278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410B2764-281F-4E51-A755-876A07CC6752}"/>
              </a:ext>
            </a:extLst>
          </p:cNvPr>
          <p:cNvSpPr txBox="1"/>
          <p:nvPr/>
        </p:nvSpPr>
        <p:spPr>
          <a:xfrm>
            <a:off x="2516127" y="305288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9D836646-A849-481B-B100-434C35CD534F}"/>
              </a:ext>
            </a:extLst>
          </p:cNvPr>
          <p:cNvSpPr txBox="1"/>
          <p:nvPr/>
        </p:nvSpPr>
        <p:spPr>
          <a:xfrm>
            <a:off x="2516127" y="206318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1C7EDBFF-9B05-4865-81EF-6A854CC07220}"/>
              </a:ext>
            </a:extLst>
          </p:cNvPr>
          <p:cNvSpPr txBox="1"/>
          <p:nvPr/>
        </p:nvSpPr>
        <p:spPr>
          <a:xfrm>
            <a:off x="2516127" y="239308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6B735C3E-3646-4A9A-BDF0-3280C07ACC04}"/>
              </a:ext>
            </a:extLst>
          </p:cNvPr>
          <p:cNvSpPr txBox="1"/>
          <p:nvPr/>
        </p:nvSpPr>
        <p:spPr>
          <a:xfrm>
            <a:off x="2516127" y="272298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F727450C-0AA7-4470-9CCB-1B1419E7DB1B}"/>
              </a:ext>
            </a:extLst>
          </p:cNvPr>
          <p:cNvSpPr txBox="1"/>
          <p:nvPr/>
        </p:nvSpPr>
        <p:spPr>
          <a:xfrm>
            <a:off x="2516127" y="173328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61C739AD-4C1E-4909-943E-0927B32BCDE6}"/>
              </a:ext>
            </a:extLst>
          </p:cNvPr>
          <p:cNvSpPr txBox="1"/>
          <p:nvPr/>
        </p:nvSpPr>
        <p:spPr>
          <a:xfrm>
            <a:off x="2516127" y="14033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CB7A408F-5084-409D-A169-CB6D88D7061D}"/>
              </a:ext>
            </a:extLst>
          </p:cNvPr>
          <p:cNvSpPr txBox="1"/>
          <p:nvPr/>
        </p:nvSpPr>
        <p:spPr>
          <a:xfrm>
            <a:off x="2516127" y="41369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D2673562-4B4E-4AD5-A86E-FACC4A5C34DD}"/>
              </a:ext>
            </a:extLst>
          </p:cNvPr>
          <p:cNvSpPr txBox="1"/>
          <p:nvPr/>
        </p:nvSpPr>
        <p:spPr>
          <a:xfrm>
            <a:off x="2516127" y="74359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0C6C754E-79C4-45DA-BA14-C7D5319F5117}"/>
              </a:ext>
            </a:extLst>
          </p:cNvPr>
          <p:cNvSpPr txBox="1"/>
          <p:nvPr/>
        </p:nvSpPr>
        <p:spPr>
          <a:xfrm>
            <a:off x="2516127" y="107348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F376A4DF-6ADB-4963-B434-19E040FBAAED}"/>
              </a:ext>
            </a:extLst>
          </p:cNvPr>
          <p:cNvSpPr txBox="1"/>
          <p:nvPr/>
        </p:nvSpPr>
        <p:spPr>
          <a:xfrm>
            <a:off x="2516127" y="8379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7AE12297-E462-43D2-AC29-1BCC5E3B53E4}"/>
              </a:ext>
            </a:extLst>
          </p:cNvPr>
          <p:cNvSpPr txBox="1"/>
          <p:nvPr/>
        </p:nvSpPr>
        <p:spPr>
          <a:xfrm>
            <a:off x="893850" y="609201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7F9E3C3C-C01B-4F94-A723-C9209A6AD329}"/>
              </a:ext>
            </a:extLst>
          </p:cNvPr>
          <p:cNvSpPr txBox="1"/>
          <p:nvPr/>
        </p:nvSpPr>
        <p:spPr>
          <a:xfrm>
            <a:off x="1142370" y="60920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683BF5E2-CE63-46BC-8A2C-119AA5BF47D0}"/>
              </a:ext>
            </a:extLst>
          </p:cNvPr>
          <p:cNvSpPr txBox="1"/>
          <p:nvPr/>
        </p:nvSpPr>
        <p:spPr>
          <a:xfrm>
            <a:off x="1400415" y="60920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C9DD67D0-413D-472A-8233-DB5FB57C86E5}"/>
              </a:ext>
            </a:extLst>
          </p:cNvPr>
          <p:cNvSpPr txBox="1"/>
          <p:nvPr/>
        </p:nvSpPr>
        <p:spPr>
          <a:xfrm>
            <a:off x="1658460" y="609201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7138E487-29DE-450D-9BE5-125E8BB8C535}"/>
              </a:ext>
            </a:extLst>
          </p:cNvPr>
          <p:cNvSpPr txBox="1"/>
          <p:nvPr/>
        </p:nvSpPr>
        <p:spPr>
          <a:xfrm>
            <a:off x="1916505" y="60920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621CDA11-9DBE-4C75-BC37-87714CB08C6C}"/>
              </a:ext>
            </a:extLst>
          </p:cNvPr>
          <p:cNvSpPr txBox="1"/>
          <p:nvPr/>
        </p:nvSpPr>
        <p:spPr>
          <a:xfrm>
            <a:off x="2174550" y="609201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B846436E-BFD8-416A-BDF0-9BBC33054B5C}"/>
              </a:ext>
            </a:extLst>
          </p:cNvPr>
          <p:cNvSpPr txBox="1"/>
          <p:nvPr/>
        </p:nvSpPr>
        <p:spPr>
          <a:xfrm>
            <a:off x="888466" y="576036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FAD4B6F4-7478-43BA-9F2E-02B6C8C1CBCA}"/>
              </a:ext>
            </a:extLst>
          </p:cNvPr>
          <p:cNvSpPr txBox="1"/>
          <p:nvPr/>
        </p:nvSpPr>
        <p:spPr>
          <a:xfrm>
            <a:off x="1136986" y="576036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CFD74449-5A1A-4D2B-A859-1C950FA1B966}"/>
              </a:ext>
            </a:extLst>
          </p:cNvPr>
          <p:cNvSpPr txBox="1"/>
          <p:nvPr/>
        </p:nvSpPr>
        <p:spPr>
          <a:xfrm>
            <a:off x="1395031" y="576036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89482436-29B6-4CBA-A220-5DC7F9EB4069}"/>
              </a:ext>
            </a:extLst>
          </p:cNvPr>
          <p:cNvSpPr txBox="1"/>
          <p:nvPr/>
        </p:nvSpPr>
        <p:spPr>
          <a:xfrm>
            <a:off x="1653076" y="576036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D6AA2F77-147D-4EC1-9B5C-CC7244234984}"/>
              </a:ext>
            </a:extLst>
          </p:cNvPr>
          <p:cNvSpPr txBox="1"/>
          <p:nvPr/>
        </p:nvSpPr>
        <p:spPr>
          <a:xfrm>
            <a:off x="1911121" y="576036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D5E75EDD-6826-41E4-9775-1F7CFA748AD3}"/>
              </a:ext>
            </a:extLst>
          </p:cNvPr>
          <p:cNvSpPr txBox="1"/>
          <p:nvPr/>
        </p:nvSpPr>
        <p:spPr>
          <a:xfrm>
            <a:off x="2169166" y="576036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26884331-69C1-4199-A2FC-CD990A3E7359}"/>
              </a:ext>
            </a:extLst>
          </p:cNvPr>
          <p:cNvSpPr txBox="1"/>
          <p:nvPr/>
        </p:nvSpPr>
        <p:spPr>
          <a:xfrm>
            <a:off x="883082" y="542870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EE33807E-AE18-4F7C-842F-A4CDF5A69189}"/>
              </a:ext>
            </a:extLst>
          </p:cNvPr>
          <p:cNvSpPr txBox="1"/>
          <p:nvPr/>
        </p:nvSpPr>
        <p:spPr>
          <a:xfrm>
            <a:off x="1131602" y="54287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245DD45E-5E68-4D5A-90A1-1D9E5D6C546C}"/>
              </a:ext>
            </a:extLst>
          </p:cNvPr>
          <p:cNvSpPr txBox="1"/>
          <p:nvPr/>
        </p:nvSpPr>
        <p:spPr>
          <a:xfrm>
            <a:off x="1389647" y="54287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1BB933F8-97D7-4E20-9ABC-F36E3814C5B9}"/>
              </a:ext>
            </a:extLst>
          </p:cNvPr>
          <p:cNvSpPr txBox="1"/>
          <p:nvPr/>
        </p:nvSpPr>
        <p:spPr>
          <a:xfrm>
            <a:off x="1647692" y="542870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A9DCD728-CC62-4C74-B16A-EBFAE9D906F6}"/>
              </a:ext>
            </a:extLst>
          </p:cNvPr>
          <p:cNvSpPr txBox="1"/>
          <p:nvPr/>
        </p:nvSpPr>
        <p:spPr>
          <a:xfrm>
            <a:off x="1905737" y="54287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0CA52220-0670-4311-9E3E-395C92B1C3FE}"/>
              </a:ext>
            </a:extLst>
          </p:cNvPr>
          <p:cNvSpPr txBox="1"/>
          <p:nvPr/>
        </p:nvSpPr>
        <p:spPr>
          <a:xfrm>
            <a:off x="2163782" y="542870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2EB8C76F-52AF-492C-9675-21ADF56CC7C9}"/>
              </a:ext>
            </a:extLst>
          </p:cNvPr>
          <p:cNvSpPr txBox="1"/>
          <p:nvPr/>
        </p:nvSpPr>
        <p:spPr>
          <a:xfrm>
            <a:off x="877698" y="509705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FB4422C4-86A1-4A0A-B97E-717C3F95ABCB}"/>
              </a:ext>
            </a:extLst>
          </p:cNvPr>
          <p:cNvSpPr txBox="1"/>
          <p:nvPr/>
        </p:nvSpPr>
        <p:spPr>
          <a:xfrm>
            <a:off x="1126218" y="509705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68EBCF90-D1F3-4AA1-A57D-42A5DF8635AC}"/>
              </a:ext>
            </a:extLst>
          </p:cNvPr>
          <p:cNvSpPr txBox="1"/>
          <p:nvPr/>
        </p:nvSpPr>
        <p:spPr>
          <a:xfrm>
            <a:off x="1384263" y="509705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5EE7BEEA-9E7D-4EDA-8701-C87596A71CD6}"/>
              </a:ext>
            </a:extLst>
          </p:cNvPr>
          <p:cNvSpPr txBox="1"/>
          <p:nvPr/>
        </p:nvSpPr>
        <p:spPr>
          <a:xfrm>
            <a:off x="1642308" y="509705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7DCAFEA1-41CA-4C02-9CD5-1AA96180530E}"/>
              </a:ext>
            </a:extLst>
          </p:cNvPr>
          <p:cNvSpPr txBox="1"/>
          <p:nvPr/>
        </p:nvSpPr>
        <p:spPr>
          <a:xfrm>
            <a:off x="1900353" y="509705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FC3F2AF8-A009-4515-9D0A-E46F51D76FA9}"/>
              </a:ext>
            </a:extLst>
          </p:cNvPr>
          <p:cNvSpPr txBox="1"/>
          <p:nvPr/>
        </p:nvSpPr>
        <p:spPr>
          <a:xfrm>
            <a:off x="2158398" y="509705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B839B633-43CB-4339-A033-93D0B41CB045}"/>
              </a:ext>
            </a:extLst>
          </p:cNvPr>
          <p:cNvSpPr txBox="1"/>
          <p:nvPr/>
        </p:nvSpPr>
        <p:spPr>
          <a:xfrm>
            <a:off x="872314" y="476539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633515E0-EAE9-4EF3-B977-FE209F891B6F}"/>
              </a:ext>
            </a:extLst>
          </p:cNvPr>
          <p:cNvSpPr txBox="1"/>
          <p:nvPr/>
        </p:nvSpPr>
        <p:spPr>
          <a:xfrm>
            <a:off x="1120834" y="476539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F382832A-2368-4C72-BCA5-F3657BE6C02A}"/>
              </a:ext>
            </a:extLst>
          </p:cNvPr>
          <p:cNvSpPr txBox="1"/>
          <p:nvPr/>
        </p:nvSpPr>
        <p:spPr>
          <a:xfrm>
            <a:off x="1378879" y="476539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48B3FA6F-D285-4EB6-A735-2F9DB296436E}"/>
              </a:ext>
            </a:extLst>
          </p:cNvPr>
          <p:cNvSpPr txBox="1"/>
          <p:nvPr/>
        </p:nvSpPr>
        <p:spPr>
          <a:xfrm>
            <a:off x="1636924" y="476539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A316957E-509E-4D6B-A867-467D5527ABFD}"/>
              </a:ext>
            </a:extLst>
          </p:cNvPr>
          <p:cNvSpPr txBox="1"/>
          <p:nvPr/>
        </p:nvSpPr>
        <p:spPr>
          <a:xfrm>
            <a:off x="1894969" y="476539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7AAA4D86-F381-4FAE-ABCA-6A27033C0D3E}"/>
              </a:ext>
            </a:extLst>
          </p:cNvPr>
          <p:cNvSpPr txBox="1"/>
          <p:nvPr/>
        </p:nvSpPr>
        <p:spPr>
          <a:xfrm>
            <a:off x="2153014" y="476539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23840E11-F8FF-4D14-B2E4-4B52F58DA61E}"/>
              </a:ext>
            </a:extLst>
          </p:cNvPr>
          <p:cNvSpPr txBox="1"/>
          <p:nvPr/>
        </p:nvSpPr>
        <p:spPr>
          <a:xfrm>
            <a:off x="866930" y="443374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BF97A3AD-D313-4971-B825-A6FD7AB6F717}"/>
              </a:ext>
            </a:extLst>
          </p:cNvPr>
          <p:cNvSpPr txBox="1"/>
          <p:nvPr/>
        </p:nvSpPr>
        <p:spPr>
          <a:xfrm>
            <a:off x="1115450" y="44337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638E7556-E291-423C-A626-2D16A2B61415}"/>
              </a:ext>
            </a:extLst>
          </p:cNvPr>
          <p:cNvSpPr txBox="1"/>
          <p:nvPr/>
        </p:nvSpPr>
        <p:spPr>
          <a:xfrm>
            <a:off x="1373495" y="44337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6627BA87-5EB3-4220-B243-3658DE266A9C}"/>
              </a:ext>
            </a:extLst>
          </p:cNvPr>
          <p:cNvSpPr txBox="1"/>
          <p:nvPr/>
        </p:nvSpPr>
        <p:spPr>
          <a:xfrm>
            <a:off x="1631540" y="443374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4495C5D6-8DD0-4231-9297-9268FF2C5949}"/>
              </a:ext>
            </a:extLst>
          </p:cNvPr>
          <p:cNvSpPr txBox="1"/>
          <p:nvPr/>
        </p:nvSpPr>
        <p:spPr>
          <a:xfrm>
            <a:off x="1889585" y="44337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04E50205-BED7-45BC-853E-EC866304EB06}"/>
              </a:ext>
            </a:extLst>
          </p:cNvPr>
          <p:cNvSpPr txBox="1"/>
          <p:nvPr/>
        </p:nvSpPr>
        <p:spPr>
          <a:xfrm>
            <a:off x="2147630" y="443374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62125E5D-6A76-4113-AAAC-527F317789C5}"/>
              </a:ext>
            </a:extLst>
          </p:cNvPr>
          <p:cNvSpPr txBox="1"/>
          <p:nvPr/>
        </p:nvSpPr>
        <p:spPr>
          <a:xfrm>
            <a:off x="861546" y="410208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B027967D-EC61-4DB5-AD7A-AC7E76FA3858}"/>
              </a:ext>
            </a:extLst>
          </p:cNvPr>
          <p:cNvSpPr txBox="1"/>
          <p:nvPr/>
        </p:nvSpPr>
        <p:spPr>
          <a:xfrm>
            <a:off x="1110066" y="410208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FB92B53A-C66C-410C-99A1-E98277EB8D3D}"/>
              </a:ext>
            </a:extLst>
          </p:cNvPr>
          <p:cNvSpPr txBox="1"/>
          <p:nvPr/>
        </p:nvSpPr>
        <p:spPr>
          <a:xfrm>
            <a:off x="1368111" y="410208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CF7468EF-F537-446A-9C89-229DC0EB3E5D}"/>
              </a:ext>
            </a:extLst>
          </p:cNvPr>
          <p:cNvSpPr txBox="1"/>
          <p:nvPr/>
        </p:nvSpPr>
        <p:spPr>
          <a:xfrm>
            <a:off x="1626156" y="410208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8F6EBC66-DBF3-4C98-A3BB-9F3F30B7954E}"/>
              </a:ext>
            </a:extLst>
          </p:cNvPr>
          <p:cNvSpPr txBox="1"/>
          <p:nvPr/>
        </p:nvSpPr>
        <p:spPr>
          <a:xfrm>
            <a:off x="1884201" y="410208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9032D1F5-27BB-4231-B370-0F8E9DD58A21}"/>
              </a:ext>
            </a:extLst>
          </p:cNvPr>
          <p:cNvSpPr txBox="1"/>
          <p:nvPr/>
        </p:nvSpPr>
        <p:spPr>
          <a:xfrm>
            <a:off x="2142246" y="410208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E3C7EE67-A392-4C60-8F40-B3CBD2339F09}"/>
              </a:ext>
            </a:extLst>
          </p:cNvPr>
          <p:cNvSpPr txBox="1"/>
          <p:nvPr/>
        </p:nvSpPr>
        <p:spPr>
          <a:xfrm>
            <a:off x="856162" y="377043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87EE714F-B2F5-46B8-99B3-06C494F3F344}"/>
              </a:ext>
            </a:extLst>
          </p:cNvPr>
          <p:cNvSpPr txBox="1"/>
          <p:nvPr/>
        </p:nvSpPr>
        <p:spPr>
          <a:xfrm>
            <a:off x="1104682" y="377043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91E6C51B-1013-4006-9DCD-CEB1ACA37D68}"/>
              </a:ext>
            </a:extLst>
          </p:cNvPr>
          <p:cNvSpPr txBox="1"/>
          <p:nvPr/>
        </p:nvSpPr>
        <p:spPr>
          <a:xfrm>
            <a:off x="1362727" y="377043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0FB4B695-CB4E-4EF8-BDCF-390474063611}"/>
              </a:ext>
            </a:extLst>
          </p:cNvPr>
          <p:cNvSpPr txBox="1"/>
          <p:nvPr/>
        </p:nvSpPr>
        <p:spPr>
          <a:xfrm>
            <a:off x="1620772" y="377043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1BF3D367-F1DB-4952-9E67-E8232B02FDFE}"/>
              </a:ext>
            </a:extLst>
          </p:cNvPr>
          <p:cNvSpPr txBox="1"/>
          <p:nvPr/>
        </p:nvSpPr>
        <p:spPr>
          <a:xfrm>
            <a:off x="1878817" y="377043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558A4D37-EFCC-4682-86FB-9A07EB99FD17}"/>
              </a:ext>
            </a:extLst>
          </p:cNvPr>
          <p:cNvSpPr txBox="1"/>
          <p:nvPr/>
        </p:nvSpPr>
        <p:spPr>
          <a:xfrm>
            <a:off x="2136862" y="377043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458F2D01-9DF0-4703-9EF7-3EF867174BEC}"/>
              </a:ext>
            </a:extLst>
          </p:cNvPr>
          <p:cNvSpPr txBox="1"/>
          <p:nvPr/>
        </p:nvSpPr>
        <p:spPr>
          <a:xfrm>
            <a:off x="850778" y="343877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C55D0F3F-D4E9-4696-BE5C-B9583783C7E2}"/>
              </a:ext>
            </a:extLst>
          </p:cNvPr>
          <p:cNvSpPr txBox="1"/>
          <p:nvPr/>
        </p:nvSpPr>
        <p:spPr>
          <a:xfrm>
            <a:off x="1099298" y="343877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27D4E563-D49F-4F39-BF7C-CAFC188608B3}"/>
              </a:ext>
            </a:extLst>
          </p:cNvPr>
          <p:cNvSpPr txBox="1"/>
          <p:nvPr/>
        </p:nvSpPr>
        <p:spPr>
          <a:xfrm>
            <a:off x="1357343" y="343877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6817ECB7-0DEC-4274-AE57-D1DD05F2B0A8}"/>
              </a:ext>
            </a:extLst>
          </p:cNvPr>
          <p:cNvSpPr txBox="1"/>
          <p:nvPr/>
        </p:nvSpPr>
        <p:spPr>
          <a:xfrm>
            <a:off x="1615388" y="343877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9CE86225-4CB5-4E01-A80F-167EC6210183}"/>
              </a:ext>
            </a:extLst>
          </p:cNvPr>
          <p:cNvSpPr txBox="1"/>
          <p:nvPr/>
        </p:nvSpPr>
        <p:spPr>
          <a:xfrm>
            <a:off x="1873433" y="343877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7214C6A7-EBE5-420E-B3DC-8F66D2A58EA8}"/>
              </a:ext>
            </a:extLst>
          </p:cNvPr>
          <p:cNvSpPr txBox="1"/>
          <p:nvPr/>
        </p:nvSpPr>
        <p:spPr>
          <a:xfrm>
            <a:off x="2131478" y="343877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4F0B83E4-11B6-4531-B81D-ECD2CD65CA40}"/>
              </a:ext>
            </a:extLst>
          </p:cNvPr>
          <p:cNvSpPr txBox="1"/>
          <p:nvPr/>
        </p:nvSpPr>
        <p:spPr>
          <a:xfrm>
            <a:off x="845394" y="310712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46A32EE9-49A4-4A4F-A3BB-964E677322C4}"/>
              </a:ext>
            </a:extLst>
          </p:cNvPr>
          <p:cNvSpPr txBox="1"/>
          <p:nvPr/>
        </p:nvSpPr>
        <p:spPr>
          <a:xfrm>
            <a:off x="1093914" y="31071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6BCDFBFC-055A-4137-B0B4-263F35CE25C0}"/>
              </a:ext>
            </a:extLst>
          </p:cNvPr>
          <p:cNvSpPr txBox="1"/>
          <p:nvPr/>
        </p:nvSpPr>
        <p:spPr>
          <a:xfrm>
            <a:off x="1351959" y="31071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7A76D82D-81A6-46B7-82C7-EDBAA368A394}"/>
              </a:ext>
            </a:extLst>
          </p:cNvPr>
          <p:cNvSpPr txBox="1"/>
          <p:nvPr/>
        </p:nvSpPr>
        <p:spPr>
          <a:xfrm>
            <a:off x="1610004" y="310712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FE321F3B-21B7-4361-91BE-4BF682C92A59}"/>
              </a:ext>
            </a:extLst>
          </p:cNvPr>
          <p:cNvSpPr txBox="1"/>
          <p:nvPr/>
        </p:nvSpPr>
        <p:spPr>
          <a:xfrm>
            <a:off x="1868049" y="31071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E81E6F61-2206-4BBF-BBC0-94F0B526CD20}"/>
              </a:ext>
            </a:extLst>
          </p:cNvPr>
          <p:cNvSpPr txBox="1"/>
          <p:nvPr/>
        </p:nvSpPr>
        <p:spPr>
          <a:xfrm>
            <a:off x="2126094" y="310712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E878050D-99A8-45EA-A791-4B7713773069}"/>
              </a:ext>
            </a:extLst>
          </p:cNvPr>
          <p:cNvSpPr txBox="1"/>
          <p:nvPr/>
        </p:nvSpPr>
        <p:spPr>
          <a:xfrm>
            <a:off x="840010" y="277546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6E39B270-C1CE-4711-8F0A-23E3CE052756}"/>
              </a:ext>
            </a:extLst>
          </p:cNvPr>
          <p:cNvSpPr txBox="1"/>
          <p:nvPr/>
        </p:nvSpPr>
        <p:spPr>
          <a:xfrm>
            <a:off x="1088530" y="277546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65D67C14-090A-4A52-98EB-00175908E64C}"/>
              </a:ext>
            </a:extLst>
          </p:cNvPr>
          <p:cNvSpPr txBox="1"/>
          <p:nvPr/>
        </p:nvSpPr>
        <p:spPr>
          <a:xfrm>
            <a:off x="1346575" y="277546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8C9BCACA-52F8-4767-9BC2-1912B382AFEE}"/>
              </a:ext>
            </a:extLst>
          </p:cNvPr>
          <p:cNvSpPr txBox="1"/>
          <p:nvPr/>
        </p:nvSpPr>
        <p:spPr>
          <a:xfrm>
            <a:off x="1604620" y="277546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1033E133-71C5-4D80-8A42-9DBC15A2E412}"/>
              </a:ext>
            </a:extLst>
          </p:cNvPr>
          <p:cNvSpPr txBox="1"/>
          <p:nvPr/>
        </p:nvSpPr>
        <p:spPr>
          <a:xfrm>
            <a:off x="1862665" y="277546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409CFF45-64ED-4BE4-90B8-3374AE03FFEB}"/>
              </a:ext>
            </a:extLst>
          </p:cNvPr>
          <p:cNvSpPr txBox="1"/>
          <p:nvPr/>
        </p:nvSpPr>
        <p:spPr>
          <a:xfrm>
            <a:off x="2120710" y="277546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FEDEC05D-32EC-487A-8461-1C878B3403B6}"/>
              </a:ext>
            </a:extLst>
          </p:cNvPr>
          <p:cNvSpPr txBox="1"/>
          <p:nvPr/>
        </p:nvSpPr>
        <p:spPr>
          <a:xfrm>
            <a:off x="834626" y="244381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6F83177A-F516-456F-AC77-82957020F87E}"/>
              </a:ext>
            </a:extLst>
          </p:cNvPr>
          <p:cNvSpPr txBox="1"/>
          <p:nvPr/>
        </p:nvSpPr>
        <p:spPr>
          <a:xfrm>
            <a:off x="1083146" y="244381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E535D7A7-F5B5-4559-8A16-8FCACBA2FA73}"/>
              </a:ext>
            </a:extLst>
          </p:cNvPr>
          <p:cNvSpPr txBox="1"/>
          <p:nvPr/>
        </p:nvSpPr>
        <p:spPr>
          <a:xfrm>
            <a:off x="1341191" y="244381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9F20275A-317F-4A1D-8A77-BCA5E8D166E5}"/>
              </a:ext>
            </a:extLst>
          </p:cNvPr>
          <p:cNvSpPr txBox="1"/>
          <p:nvPr/>
        </p:nvSpPr>
        <p:spPr>
          <a:xfrm>
            <a:off x="1599236" y="244381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7C3AF9E8-7A84-4B8F-AFAF-61BF9C880063}"/>
              </a:ext>
            </a:extLst>
          </p:cNvPr>
          <p:cNvSpPr txBox="1"/>
          <p:nvPr/>
        </p:nvSpPr>
        <p:spPr>
          <a:xfrm>
            <a:off x="1857281" y="244381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EC0C7AEA-E534-4B90-9418-1BADE908DFE1}"/>
              </a:ext>
            </a:extLst>
          </p:cNvPr>
          <p:cNvSpPr txBox="1"/>
          <p:nvPr/>
        </p:nvSpPr>
        <p:spPr>
          <a:xfrm>
            <a:off x="2115326" y="244381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0796C073-4D68-4C51-98E2-F85897F5565E}"/>
              </a:ext>
            </a:extLst>
          </p:cNvPr>
          <p:cNvSpPr txBox="1"/>
          <p:nvPr/>
        </p:nvSpPr>
        <p:spPr>
          <a:xfrm>
            <a:off x="829242" y="211215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6993472C-D664-4D13-8BC6-B126C61862F5}"/>
              </a:ext>
            </a:extLst>
          </p:cNvPr>
          <p:cNvSpPr txBox="1"/>
          <p:nvPr/>
        </p:nvSpPr>
        <p:spPr>
          <a:xfrm>
            <a:off x="1077762" y="211215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D9AC5A1E-928A-4698-AD21-3D5660E49800}"/>
              </a:ext>
            </a:extLst>
          </p:cNvPr>
          <p:cNvSpPr txBox="1"/>
          <p:nvPr/>
        </p:nvSpPr>
        <p:spPr>
          <a:xfrm>
            <a:off x="1335807" y="211215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5036D107-2C21-4507-8324-E94DA376B799}"/>
              </a:ext>
            </a:extLst>
          </p:cNvPr>
          <p:cNvSpPr txBox="1"/>
          <p:nvPr/>
        </p:nvSpPr>
        <p:spPr>
          <a:xfrm>
            <a:off x="1593852" y="211215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290F61BE-6CA7-46CA-BBE4-93A2E9B8D1F9}"/>
              </a:ext>
            </a:extLst>
          </p:cNvPr>
          <p:cNvSpPr txBox="1"/>
          <p:nvPr/>
        </p:nvSpPr>
        <p:spPr>
          <a:xfrm>
            <a:off x="1851897" y="211215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D5A0EF13-3344-4A50-A0C7-347B1BF9DBF7}"/>
              </a:ext>
            </a:extLst>
          </p:cNvPr>
          <p:cNvSpPr txBox="1"/>
          <p:nvPr/>
        </p:nvSpPr>
        <p:spPr>
          <a:xfrm>
            <a:off x="2109942" y="211215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492761DC-C380-4061-9C75-F7BA82398119}"/>
              </a:ext>
            </a:extLst>
          </p:cNvPr>
          <p:cNvSpPr txBox="1"/>
          <p:nvPr/>
        </p:nvSpPr>
        <p:spPr>
          <a:xfrm>
            <a:off x="823858" y="178050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A320C5D8-B927-4DE6-BAF9-04A7AD7A2D18}"/>
              </a:ext>
            </a:extLst>
          </p:cNvPr>
          <p:cNvSpPr txBox="1"/>
          <p:nvPr/>
        </p:nvSpPr>
        <p:spPr>
          <a:xfrm>
            <a:off x="1072378" y="178050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72D39128-1F38-42C2-9E29-CF8CEB81E0B0}"/>
              </a:ext>
            </a:extLst>
          </p:cNvPr>
          <p:cNvSpPr txBox="1"/>
          <p:nvPr/>
        </p:nvSpPr>
        <p:spPr>
          <a:xfrm>
            <a:off x="1330423" y="178050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AB42B737-8B06-40F2-902E-188A4B2260F6}"/>
              </a:ext>
            </a:extLst>
          </p:cNvPr>
          <p:cNvSpPr txBox="1"/>
          <p:nvPr/>
        </p:nvSpPr>
        <p:spPr>
          <a:xfrm>
            <a:off x="1588468" y="178050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11097A24-3B99-4387-9627-4A933BA2D0AF}"/>
              </a:ext>
            </a:extLst>
          </p:cNvPr>
          <p:cNvSpPr txBox="1"/>
          <p:nvPr/>
        </p:nvSpPr>
        <p:spPr>
          <a:xfrm>
            <a:off x="1846513" y="178050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4CBE5691-E529-457C-BB8D-C8E679365556}"/>
              </a:ext>
            </a:extLst>
          </p:cNvPr>
          <p:cNvSpPr txBox="1"/>
          <p:nvPr/>
        </p:nvSpPr>
        <p:spPr>
          <a:xfrm>
            <a:off x="2104558" y="178050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3527B30D-05ED-43B5-98E1-B63A4E0FA424}"/>
              </a:ext>
            </a:extLst>
          </p:cNvPr>
          <p:cNvSpPr txBox="1"/>
          <p:nvPr/>
        </p:nvSpPr>
        <p:spPr>
          <a:xfrm>
            <a:off x="818474" y="144884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027D2CD2-C9BB-46BB-B1BA-E0A2901136D1}"/>
              </a:ext>
            </a:extLst>
          </p:cNvPr>
          <p:cNvSpPr txBox="1"/>
          <p:nvPr/>
        </p:nvSpPr>
        <p:spPr>
          <a:xfrm>
            <a:off x="1066994" y="144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5335506E-2E84-4382-A3F2-6DEEA6967A79}"/>
              </a:ext>
            </a:extLst>
          </p:cNvPr>
          <p:cNvSpPr txBox="1"/>
          <p:nvPr/>
        </p:nvSpPr>
        <p:spPr>
          <a:xfrm>
            <a:off x="1325039" y="144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29E19242-5226-4CF2-ACA6-88A27533F8BA}"/>
              </a:ext>
            </a:extLst>
          </p:cNvPr>
          <p:cNvSpPr txBox="1"/>
          <p:nvPr/>
        </p:nvSpPr>
        <p:spPr>
          <a:xfrm>
            <a:off x="1583084" y="144884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EB49A35B-2F13-46D5-A100-0214CA4B92BC}"/>
              </a:ext>
            </a:extLst>
          </p:cNvPr>
          <p:cNvSpPr txBox="1"/>
          <p:nvPr/>
        </p:nvSpPr>
        <p:spPr>
          <a:xfrm>
            <a:off x="1841129" y="144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0BE58814-94DC-4089-9E80-C2F5BEFA23C3}"/>
              </a:ext>
            </a:extLst>
          </p:cNvPr>
          <p:cNvSpPr txBox="1"/>
          <p:nvPr/>
        </p:nvSpPr>
        <p:spPr>
          <a:xfrm>
            <a:off x="2099174" y="144884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4D5DCE40-DEFE-418D-B2D4-7B6009DF3167}"/>
              </a:ext>
            </a:extLst>
          </p:cNvPr>
          <p:cNvSpPr txBox="1"/>
          <p:nvPr/>
        </p:nvSpPr>
        <p:spPr>
          <a:xfrm>
            <a:off x="813090" y="111719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11992FEE-B7DB-48FD-9553-A4785037A0B9}"/>
              </a:ext>
            </a:extLst>
          </p:cNvPr>
          <p:cNvSpPr txBox="1"/>
          <p:nvPr/>
        </p:nvSpPr>
        <p:spPr>
          <a:xfrm>
            <a:off x="1061610" y="11171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9A4238DD-E66F-40EA-8319-6A9E09DB94A3}"/>
              </a:ext>
            </a:extLst>
          </p:cNvPr>
          <p:cNvSpPr txBox="1"/>
          <p:nvPr/>
        </p:nvSpPr>
        <p:spPr>
          <a:xfrm>
            <a:off x="1319655" y="11171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08BBA4C7-9015-44EF-9A67-DC7762C91F61}"/>
              </a:ext>
            </a:extLst>
          </p:cNvPr>
          <p:cNvSpPr txBox="1"/>
          <p:nvPr/>
        </p:nvSpPr>
        <p:spPr>
          <a:xfrm>
            <a:off x="1577700" y="111719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28A68830-A57B-4F89-94DC-ED3C2F5869FB}"/>
              </a:ext>
            </a:extLst>
          </p:cNvPr>
          <p:cNvSpPr txBox="1"/>
          <p:nvPr/>
        </p:nvSpPr>
        <p:spPr>
          <a:xfrm>
            <a:off x="1835745" y="11171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C05E1BEA-1A2A-44B0-B73B-D7C7168207F3}"/>
              </a:ext>
            </a:extLst>
          </p:cNvPr>
          <p:cNvSpPr txBox="1"/>
          <p:nvPr/>
        </p:nvSpPr>
        <p:spPr>
          <a:xfrm>
            <a:off x="2093790" y="111719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019636C2-3A00-477E-8269-7FDD3C171D9D}"/>
              </a:ext>
            </a:extLst>
          </p:cNvPr>
          <p:cNvSpPr txBox="1"/>
          <p:nvPr/>
        </p:nvSpPr>
        <p:spPr>
          <a:xfrm>
            <a:off x="807706" y="78553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14CDC0C2-B243-447F-9301-A1234B3BA026}"/>
              </a:ext>
            </a:extLst>
          </p:cNvPr>
          <p:cNvSpPr txBox="1"/>
          <p:nvPr/>
        </p:nvSpPr>
        <p:spPr>
          <a:xfrm>
            <a:off x="1056226" y="78553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CDABF3A2-08A8-401C-832A-661BFB7EC538}"/>
              </a:ext>
            </a:extLst>
          </p:cNvPr>
          <p:cNvSpPr txBox="1"/>
          <p:nvPr/>
        </p:nvSpPr>
        <p:spPr>
          <a:xfrm>
            <a:off x="1314271" y="78553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97FCA3E4-8641-4F9C-81DD-7138C4A1764D}"/>
              </a:ext>
            </a:extLst>
          </p:cNvPr>
          <p:cNvSpPr txBox="1"/>
          <p:nvPr/>
        </p:nvSpPr>
        <p:spPr>
          <a:xfrm>
            <a:off x="1572316" y="78553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05FE983F-B9C3-4FF2-888F-C4FC4AD8D0C5}"/>
              </a:ext>
            </a:extLst>
          </p:cNvPr>
          <p:cNvSpPr txBox="1"/>
          <p:nvPr/>
        </p:nvSpPr>
        <p:spPr>
          <a:xfrm>
            <a:off x="1830361" y="78553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35516B66-7934-40EE-98A9-9A797597A5AA}"/>
              </a:ext>
            </a:extLst>
          </p:cNvPr>
          <p:cNvSpPr txBox="1"/>
          <p:nvPr/>
        </p:nvSpPr>
        <p:spPr>
          <a:xfrm>
            <a:off x="2088406" y="78553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C423EBBE-6501-4851-8854-0576A0639D8A}"/>
              </a:ext>
            </a:extLst>
          </p:cNvPr>
          <p:cNvSpPr txBox="1"/>
          <p:nvPr/>
        </p:nvSpPr>
        <p:spPr>
          <a:xfrm>
            <a:off x="802322" y="45388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47941504-7776-4991-8904-A57BBDBD9D08}"/>
              </a:ext>
            </a:extLst>
          </p:cNvPr>
          <p:cNvSpPr txBox="1"/>
          <p:nvPr/>
        </p:nvSpPr>
        <p:spPr>
          <a:xfrm>
            <a:off x="1050842" y="45388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899C34F3-A64C-4FD4-B698-08902540C3EF}"/>
              </a:ext>
            </a:extLst>
          </p:cNvPr>
          <p:cNvSpPr txBox="1"/>
          <p:nvPr/>
        </p:nvSpPr>
        <p:spPr>
          <a:xfrm>
            <a:off x="1308887" y="45388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ADEEEC5A-FAD3-400D-BAEE-978229035634}"/>
              </a:ext>
            </a:extLst>
          </p:cNvPr>
          <p:cNvSpPr txBox="1"/>
          <p:nvPr/>
        </p:nvSpPr>
        <p:spPr>
          <a:xfrm>
            <a:off x="1566932" y="45388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0A27B17C-7628-463F-A730-1F9A4B1B4B95}"/>
              </a:ext>
            </a:extLst>
          </p:cNvPr>
          <p:cNvSpPr txBox="1"/>
          <p:nvPr/>
        </p:nvSpPr>
        <p:spPr>
          <a:xfrm>
            <a:off x="1824977" y="45388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47D3CFE1-4C87-4C50-B103-19775256213C}"/>
              </a:ext>
            </a:extLst>
          </p:cNvPr>
          <p:cNvSpPr txBox="1"/>
          <p:nvPr/>
        </p:nvSpPr>
        <p:spPr>
          <a:xfrm>
            <a:off x="2083022" y="45388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5B37F375-E4AA-4C91-A0F8-644DBC2CA0BF}"/>
              </a:ext>
            </a:extLst>
          </p:cNvPr>
          <p:cNvSpPr txBox="1"/>
          <p:nvPr/>
        </p:nvSpPr>
        <p:spPr>
          <a:xfrm>
            <a:off x="796938" y="12222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F945356B-EA4B-47B3-9233-5B2D913FB7E3}"/>
              </a:ext>
            </a:extLst>
          </p:cNvPr>
          <p:cNvSpPr txBox="1"/>
          <p:nvPr/>
        </p:nvSpPr>
        <p:spPr>
          <a:xfrm>
            <a:off x="1045458" y="12222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BD30B5F6-6206-49EA-A3D5-B3B0F81F510C}"/>
              </a:ext>
            </a:extLst>
          </p:cNvPr>
          <p:cNvSpPr txBox="1"/>
          <p:nvPr/>
        </p:nvSpPr>
        <p:spPr>
          <a:xfrm>
            <a:off x="1303503" y="12222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5531E48B-5C85-4478-9D12-4E3F57D514BC}"/>
              </a:ext>
            </a:extLst>
          </p:cNvPr>
          <p:cNvSpPr txBox="1"/>
          <p:nvPr/>
        </p:nvSpPr>
        <p:spPr>
          <a:xfrm>
            <a:off x="1561548" y="12222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513" name="TextBox 512">
            <a:extLst>
              <a:ext uri="{FF2B5EF4-FFF2-40B4-BE49-F238E27FC236}">
                <a16:creationId xmlns:a16="http://schemas.microsoft.com/office/drawing/2014/main" id="{CBEF95F8-D7F6-4298-8BF9-4F9A81DDFB67}"/>
              </a:ext>
            </a:extLst>
          </p:cNvPr>
          <p:cNvSpPr txBox="1"/>
          <p:nvPr/>
        </p:nvSpPr>
        <p:spPr>
          <a:xfrm>
            <a:off x="1819593" y="12222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14" name="TextBox 513">
            <a:extLst>
              <a:ext uri="{FF2B5EF4-FFF2-40B4-BE49-F238E27FC236}">
                <a16:creationId xmlns:a16="http://schemas.microsoft.com/office/drawing/2014/main" id="{86354703-6596-4393-B24E-2FFC85B0D2F2}"/>
              </a:ext>
            </a:extLst>
          </p:cNvPr>
          <p:cNvSpPr txBox="1"/>
          <p:nvPr/>
        </p:nvSpPr>
        <p:spPr>
          <a:xfrm>
            <a:off x="2077638" y="12222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515" name="TextBox 514">
            <a:extLst>
              <a:ext uri="{FF2B5EF4-FFF2-40B4-BE49-F238E27FC236}">
                <a16:creationId xmlns:a16="http://schemas.microsoft.com/office/drawing/2014/main" id="{C80BF3FF-FDC5-4B27-8800-2B55712CF293}"/>
              </a:ext>
            </a:extLst>
          </p:cNvPr>
          <p:cNvSpPr txBox="1"/>
          <p:nvPr/>
        </p:nvSpPr>
        <p:spPr>
          <a:xfrm>
            <a:off x="2932016" y="609028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5983331C-7836-4673-9502-1E86D3AA082F}"/>
              </a:ext>
            </a:extLst>
          </p:cNvPr>
          <p:cNvSpPr txBox="1"/>
          <p:nvPr/>
        </p:nvSpPr>
        <p:spPr>
          <a:xfrm>
            <a:off x="3190061" y="609028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0877C308-0C4A-40D2-98DC-514DE134327B}"/>
              </a:ext>
            </a:extLst>
          </p:cNvPr>
          <p:cNvSpPr txBox="1"/>
          <p:nvPr/>
        </p:nvSpPr>
        <p:spPr>
          <a:xfrm>
            <a:off x="3448106" y="609028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6685875E-C6CD-4077-AF98-0593433959BC}"/>
              </a:ext>
            </a:extLst>
          </p:cNvPr>
          <p:cNvSpPr txBox="1"/>
          <p:nvPr/>
        </p:nvSpPr>
        <p:spPr>
          <a:xfrm>
            <a:off x="3706151" y="60902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D2F29CF8-E52A-4CE3-944F-DD9BD3AC55A3}"/>
              </a:ext>
            </a:extLst>
          </p:cNvPr>
          <p:cNvSpPr txBox="1"/>
          <p:nvPr/>
        </p:nvSpPr>
        <p:spPr>
          <a:xfrm>
            <a:off x="4038666" y="609027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63E86E26-DDCD-4BFE-949D-F2E8EDC6D23E}"/>
              </a:ext>
            </a:extLst>
          </p:cNvPr>
          <p:cNvSpPr txBox="1"/>
          <p:nvPr/>
        </p:nvSpPr>
        <p:spPr>
          <a:xfrm>
            <a:off x="4371176" y="60902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EE7D55F1-2C94-412B-8031-9FA1B0FEE65F}"/>
              </a:ext>
            </a:extLst>
          </p:cNvPr>
          <p:cNvSpPr txBox="1"/>
          <p:nvPr/>
        </p:nvSpPr>
        <p:spPr>
          <a:xfrm>
            <a:off x="4703686" y="609026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90736514-DC07-4ECC-A656-739B3A5C91C0}"/>
              </a:ext>
            </a:extLst>
          </p:cNvPr>
          <p:cNvSpPr txBox="1"/>
          <p:nvPr/>
        </p:nvSpPr>
        <p:spPr>
          <a:xfrm>
            <a:off x="5036196" y="60902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79D8EF85-3F33-4731-827F-3C8CAFEBBA2A}"/>
              </a:ext>
            </a:extLst>
          </p:cNvPr>
          <p:cNvSpPr txBox="1"/>
          <p:nvPr/>
        </p:nvSpPr>
        <p:spPr>
          <a:xfrm>
            <a:off x="5359181" y="609025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3645CFA2-0D9B-47BF-B9B6-5F7420489689}"/>
              </a:ext>
            </a:extLst>
          </p:cNvPr>
          <p:cNvSpPr txBox="1"/>
          <p:nvPr/>
        </p:nvSpPr>
        <p:spPr>
          <a:xfrm>
            <a:off x="5682166" y="60902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2339DDF4-FCDB-48A9-BF3C-53BB5E0269F5}"/>
              </a:ext>
            </a:extLst>
          </p:cNvPr>
          <p:cNvSpPr txBox="1"/>
          <p:nvPr/>
        </p:nvSpPr>
        <p:spPr>
          <a:xfrm>
            <a:off x="2932016" y="5760399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C7C0B4ED-4B92-401C-9E1B-D43A68FDFB7F}"/>
              </a:ext>
            </a:extLst>
          </p:cNvPr>
          <p:cNvSpPr txBox="1"/>
          <p:nvPr/>
        </p:nvSpPr>
        <p:spPr>
          <a:xfrm>
            <a:off x="3190061" y="576039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6B31DBF2-EDC4-4849-928A-BF1A5D7C89E8}"/>
              </a:ext>
            </a:extLst>
          </p:cNvPr>
          <p:cNvSpPr txBox="1"/>
          <p:nvPr/>
        </p:nvSpPr>
        <p:spPr>
          <a:xfrm>
            <a:off x="3448106" y="576039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607F853F-7605-4CD1-B1A6-BE916E56F54A}"/>
              </a:ext>
            </a:extLst>
          </p:cNvPr>
          <p:cNvSpPr txBox="1"/>
          <p:nvPr/>
        </p:nvSpPr>
        <p:spPr>
          <a:xfrm>
            <a:off x="3706151" y="57603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794F79B9-C7C0-48DD-8756-AAFADEAFD445}"/>
              </a:ext>
            </a:extLst>
          </p:cNvPr>
          <p:cNvSpPr txBox="1"/>
          <p:nvPr/>
        </p:nvSpPr>
        <p:spPr>
          <a:xfrm>
            <a:off x="4038666" y="576039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30" name="TextBox 529">
            <a:extLst>
              <a:ext uri="{FF2B5EF4-FFF2-40B4-BE49-F238E27FC236}">
                <a16:creationId xmlns:a16="http://schemas.microsoft.com/office/drawing/2014/main" id="{FD683584-59A6-4C9C-88B9-04DAC8D2C8E0}"/>
              </a:ext>
            </a:extLst>
          </p:cNvPr>
          <p:cNvSpPr txBox="1"/>
          <p:nvPr/>
        </p:nvSpPr>
        <p:spPr>
          <a:xfrm>
            <a:off x="4371176" y="57603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31" name="TextBox 530">
            <a:extLst>
              <a:ext uri="{FF2B5EF4-FFF2-40B4-BE49-F238E27FC236}">
                <a16:creationId xmlns:a16="http://schemas.microsoft.com/office/drawing/2014/main" id="{CC7A36C9-2A10-485F-A042-F7D141C1AD4A}"/>
              </a:ext>
            </a:extLst>
          </p:cNvPr>
          <p:cNvSpPr txBox="1"/>
          <p:nvPr/>
        </p:nvSpPr>
        <p:spPr>
          <a:xfrm>
            <a:off x="4703686" y="576038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59604FBF-29EE-45B1-8ADE-CE4D8AEF7D78}"/>
              </a:ext>
            </a:extLst>
          </p:cNvPr>
          <p:cNvSpPr txBox="1"/>
          <p:nvPr/>
        </p:nvSpPr>
        <p:spPr>
          <a:xfrm>
            <a:off x="5036196" y="57603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73946714-3A1E-42AC-8F8E-10681ADC20D2}"/>
              </a:ext>
            </a:extLst>
          </p:cNvPr>
          <p:cNvSpPr txBox="1"/>
          <p:nvPr/>
        </p:nvSpPr>
        <p:spPr>
          <a:xfrm>
            <a:off x="5359181" y="576037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31D92A1F-B47E-4ABF-B884-868E7C161ACF}"/>
              </a:ext>
            </a:extLst>
          </p:cNvPr>
          <p:cNvSpPr txBox="1"/>
          <p:nvPr/>
        </p:nvSpPr>
        <p:spPr>
          <a:xfrm>
            <a:off x="5682166" y="576036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2E3CE540-A204-43CE-AC96-7F770B66EE98}"/>
              </a:ext>
            </a:extLst>
          </p:cNvPr>
          <p:cNvSpPr txBox="1"/>
          <p:nvPr/>
        </p:nvSpPr>
        <p:spPr>
          <a:xfrm>
            <a:off x="6005151" y="576036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4D89CE4D-E392-4F41-B2DE-7BCFF400BED3}"/>
              </a:ext>
            </a:extLst>
          </p:cNvPr>
          <p:cNvSpPr txBox="1"/>
          <p:nvPr/>
        </p:nvSpPr>
        <p:spPr>
          <a:xfrm>
            <a:off x="2932016" y="542872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63EFEF2C-1837-40A9-8AD3-6B57240F2131}"/>
              </a:ext>
            </a:extLst>
          </p:cNvPr>
          <p:cNvSpPr txBox="1"/>
          <p:nvPr/>
        </p:nvSpPr>
        <p:spPr>
          <a:xfrm>
            <a:off x="3190061" y="542872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29D05A58-3E68-468F-97D6-67C293051081}"/>
              </a:ext>
            </a:extLst>
          </p:cNvPr>
          <p:cNvSpPr txBox="1"/>
          <p:nvPr/>
        </p:nvSpPr>
        <p:spPr>
          <a:xfrm>
            <a:off x="3448106" y="542872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0E52EAAD-99A4-48A1-AC05-A341D669DBEA}"/>
              </a:ext>
            </a:extLst>
          </p:cNvPr>
          <p:cNvSpPr txBox="1"/>
          <p:nvPr/>
        </p:nvSpPr>
        <p:spPr>
          <a:xfrm>
            <a:off x="3706151" y="54287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41" name="TextBox 540">
            <a:extLst>
              <a:ext uri="{FF2B5EF4-FFF2-40B4-BE49-F238E27FC236}">
                <a16:creationId xmlns:a16="http://schemas.microsoft.com/office/drawing/2014/main" id="{3E48EA12-B5C7-418E-B6BD-FE6DBFC44B18}"/>
              </a:ext>
            </a:extLst>
          </p:cNvPr>
          <p:cNvSpPr txBox="1"/>
          <p:nvPr/>
        </p:nvSpPr>
        <p:spPr>
          <a:xfrm>
            <a:off x="4038666" y="542872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42" name="TextBox 541">
            <a:extLst>
              <a:ext uri="{FF2B5EF4-FFF2-40B4-BE49-F238E27FC236}">
                <a16:creationId xmlns:a16="http://schemas.microsoft.com/office/drawing/2014/main" id="{26E89B4C-8414-42F7-AD19-9506124DD17E}"/>
              </a:ext>
            </a:extLst>
          </p:cNvPr>
          <p:cNvSpPr txBox="1"/>
          <p:nvPr/>
        </p:nvSpPr>
        <p:spPr>
          <a:xfrm>
            <a:off x="4371176" y="54287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43" name="TextBox 542">
            <a:extLst>
              <a:ext uri="{FF2B5EF4-FFF2-40B4-BE49-F238E27FC236}">
                <a16:creationId xmlns:a16="http://schemas.microsoft.com/office/drawing/2014/main" id="{352E191E-8CB6-4526-9318-AB9A1F6420AE}"/>
              </a:ext>
            </a:extLst>
          </p:cNvPr>
          <p:cNvSpPr txBox="1"/>
          <p:nvPr/>
        </p:nvSpPr>
        <p:spPr>
          <a:xfrm>
            <a:off x="4703686" y="542871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447008B2-DD4E-476C-B858-CD505339AC9E}"/>
              </a:ext>
            </a:extLst>
          </p:cNvPr>
          <p:cNvSpPr txBox="1"/>
          <p:nvPr/>
        </p:nvSpPr>
        <p:spPr>
          <a:xfrm>
            <a:off x="5036196" y="542870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1BEECF30-69C3-4AB3-9981-EFF5B5D72F92}"/>
              </a:ext>
            </a:extLst>
          </p:cNvPr>
          <p:cNvSpPr txBox="1"/>
          <p:nvPr/>
        </p:nvSpPr>
        <p:spPr>
          <a:xfrm>
            <a:off x="5359181" y="542870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1A54876C-368A-4BCD-9724-439CF19B0D8D}"/>
              </a:ext>
            </a:extLst>
          </p:cNvPr>
          <p:cNvSpPr txBox="1"/>
          <p:nvPr/>
        </p:nvSpPr>
        <p:spPr>
          <a:xfrm>
            <a:off x="5682166" y="54286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861F1B11-4029-4D1B-94F0-80A1DC574174}"/>
              </a:ext>
            </a:extLst>
          </p:cNvPr>
          <p:cNvSpPr txBox="1"/>
          <p:nvPr/>
        </p:nvSpPr>
        <p:spPr>
          <a:xfrm>
            <a:off x="6005151" y="542869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1C0DD66D-EFC2-4651-88DA-680610A928B2}"/>
              </a:ext>
            </a:extLst>
          </p:cNvPr>
          <p:cNvSpPr txBox="1"/>
          <p:nvPr/>
        </p:nvSpPr>
        <p:spPr>
          <a:xfrm>
            <a:off x="2932016" y="509705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B4E6B0BA-694A-40A5-B5B7-A85D6353E993}"/>
              </a:ext>
            </a:extLst>
          </p:cNvPr>
          <p:cNvSpPr txBox="1"/>
          <p:nvPr/>
        </p:nvSpPr>
        <p:spPr>
          <a:xfrm>
            <a:off x="3190061" y="509705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E901C1D8-58E1-4AD3-9857-BC53C201F316}"/>
              </a:ext>
            </a:extLst>
          </p:cNvPr>
          <p:cNvSpPr txBox="1"/>
          <p:nvPr/>
        </p:nvSpPr>
        <p:spPr>
          <a:xfrm>
            <a:off x="3448106" y="509705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05D21C04-C5F2-429D-BCCB-937BCDB40E91}"/>
              </a:ext>
            </a:extLst>
          </p:cNvPr>
          <p:cNvSpPr txBox="1"/>
          <p:nvPr/>
        </p:nvSpPr>
        <p:spPr>
          <a:xfrm>
            <a:off x="3706151" y="50970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53" name="TextBox 552">
            <a:extLst>
              <a:ext uri="{FF2B5EF4-FFF2-40B4-BE49-F238E27FC236}">
                <a16:creationId xmlns:a16="http://schemas.microsoft.com/office/drawing/2014/main" id="{D9DE8685-5B33-4F36-880B-D4AFF86D299C}"/>
              </a:ext>
            </a:extLst>
          </p:cNvPr>
          <p:cNvSpPr txBox="1"/>
          <p:nvPr/>
        </p:nvSpPr>
        <p:spPr>
          <a:xfrm>
            <a:off x="4038666" y="509704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43B5C6CE-0561-4281-9926-6063453F5354}"/>
              </a:ext>
            </a:extLst>
          </p:cNvPr>
          <p:cNvSpPr txBox="1"/>
          <p:nvPr/>
        </p:nvSpPr>
        <p:spPr>
          <a:xfrm>
            <a:off x="4371176" y="50970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4BC74B89-0CEA-44F4-A4B0-CCAAD6A85F4A}"/>
              </a:ext>
            </a:extLst>
          </p:cNvPr>
          <p:cNvSpPr txBox="1"/>
          <p:nvPr/>
        </p:nvSpPr>
        <p:spPr>
          <a:xfrm>
            <a:off x="4703686" y="509703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8FC5553C-9F43-4E0B-8BB6-2CEBBDA225ED}"/>
              </a:ext>
            </a:extLst>
          </p:cNvPr>
          <p:cNvSpPr txBox="1"/>
          <p:nvPr/>
        </p:nvSpPr>
        <p:spPr>
          <a:xfrm>
            <a:off x="5036196" y="50970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5C51C78F-4EDC-4C1D-8AA1-84CAA26DF76C}"/>
              </a:ext>
            </a:extLst>
          </p:cNvPr>
          <p:cNvSpPr txBox="1"/>
          <p:nvPr/>
        </p:nvSpPr>
        <p:spPr>
          <a:xfrm>
            <a:off x="5359181" y="509702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EE59304D-3446-4632-8D71-D7DC9315CB43}"/>
              </a:ext>
            </a:extLst>
          </p:cNvPr>
          <p:cNvSpPr txBox="1"/>
          <p:nvPr/>
        </p:nvSpPr>
        <p:spPr>
          <a:xfrm>
            <a:off x="5682166" y="50970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9B3CDB7A-7323-430D-96D5-C26083D81E80}"/>
              </a:ext>
            </a:extLst>
          </p:cNvPr>
          <p:cNvSpPr txBox="1"/>
          <p:nvPr/>
        </p:nvSpPr>
        <p:spPr>
          <a:xfrm>
            <a:off x="6005151" y="509701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E8B96233-17AD-4899-B6D0-77E9D2B2D299}"/>
              </a:ext>
            </a:extLst>
          </p:cNvPr>
          <p:cNvSpPr txBox="1"/>
          <p:nvPr/>
        </p:nvSpPr>
        <p:spPr>
          <a:xfrm>
            <a:off x="2932016" y="476740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61" name="TextBox 560">
            <a:extLst>
              <a:ext uri="{FF2B5EF4-FFF2-40B4-BE49-F238E27FC236}">
                <a16:creationId xmlns:a16="http://schemas.microsoft.com/office/drawing/2014/main" id="{70935B52-E54E-47A9-A1DA-ED31D5189039}"/>
              </a:ext>
            </a:extLst>
          </p:cNvPr>
          <p:cNvSpPr txBox="1"/>
          <p:nvPr/>
        </p:nvSpPr>
        <p:spPr>
          <a:xfrm>
            <a:off x="3190061" y="47674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62" name="TextBox 561">
            <a:extLst>
              <a:ext uri="{FF2B5EF4-FFF2-40B4-BE49-F238E27FC236}">
                <a16:creationId xmlns:a16="http://schemas.microsoft.com/office/drawing/2014/main" id="{2C8343F9-84E5-425C-AECD-176FDE69F7BA}"/>
              </a:ext>
            </a:extLst>
          </p:cNvPr>
          <p:cNvSpPr txBox="1"/>
          <p:nvPr/>
        </p:nvSpPr>
        <p:spPr>
          <a:xfrm>
            <a:off x="3448106" y="476740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63" name="TextBox 562">
            <a:extLst>
              <a:ext uri="{FF2B5EF4-FFF2-40B4-BE49-F238E27FC236}">
                <a16:creationId xmlns:a16="http://schemas.microsoft.com/office/drawing/2014/main" id="{756150B8-7AE3-4C0A-A4AF-F7EBFC1742A3}"/>
              </a:ext>
            </a:extLst>
          </p:cNvPr>
          <p:cNvSpPr txBox="1"/>
          <p:nvPr/>
        </p:nvSpPr>
        <p:spPr>
          <a:xfrm>
            <a:off x="3706151" y="47674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64" name="TextBox 563">
            <a:extLst>
              <a:ext uri="{FF2B5EF4-FFF2-40B4-BE49-F238E27FC236}">
                <a16:creationId xmlns:a16="http://schemas.microsoft.com/office/drawing/2014/main" id="{51ED6451-04FA-4B8D-B916-C3DF5C04A181}"/>
              </a:ext>
            </a:extLst>
          </p:cNvPr>
          <p:cNvSpPr txBox="1"/>
          <p:nvPr/>
        </p:nvSpPr>
        <p:spPr>
          <a:xfrm>
            <a:off x="4038666" y="476740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5" name="TextBox 564">
            <a:extLst>
              <a:ext uri="{FF2B5EF4-FFF2-40B4-BE49-F238E27FC236}">
                <a16:creationId xmlns:a16="http://schemas.microsoft.com/office/drawing/2014/main" id="{5DEAC30F-990E-4E58-BCB7-832B377655CB}"/>
              </a:ext>
            </a:extLst>
          </p:cNvPr>
          <p:cNvSpPr txBox="1"/>
          <p:nvPr/>
        </p:nvSpPr>
        <p:spPr>
          <a:xfrm>
            <a:off x="4371176" y="47673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66" name="TextBox 565">
            <a:extLst>
              <a:ext uri="{FF2B5EF4-FFF2-40B4-BE49-F238E27FC236}">
                <a16:creationId xmlns:a16="http://schemas.microsoft.com/office/drawing/2014/main" id="{4CDEEA73-722F-476D-BD8A-FB251DF83D98}"/>
              </a:ext>
            </a:extLst>
          </p:cNvPr>
          <p:cNvSpPr txBox="1"/>
          <p:nvPr/>
        </p:nvSpPr>
        <p:spPr>
          <a:xfrm>
            <a:off x="4703686" y="476739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67" name="TextBox 566">
            <a:extLst>
              <a:ext uri="{FF2B5EF4-FFF2-40B4-BE49-F238E27FC236}">
                <a16:creationId xmlns:a16="http://schemas.microsoft.com/office/drawing/2014/main" id="{58F9366F-7951-464C-9A06-4DF9DE11DD47}"/>
              </a:ext>
            </a:extLst>
          </p:cNvPr>
          <p:cNvSpPr txBox="1"/>
          <p:nvPr/>
        </p:nvSpPr>
        <p:spPr>
          <a:xfrm>
            <a:off x="5036196" y="47673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68" name="TextBox 567">
            <a:extLst>
              <a:ext uri="{FF2B5EF4-FFF2-40B4-BE49-F238E27FC236}">
                <a16:creationId xmlns:a16="http://schemas.microsoft.com/office/drawing/2014/main" id="{149F8F32-5EE0-404D-A61B-99D97ADE8A91}"/>
              </a:ext>
            </a:extLst>
          </p:cNvPr>
          <p:cNvSpPr txBox="1"/>
          <p:nvPr/>
        </p:nvSpPr>
        <p:spPr>
          <a:xfrm>
            <a:off x="5359181" y="476738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69" name="TextBox 568">
            <a:extLst>
              <a:ext uri="{FF2B5EF4-FFF2-40B4-BE49-F238E27FC236}">
                <a16:creationId xmlns:a16="http://schemas.microsoft.com/office/drawing/2014/main" id="{118CB830-42CA-4D9C-9B05-5EE981D31954}"/>
              </a:ext>
            </a:extLst>
          </p:cNvPr>
          <p:cNvSpPr txBox="1"/>
          <p:nvPr/>
        </p:nvSpPr>
        <p:spPr>
          <a:xfrm>
            <a:off x="5682166" y="47673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70" name="TextBox 569">
            <a:extLst>
              <a:ext uri="{FF2B5EF4-FFF2-40B4-BE49-F238E27FC236}">
                <a16:creationId xmlns:a16="http://schemas.microsoft.com/office/drawing/2014/main" id="{97544603-7BAD-414F-84E7-1980F3D8FA83}"/>
              </a:ext>
            </a:extLst>
          </p:cNvPr>
          <p:cNvSpPr txBox="1"/>
          <p:nvPr/>
        </p:nvSpPr>
        <p:spPr>
          <a:xfrm>
            <a:off x="6005151" y="476737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A90CE544-3A09-4736-B8FA-F687ADF8F6C4}"/>
              </a:ext>
            </a:extLst>
          </p:cNvPr>
          <p:cNvSpPr txBox="1"/>
          <p:nvPr/>
        </p:nvSpPr>
        <p:spPr>
          <a:xfrm>
            <a:off x="6328136" y="47673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F7413B9B-9074-4BA6-ADA4-79DF434F9B03}"/>
              </a:ext>
            </a:extLst>
          </p:cNvPr>
          <p:cNvSpPr txBox="1"/>
          <p:nvPr/>
        </p:nvSpPr>
        <p:spPr>
          <a:xfrm>
            <a:off x="2932016" y="443378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11775749-AEF5-4F04-A6D7-691A2EFEBF84}"/>
              </a:ext>
            </a:extLst>
          </p:cNvPr>
          <p:cNvSpPr txBox="1"/>
          <p:nvPr/>
        </p:nvSpPr>
        <p:spPr>
          <a:xfrm>
            <a:off x="3190061" y="443378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75" name="TextBox 574">
            <a:extLst>
              <a:ext uri="{FF2B5EF4-FFF2-40B4-BE49-F238E27FC236}">
                <a16:creationId xmlns:a16="http://schemas.microsoft.com/office/drawing/2014/main" id="{27C24283-1929-423E-862F-6C922F867EED}"/>
              </a:ext>
            </a:extLst>
          </p:cNvPr>
          <p:cNvSpPr txBox="1"/>
          <p:nvPr/>
        </p:nvSpPr>
        <p:spPr>
          <a:xfrm>
            <a:off x="3448106" y="443378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76" name="TextBox 575">
            <a:extLst>
              <a:ext uri="{FF2B5EF4-FFF2-40B4-BE49-F238E27FC236}">
                <a16:creationId xmlns:a16="http://schemas.microsoft.com/office/drawing/2014/main" id="{4A6DD6BB-C629-4500-AAA0-A64FEE028B0F}"/>
              </a:ext>
            </a:extLst>
          </p:cNvPr>
          <p:cNvSpPr txBox="1"/>
          <p:nvPr/>
        </p:nvSpPr>
        <p:spPr>
          <a:xfrm>
            <a:off x="3706151" y="44337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77" name="TextBox 576">
            <a:extLst>
              <a:ext uri="{FF2B5EF4-FFF2-40B4-BE49-F238E27FC236}">
                <a16:creationId xmlns:a16="http://schemas.microsoft.com/office/drawing/2014/main" id="{8E106D3E-1653-419B-9591-73042FC64A52}"/>
              </a:ext>
            </a:extLst>
          </p:cNvPr>
          <p:cNvSpPr txBox="1"/>
          <p:nvPr/>
        </p:nvSpPr>
        <p:spPr>
          <a:xfrm>
            <a:off x="4038666" y="443377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78" name="TextBox 577">
            <a:extLst>
              <a:ext uri="{FF2B5EF4-FFF2-40B4-BE49-F238E27FC236}">
                <a16:creationId xmlns:a16="http://schemas.microsoft.com/office/drawing/2014/main" id="{8BE3133C-C44B-40EC-8E80-58E64E969C6D}"/>
              </a:ext>
            </a:extLst>
          </p:cNvPr>
          <p:cNvSpPr txBox="1"/>
          <p:nvPr/>
        </p:nvSpPr>
        <p:spPr>
          <a:xfrm>
            <a:off x="4371176" y="443377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79" name="TextBox 578">
            <a:extLst>
              <a:ext uri="{FF2B5EF4-FFF2-40B4-BE49-F238E27FC236}">
                <a16:creationId xmlns:a16="http://schemas.microsoft.com/office/drawing/2014/main" id="{920506C5-B9C9-49B3-9B3B-4F534BF457AA}"/>
              </a:ext>
            </a:extLst>
          </p:cNvPr>
          <p:cNvSpPr txBox="1"/>
          <p:nvPr/>
        </p:nvSpPr>
        <p:spPr>
          <a:xfrm>
            <a:off x="4703686" y="443376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55C3A8C2-95AB-41AE-893E-4D9615D37A73}"/>
              </a:ext>
            </a:extLst>
          </p:cNvPr>
          <p:cNvSpPr txBox="1"/>
          <p:nvPr/>
        </p:nvSpPr>
        <p:spPr>
          <a:xfrm>
            <a:off x="5036196" y="443376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81" name="TextBox 580">
            <a:extLst>
              <a:ext uri="{FF2B5EF4-FFF2-40B4-BE49-F238E27FC236}">
                <a16:creationId xmlns:a16="http://schemas.microsoft.com/office/drawing/2014/main" id="{A72BF6E6-933A-44A0-88CA-5E9636CF72B1}"/>
              </a:ext>
            </a:extLst>
          </p:cNvPr>
          <p:cNvSpPr txBox="1"/>
          <p:nvPr/>
        </p:nvSpPr>
        <p:spPr>
          <a:xfrm>
            <a:off x="5359181" y="443375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40A2BFB1-074F-4146-AFC8-D03002889DE0}"/>
              </a:ext>
            </a:extLst>
          </p:cNvPr>
          <p:cNvSpPr txBox="1"/>
          <p:nvPr/>
        </p:nvSpPr>
        <p:spPr>
          <a:xfrm>
            <a:off x="5682166" y="443375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73FF2614-DC27-4A29-B9E2-30642B3C73B5}"/>
              </a:ext>
            </a:extLst>
          </p:cNvPr>
          <p:cNvSpPr txBox="1"/>
          <p:nvPr/>
        </p:nvSpPr>
        <p:spPr>
          <a:xfrm>
            <a:off x="6005151" y="443374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FD22C138-1CE2-4690-93F7-1E40EA433BCB}"/>
              </a:ext>
            </a:extLst>
          </p:cNvPr>
          <p:cNvSpPr txBox="1"/>
          <p:nvPr/>
        </p:nvSpPr>
        <p:spPr>
          <a:xfrm>
            <a:off x="6328136" y="443374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FB2984AB-4521-4895-8345-09122CC12376}"/>
              </a:ext>
            </a:extLst>
          </p:cNvPr>
          <p:cNvSpPr txBox="1"/>
          <p:nvPr/>
        </p:nvSpPr>
        <p:spPr>
          <a:xfrm>
            <a:off x="2932016" y="410206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BC308190-C415-40B8-9BFB-E417C6C15524}"/>
              </a:ext>
            </a:extLst>
          </p:cNvPr>
          <p:cNvSpPr txBox="1"/>
          <p:nvPr/>
        </p:nvSpPr>
        <p:spPr>
          <a:xfrm>
            <a:off x="3190061" y="410206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A6025DF4-6994-474A-9DD9-4B7DC319B0D3}"/>
              </a:ext>
            </a:extLst>
          </p:cNvPr>
          <p:cNvSpPr txBox="1"/>
          <p:nvPr/>
        </p:nvSpPr>
        <p:spPr>
          <a:xfrm>
            <a:off x="3448106" y="410206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1656F227-8029-4A11-AAE1-AA1549FE8AE2}"/>
              </a:ext>
            </a:extLst>
          </p:cNvPr>
          <p:cNvSpPr txBox="1"/>
          <p:nvPr/>
        </p:nvSpPr>
        <p:spPr>
          <a:xfrm>
            <a:off x="3706151" y="41020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DE0C8C7B-82E4-4A59-A386-55E753D1B3AE}"/>
              </a:ext>
            </a:extLst>
          </p:cNvPr>
          <p:cNvSpPr txBox="1"/>
          <p:nvPr/>
        </p:nvSpPr>
        <p:spPr>
          <a:xfrm>
            <a:off x="4038666" y="410206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5B9BA7C6-3A44-4562-8BD3-61760EF219BB}"/>
              </a:ext>
            </a:extLst>
          </p:cNvPr>
          <p:cNvSpPr txBox="1"/>
          <p:nvPr/>
        </p:nvSpPr>
        <p:spPr>
          <a:xfrm>
            <a:off x="4371176" y="41020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1554D7DE-0FD0-4864-9FB5-0CDF1A7C25D8}"/>
              </a:ext>
            </a:extLst>
          </p:cNvPr>
          <p:cNvSpPr txBox="1"/>
          <p:nvPr/>
        </p:nvSpPr>
        <p:spPr>
          <a:xfrm>
            <a:off x="4703686" y="410205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92" name="TextBox 591">
            <a:extLst>
              <a:ext uri="{FF2B5EF4-FFF2-40B4-BE49-F238E27FC236}">
                <a16:creationId xmlns:a16="http://schemas.microsoft.com/office/drawing/2014/main" id="{B294494A-9097-4F2D-9C37-1758E84C43E8}"/>
              </a:ext>
            </a:extLst>
          </p:cNvPr>
          <p:cNvSpPr txBox="1"/>
          <p:nvPr/>
        </p:nvSpPr>
        <p:spPr>
          <a:xfrm>
            <a:off x="5036196" y="41020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93" name="TextBox 592">
            <a:extLst>
              <a:ext uri="{FF2B5EF4-FFF2-40B4-BE49-F238E27FC236}">
                <a16:creationId xmlns:a16="http://schemas.microsoft.com/office/drawing/2014/main" id="{6766A576-562C-4B67-87D2-36B053F57D33}"/>
              </a:ext>
            </a:extLst>
          </p:cNvPr>
          <p:cNvSpPr txBox="1"/>
          <p:nvPr/>
        </p:nvSpPr>
        <p:spPr>
          <a:xfrm>
            <a:off x="5359181" y="410204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A5054CFC-FE44-4DC0-BC74-4642A2945266}"/>
              </a:ext>
            </a:extLst>
          </p:cNvPr>
          <p:cNvSpPr txBox="1"/>
          <p:nvPr/>
        </p:nvSpPr>
        <p:spPr>
          <a:xfrm>
            <a:off x="5682166" y="41020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AB252A0F-9B08-4334-ACCC-E655A4E0BA42}"/>
              </a:ext>
            </a:extLst>
          </p:cNvPr>
          <p:cNvSpPr txBox="1"/>
          <p:nvPr/>
        </p:nvSpPr>
        <p:spPr>
          <a:xfrm>
            <a:off x="6005151" y="410203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25091EF3-E53D-4866-A01C-92F5A366642B}"/>
              </a:ext>
            </a:extLst>
          </p:cNvPr>
          <p:cNvSpPr txBox="1"/>
          <p:nvPr/>
        </p:nvSpPr>
        <p:spPr>
          <a:xfrm>
            <a:off x="6328136" y="41020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D964818A-FD72-45FB-A533-2CF0AFBB3C96}"/>
              </a:ext>
            </a:extLst>
          </p:cNvPr>
          <p:cNvSpPr txBox="1"/>
          <p:nvPr/>
        </p:nvSpPr>
        <p:spPr>
          <a:xfrm>
            <a:off x="6660646" y="410202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73D15196-797F-4439-A56A-29BBC2986D6B}"/>
              </a:ext>
            </a:extLst>
          </p:cNvPr>
          <p:cNvSpPr txBox="1"/>
          <p:nvPr/>
        </p:nvSpPr>
        <p:spPr>
          <a:xfrm>
            <a:off x="2932016" y="376937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9FEC98AF-4A0F-443C-9111-A060CD220708}"/>
              </a:ext>
            </a:extLst>
          </p:cNvPr>
          <p:cNvSpPr txBox="1"/>
          <p:nvPr/>
        </p:nvSpPr>
        <p:spPr>
          <a:xfrm>
            <a:off x="3190061" y="376937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8D9E6230-DD93-4A6F-AFE8-5B2F2B0F747A}"/>
              </a:ext>
            </a:extLst>
          </p:cNvPr>
          <p:cNvSpPr txBox="1"/>
          <p:nvPr/>
        </p:nvSpPr>
        <p:spPr>
          <a:xfrm>
            <a:off x="3448106" y="376937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10B2C523-C75A-4366-AE5E-E254749AF299}"/>
              </a:ext>
            </a:extLst>
          </p:cNvPr>
          <p:cNvSpPr txBox="1"/>
          <p:nvPr/>
        </p:nvSpPr>
        <p:spPr>
          <a:xfrm>
            <a:off x="3706151" y="37693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9C4ABC7F-37E3-46C7-974D-6FF98FB65708}"/>
              </a:ext>
            </a:extLst>
          </p:cNvPr>
          <p:cNvSpPr txBox="1"/>
          <p:nvPr/>
        </p:nvSpPr>
        <p:spPr>
          <a:xfrm>
            <a:off x="4038666" y="376936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DE41CC97-19BF-4709-9211-605DC249E885}"/>
              </a:ext>
            </a:extLst>
          </p:cNvPr>
          <p:cNvSpPr txBox="1"/>
          <p:nvPr/>
        </p:nvSpPr>
        <p:spPr>
          <a:xfrm>
            <a:off x="4371176" y="37693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05" name="TextBox 604">
            <a:extLst>
              <a:ext uri="{FF2B5EF4-FFF2-40B4-BE49-F238E27FC236}">
                <a16:creationId xmlns:a16="http://schemas.microsoft.com/office/drawing/2014/main" id="{BCE86A4A-1329-48FA-998A-EB43E05BA287}"/>
              </a:ext>
            </a:extLst>
          </p:cNvPr>
          <p:cNvSpPr txBox="1"/>
          <p:nvPr/>
        </p:nvSpPr>
        <p:spPr>
          <a:xfrm>
            <a:off x="4703686" y="376935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06" name="TextBox 605">
            <a:extLst>
              <a:ext uri="{FF2B5EF4-FFF2-40B4-BE49-F238E27FC236}">
                <a16:creationId xmlns:a16="http://schemas.microsoft.com/office/drawing/2014/main" id="{0F60B8A2-9EBA-48F2-810B-45924833178E}"/>
              </a:ext>
            </a:extLst>
          </p:cNvPr>
          <p:cNvSpPr txBox="1"/>
          <p:nvPr/>
        </p:nvSpPr>
        <p:spPr>
          <a:xfrm>
            <a:off x="5036196" y="37693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07" name="TextBox 606">
            <a:extLst>
              <a:ext uri="{FF2B5EF4-FFF2-40B4-BE49-F238E27FC236}">
                <a16:creationId xmlns:a16="http://schemas.microsoft.com/office/drawing/2014/main" id="{9D4FEDE5-465D-4A26-81DF-ECF8EC4DEA94}"/>
              </a:ext>
            </a:extLst>
          </p:cNvPr>
          <p:cNvSpPr txBox="1"/>
          <p:nvPr/>
        </p:nvSpPr>
        <p:spPr>
          <a:xfrm>
            <a:off x="5359181" y="376934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40F06719-AFA5-4D6C-8546-6817BE27B1F9}"/>
              </a:ext>
            </a:extLst>
          </p:cNvPr>
          <p:cNvSpPr txBox="1"/>
          <p:nvPr/>
        </p:nvSpPr>
        <p:spPr>
          <a:xfrm>
            <a:off x="5682166" y="37693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39D06B11-9D66-4E99-AC0F-54AB9E6894B9}"/>
              </a:ext>
            </a:extLst>
          </p:cNvPr>
          <p:cNvSpPr txBox="1"/>
          <p:nvPr/>
        </p:nvSpPr>
        <p:spPr>
          <a:xfrm>
            <a:off x="6005151" y="376933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10" name="TextBox 609">
            <a:extLst>
              <a:ext uri="{FF2B5EF4-FFF2-40B4-BE49-F238E27FC236}">
                <a16:creationId xmlns:a16="http://schemas.microsoft.com/office/drawing/2014/main" id="{BBD070F9-547F-4261-8094-ED74B1C1EDE7}"/>
              </a:ext>
            </a:extLst>
          </p:cNvPr>
          <p:cNvSpPr txBox="1"/>
          <p:nvPr/>
        </p:nvSpPr>
        <p:spPr>
          <a:xfrm>
            <a:off x="6328136" y="37693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11" name="TextBox 610">
            <a:extLst>
              <a:ext uri="{FF2B5EF4-FFF2-40B4-BE49-F238E27FC236}">
                <a16:creationId xmlns:a16="http://schemas.microsoft.com/office/drawing/2014/main" id="{A858B6E3-7579-4E46-977E-7B562E3D1BE1}"/>
              </a:ext>
            </a:extLst>
          </p:cNvPr>
          <p:cNvSpPr txBox="1"/>
          <p:nvPr/>
        </p:nvSpPr>
        <p:spPr>
          <a:xfrm>
            <a:off x="6660646" y="376932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12" name="TextBox 611">
            <a:extLst>
              <a:ext uri="{FF2B5EF4-FFF2-40B4-BE49-F238E27FC236}">
                <a16:creationId xmlns:a16="http://schemas.microsoft.com/office/drawing/2014/main" id="{26974293-8882-4B6B-9DDE-452527CE4BC6}"/>
              </a:ext>
            </a:extLst>
          </p:cNvPr>
          <p:cNvSpPr txBox="1"/>
          <p:nvPr/>
        </p:nvSpPr>
        <p:spPr>
          <a:xfrm>
            <a:off x="2932016" y="345109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613" name="TextBox 612">
            <a:extLst>
              <a:ext uri="{FF2B5EF4-FFF2-40B4-BE49-F238E27FC236}">
                <a16:creationId xmlns:a16="http://schemas.microsoft.com/office/drawing/2014/main" id="{971C7844-5B62-4430-B725-520E6CF36F29}"/>
              </a:ext>
            </a:extLst>
          </p:cNvPr>
          <p:cNvSpPr txBox="1"/>
          <p:nvPr/>
        </p:nvSpPr>
        <p:spPr>
          <a:xfrm>
            <a:off x="3190061" y="345109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614" name="TextBox 613">
            <a:extLst>
              <a:ext uri="{FF2B5EF4-FFF2-40B4-BE49-F238E27FC236}">
                <a16:creationId xmlns:a16="http://schemas.microsoft.com/office/drawing/2014/main" id="{CAB9F727-5288-4B33-97BE-1D43BFB3EC38}"/>
              </a:ext>
            </a:extLst>
          </p:cNvPr>
          <p:cNvSpPr txBox="1"/>
          <p:nvPr/>
        </p:nvSpPr>
        <p:spPr>
          <a:xfrm>
            <a:off x="3448106" y="345109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AB0D1D87-F2B7-4128-9CAC-0F5C0D3D8ADB}"/>
              </a:ext>
            </a:extLst>
          </p:cNvPr>
          <p:cNvSpPr txBox="1"/>
          <p:nvPr/>
        </p:nvSpPr>
        <p:spPr>
          <a:xfrm>
            <a:off x="3706151" y="34510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0BE012B4-DB09-4AAB-A542-779BCB6A86CA}"/>
              </a:ext>
            </a:extLst>
          </p:cNvPr>
          <p:cNvSpPr txBox="1"/>
          <p:nvPr/>
        </p:nvSpPr>
        <p:spPr>
          <a:xfrm>
            <a:off x="4038666" y="345108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4B1E21E9-3A2E-465E-8890-EED5C89C2F46}"/>
              </a:ext>
            </a:extLst>
          </p:cNvPr>
          <p:cNvSpPr txBox="1"/>
          <p:nvPr/>
        </p:nvSpPr>
        <p:spPr>
          <a:xfrm>
            <a:off x="4371176" y="34510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18" name="TextBox 617">
            <a:extLst>
              <a:ext uri="{FF2B5EF4-FFF2-40B4-BE49-F238E27FC236}">
                <a16:creationId xmlns:a16="http://schemas.microsoft.com/office/drawing/2014/main" id="{91FB666E-CD3C-4AC2-90BD-0B1A09BB3C2C}"/>
              </a:ext>
            </a:extLst>
          </p:cNvPr>
          <p:cNvSpPr txBox="1"/>
          <p:nvPr/>
        </p:nvSpPr>
        <p:spPr>
          <a:xfrm>
            <a:off x="4703686" y="345107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19" name="TextBox 618">
            <a:extLst>
              <a:ext uri="{FF2B5EF4-FFF2-40B4-BE49-F238E27FC236}">
                <a16:creationId xmlns:a16="http://schemas.microsoft.com/office/drawing/2014/main" id="{9F91C369-B342-4BEF-9881-DC5E8E1986D2}"/>
              </a:ext>
            </a:extLst>
          </p:cNvPr>
          <p:cNvSpPr txBox="1"/>
          <p:nvPr/>
        </p:nvSpPr>
        <p:spPr>
          <a:xfrm>
            <a:off x="5036196" y="34510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20" name="TextBox 619">
            <a:extLst>
              <a:ext uri="{FF2B5EF4-FFF2-40B4-BE49-F238E27FC236}">
                <a16:creationId xmlns:a16="http://schemas.microsoft.com/office/drawing/2014/main" id="{AF374037-396E-4A2A-9B98-A6604BED491E}"/>
              </a:ext>
            </a:extLst>
          </p:cNvPr>
          <p:cNvSpPr txBox="1"/>
          <p:nvPr/>
        </p:nvSpPr>
        <p:spPr>
          <a:xfrm>
            <a:off x="5359181" y="345106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21" name="TextBox 620">
            <a:extLst>
              <a:ext uri="{FF2B5EF4-FFF2-40B4-BE49-F238E27FC236}">
                <a16:creationId xmlns:a16="http://schemas.microsoft.com/office/drawing/2014/main" id="{AA7450C7-3D38-41F9-9C3C-0E49CE784647}"/>
              </a:ext>
            </a:extLst>
          </p:cNvPr>
          <p:cNvSpPr txBox="1"/>
          <p:nvPr/>
        </p:nvSpPr>
        <p:spPr>
          <a:xfrm>
            <a:off x="5682166" y="34510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22" name="TextBox 621">
            <a:extLst>
              <a:ext uri="{FF2B5EF4-FFF2-40B4-BE49-F238E27FC236}">
                <a16:creationId xmlns:a16="http://schemas.microsoft.com/office/drawing/2014/main" id="{7A4C3D86-DEEC-4EE7-BA11-2ADF2228A6F0}"/>
              </a:ext>
            </a:extLst>
          </p:cNvPr>
          <p:cNvSpPr txBox="1"/>
          <p:nvPr/>
        </p:nvSpPr>
        <p:spPr>
          <a:xfrm>
            <a:off x="6005151" y="345105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23" name="TextBox 622">
            <a:extLst>
              <a:ext uri="{FF2B5EF4-FFF2-40B4-BE49-F238E27FC236}">
                <a16:creationId xmlns:a16="http://schemas.microsoft.com/office/drawing/2014/main" id="{DBD12989-90AF-47B9-BE6C-F2A7A523B994}"/>
              </a:ext>
            </a:extLst>
          </p:cNvPr>
          <p:cNvSpPr txBox="1"/>
          <p:nvPr/>
        </p:nvSpPr>
        <p:spPr>
          <a:xfrm>
            <a:off x="6328136" y="34510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24" name="TextBox 623">
            <a:extLst>
              <a:ext uri="{FF2B5EF4-FFF2-40B4-BE49-F238E27FC236}">
                <a16:creationId xmlns:a16="http://schemas.microsoft.com/office/drawing/2014/main" id="{9C53610E-21CF-4709-868F-8AF8EF0DD8D9}"/>
              </a:ext>
            </a:extLst>
          </p:cNvPr>
          <p:cNvSpPr txBox="1"/>
          <p:nvPr/>
        </p:nvSpPr>
        <p:spPr>
          <a:xfrm>
            <a:off x="6660646" y="345104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25" name="TextBox 624">
            <a:extLst>
              <a:ext uri="{FF2B5EF4-FFF2-40B4-BE49-F238E27FC236}">
                <a16:creationId xmlns:a16="http://schemas.microsoft.com/office/drawing/2014/main" id="{8D832A1E-41FE-4727-A3C3-BE05D211E595}"/>
              </a:ext>
            </a:extLst>
          </p:cNvPr>
          <p:cNvSpPr txBox="1"/>
          <p:nvPr/>
        </p:nvSpPr>
        <p:spPr>
          <a:xfrm>
            <a:off x="6993156" y="34510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27" name="TextBox 626">
            <a:extLst>
              <a:ext uri="{FF2B5EF4-FFF2-40B4-BE49-F238E27FC236}">
                <a16:creationId xmlns:a16="http://schemas.microsoft.com/office/drawing/2014/main" id="{B6E188CB-1C5E-41F2-9E21-3E7891E25896}"/>
              </a:ext>
            </a:extLst>
          </p:cNvPr>
          <p:cNvSpPr txBox="1"/>
          <p:nvPr/>
        </p:nvSpPr>
        <p:spPr>
          <a:xfrm>
            <a:off x="2932016" y="310397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628" name="TextBox 627">
            <a:extLst>
              <a:ext uri="{FF2B5EF4-FFF2-40B4-BE49-F238E27FC236}">
                <a16:creationId xmlns:a16="http://schemas.microsoft.com/office/drawing/2014/main" id="{4D34CED5-9585-4F23-B70A-E00C373A70DC}"/>
              </a:ext>
            </a:extLst>
          </p:cNvPr>
          <p:cNvSpPr txBox="1"/>
          <p:nvPr/>
        </p:nvSpPr>
        <p:spPr>
          <a:xfrm>
            <a:off x="3190061" y="310397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629" name="TextBox 628">
            <a:extLst>
              <a:ext uri="{FF2B5EF4-FFF2-40B4-BE49-F238E27FC236}">
                <a16:creationId xmlns:a16="http://schemas.microsoft.com/office/drawing/2014/main" id="{1ED7BE1F-1C0A-4347-AA7B-1BB1A169DFCE}"/>
              </a:ext>
            </a:extLst>
          </p:cNvPr>
          <p:cNvSpPr txBox="1"/>
          <p:nvPr/>
        </p:nvSpPr>
        <p:spPr>
          <a:xfrm>
            <a:off x="3448106" y="310397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30" name="TextBox 629">
            <a:extLst>
              <a:ext uri="{FF2B5EF4-FFF2-40B4-BE49-F238E27FC236}">
                <a16:creationId xmlns:a16="http://schemas.microsoft.com/office/drawing/2014/main" id="{F8673716-B5F4-47C3-BB4D-B2F6F5FA75F3}"/>
              </a:ext>
            </a:extLst>
          </p:cNvPr>
          <p:cNvSpPr txBox="1"/>
          <p:nvPr/>
        </p:nvSpPr>
        <p:spPr>
          <a:xfrm>
            <a:off x="3706151" y="31039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31" name="TextBox 630">
            <a:extLst>
              <a:ext uri="{FF2B5EF4-FFF2-40B4-BE49-F238E27FC236}">
                <a16:creationId xmlns:a16="http://schemas.microsoft.com/office/drawing/2014/main" id="{FD53065F-48A1-4A7E-A17E-5E7E7B83FD4B}"/>
              </a:ext>
            </a:extLst>
          </p:cNvPr>
          <p:cNvSpPr txBox="1"/>
          <p:nvPr/>
        </p:nvSpPr>
        <p:spPr>
          <a:xfrm>
            <a:off x="4038666" y="310397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32" name="TextBox 631">
            <a:extLst>
              <a:ext uri="{FF2B5EF4-FFF2-40B4-BE49-F238E27FC236}">
                <a16:creationId xmlns:a16="http://schemas.microsoft.com/office/drawing/2014/main" id="{D08ED740-0343-4CCE-BA2F-7CB09C18EEE7}"/>
              </a:ext>
            </a:extLst>
          </p:cNvPr>
          <p:cNvSpPr txBox="1"/>
          <p:nvPr/>
        </p:nvSpPr>
        <p:spPr>
          <a:xfrm>
            <a:off x="4371176" y="31039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33" name="TextBox 632">
            <a:extLst>
              <a:ext uri="{FF2B5EF4-FFF2-40B4-BE49-F238E27FC236}">
                <a16:creationId xmlns:a16="http://schemas.microsoft.com/office/drawing/2014/main" id="{678F8E9A-4C48-46D1-84F2-D680FCAA52D3}"/>
              </a:ext>
            </a:extLst>
          </p:cNvPr>
          <p:cNvSpPr txBox="1"/>
          <p:nvPr/>
        </p:nvSpPr>
        <p:spPr>
          <a:xfrm>
            <a:off x="4703686" y="310396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34" name="TextBox 633">
            <a:extLst>
              <a:ext uri="{FF2B5EF4-FFF2-40B4-BE49-F238E27FC236}">
                <a16:creationId xmlns:a16="http://schemas.microsoft.com/office/drawing/2014/main" id="{60EB2317-665F-49B9-BE9D-8439D0BBF219}"/>
              </a:ext>
            </a:extLst>
          </p:cNvPr>
          <p:cNvSpPr txBox="1"/>
          <p:nvPr/>
        </p:nvSpPr>
        <p:spPr>
          <a:xfrm>
            <a:off x="5036196" y="31039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35" name="TextBox 634">
            <a:extLst>
              <a:ext uri="{FF2B5EF4-FFF2-40B4-BE49-F238E27FC236}">
                <a16:creationId xmlns:a16="http://schemas.microsoft.com/office/drawing/2014/main" id="{363509D1-DACA-47A9-840E-64FA013FB641}"/>
              </a:ext>
            </a:extLst>
          </p:cNvPr>
          <p:cNvSpPr txBox="1"/>
          <p:nvPr/>
        </p:nvSpPr>
        <p:spPr>
          <a:xfrm>
            <a:off x="5359181" y="310395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36" name="TextBox 635">
            <a:extLst>
              <a:ext uri="{FF2B5EF4-FFF2-40B4-BE49-F238E27FC236}">
                <a16:creationId xmlns:a16="http://schemas.microsoft.com/office/drawing/2014/main" id="{C38FF3F9-0643-41BF-88D5-4C788D3DD6D2}"/>
              </a:ext>
            </a:extLst>
          </p:cNvPr>
          <p:cNvSpPr txBox="1"/>
          <p:nvPr/>
        </p:nvSpPr>
        <p:spPr>
          <a:xfrm>
            <a:off x="5682166" y="31039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37" name="TextBox 636">
            <a:extLst>
              <a:ext uri="{FF2B5EF4-FFF2-40B4-BE49-F238E27FC236}">
                <a16:creationId xmlns:a16="http://schemas.microsoft.com/office/drawing/2014/main" id="{70C9DEEF-7AA0-47E5-8640-380DA9EDE4F2}"/>
              </a:ext>
            </a:extLst>
          </p:cNvPr>
          <p:cNvSpPr txBox="1"/>
          <p:nvPr/>
        </p:nvSpPr>
        <p:spPr>
          <a:xfrm>
            <a:off x="6005151" y="310394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38" name="TextBox 637">
            <a:extLst>
              <a:ext uri="{FF2B5EF4-FFF2-40B4-BE49-F238E27FC236}">
                <a16:creationId xmlns:a16="http://schemas.microsoft.com/office/drawing/2014/main" id="{74F9F7CF-A232-44B0-A5EF-124CB68DF5F5}"/>
              </a:ext>
            </a:extLst>
          </p:cNvPr>
          <p:cNvSpPr txBox="1"/>
          <p:nvPr/>
        </p:nvSpPr>
        <p:spPr>
          <a:xfrm>
            <a:off x="6328136" y="31039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39" name="TextBox 638">
            <a:extLst>
              <a:ext uri="{FF2B5EF4-FFF2-40B4-BE49-F238E27FC236}">
                <a16:creationId xmlns:a16="http://schemas.microsoft.com/office/drawing/2014/main" id="{593BBAB8-63BB-4A82-A5B7-F0F0AEB6DA23}"/>
              </a:ext>
            </a:extLst>
          </p:cNvPr>
          <p:cNvSpPr txBox="1"/>
          <p:nvPr/>
        </p:nvSpPr>
        <p:spPr>
          <a:xfrm>
            <a:off x="6660646" y="310393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7C49E31D-DDA5-4F03-AD76-7247D645E757}"/>
              </a:ext>
            </a:extLst>
          </p:cNvPr>
          <p:cNvSpPr txBox="1"/>
          <p:nvPr/>
        </p:nvSpPr>
        <p:spPr>
          <a:xfrm>
            <a:off x="6993156" y="31039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41" name="TextBox 640">
            <a:extLst>
              <a:ext uri="{FF2B5EF4-FFF2-40B4-BE49-F238E27FC236}">
                <a16:creationId xmlns:a16="http://schemas.microsoft.com/office/drawing/2014/main" id="{44B4B29C-9424-424A-A44C-E528CE6D14D0}"/>
              </a:ext>
            </a:extLst>
          </p:cNvPr>
          <p:cNvSpPr txBox="1"/>
          <p:nvPr/>
        </p:nvSpPr>
        <p:spPr>
          <a:xfrm>
            <a:off x="2932016" y="277844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162D7470-A806-4831-B9EE-55A852A4BE71}"/>
              </a:ext>
            </a:extLst>
          </p:cNvPr>
          <p:cNvSpPr txBox="1"/>
          <p:nvPr/>
        </p:nvSpPr>
        <p:spPr>
          <a:xfrm>
            <a:off x="3190061" y="27784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6136F18D-207F-42E2-AFD1-211F348C79C8}"/>
              </a:ext>
            </a:extLst>
          </p:cNvPr>
          <p:cNvSpPr txBox="1"/>
          <p:nvPr/>
        </p:nvSpPr>
        <p:spPr>
          <a:xfrm>
            <a:off x="3448106" y="277844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E22CB30A-97AB-467F-A994-B612DF0B0B51}"/>
              </a:ext>
            </a:extLst>
          </p:cNvPr>
          <p:cNvSpPr txBox="1"/>
          <p:nvPr/>
        </p:nvSpPr>
        <p:spPr>
          <a:xfrm>
            <a:off x="3706151" y="27784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437AE3B3-F4FA-49BE-B263-6D2B17CBDB3C}"/>
              </a:ext>
            </a:extLst>
          </p:cNvPr>
          <p:cNvSpPr txBox="1"/>
          <p:nvPr/>
        </p:nvSpPr>
        <p:spPr>
          <a:xfrm>
            <a:off x="4038666" y="277843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46" name="TextBox 645">
            <a:extLst>
              <a:ext uri="{FF2B5EF4-FFF2-40B4-BE49-F238E27FC236}">
                <a16:creationId xmlns:a16="http://schemas.microsoft.com/office/drawing/2014/main" id="{8D4C4C6C-9DFF-4780-8D0C-9EC93BD359C6}"/>
              </a:ext>
            </a:extLst>
          </p:cNvPr>
          <p:cNvSpPr txBox="1"/>
          <p:nvPr/>
        </p:nvSpPr>
        <p:spPr>
          <a:xfrm>
            <a:off x="4371176" y="27784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27FFA41F-C202-4A8E-8DF3-31F9A1B55EB0}"/>
              </a:ext>
            </a:extLst>
          </p:cNvPr>
          <p:cNvSpPr txBox="1"/>
          <p:nvPr/>
        </p:nvSpPr>
        <p:spPr>
          <a:xfrm>
            <a:off x="4703686" y="277842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48" name="TextBox 647">
            <a:extLst>
              <a:ext uri="{FF2B5EF4-FFF2-40B4-BE49-F238E27FC236}">
                <a16:creationId xmlns:a16="http://schemas.microsoft.com/office/drawing/2014/main" id="{4DF6A543-5CCB-40C5-BDF0-17EA6E1A3F64}"/>
              </a:ext>
            </a:extLst>
          </p:cNvPr>
          <p:cNvSpPr txBox="1"/>
          <p:nvPr/>
        </p:nvSpPr>
        <p:spPr>
          <a:xfrm>
            <a:off x="5036196" y="27784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49" name="TextBox 648">
            <a:extLst>
              <a:ext uri="{FF2B5EF4-FFF2-40B4-BE49-F238E27FC236}">
                <a16:creationId xmlns:a16="http://schemas.microsoft.com/office/drawing/2014/main" id="{14919B03-CCCC-44AF-9DE6-829CFDD3EA63}"/>
              </a:ext>
            </a:extLst>
          </p:cNvPr>
          <p:cNvSpPr txBox="1"/>
          <p:nvPr/>
        </p:nvSpPr>
        <p:spPr>
          <a:xfrm>
            <a:off x="5359181" y="277841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50" name="TextBox 649">
            <a:extLst>
              <a:ext uri="{FF2B5EF4-FFF2-40B4-BE49-F238E27FC236}">
                <a16:creationId xmlns:a16="http://schemas.microsoft.com/office/drawing/2014/main" id="{BB45FA73-9E0C-4161-BF0D-51176D62A9A2}"/>
              </a:ext>
            </a:extLst>
          </p:cNvPr>
          <p:cNvSpPr txBox="1"/>
          <p:nvPr/>
        </p:nvSpPr>
        <p:spPr>
          <a:xfrm>
            <a:off x="5682166" y="27784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51" name="TextBox 650">
            <a:extLst>
              <a:ext uri="{FF2B5EF4-FFF2-40B4-BE49-F238E27FC236}">
                <a16:creationId xmlns:a16="http://schemas.microsoft.com/office/drawing/2014/main" id="{E18FA7FE-4ECF-4C9B-BF96-600850B6A005}"/>
              </a:ext>
            </a:extLst>
          </p:cNvPr>
          <p:cNvSpPr txBox="1"/>
          <p:nvPr/>
        </p:nvSpPr>
        <p:spPr>
          <a:xfrm>
            <a:off x="6005151" y="277840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52" name="TextBox 651">
            <a:extLst>
              <a:ext uri="{FF2B5EF4-FFF2-40B4-BE49-F238E27FC236}">
                <a16:creationId xmlns:a16="http://schemas.microsoft.com/office/drawing/2014/main" id="{1275AD62-10B9-474C-A9ED-CF88BBF1DC9C}"/>
              </a:ext>
            </a:extLst>
          </p:cNvPr>
          <p:cNvSpPr txBox="1"/>
          <p:nvPr/>
        </p:nvSpPr>
        <p:spPr>
          <a:xfrm>
            <a:off x="6328136" y="27784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1E8086B1-C1E6-496E-BFF9-20FD6F8C926A}"/>
              </a:ext>
            </a:extLst>
          </p:cNvPr>
          <p:cNvSpPr txBox="1"/>
          <p:nvPr/>
        </p:nvSpPr>
        <p:spPr>
          <a:xfrm>
            <a:off x="6660646" y="277839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54" name="TextBox 653">
            <a:extLst>
              <a:ext uri="{FF2B5EF4-FFF2-40B4-BE49-F238E27FC236}">
                <a16:creationId xmlns:a16="http://schemas.microsoft.com/office/drawing/2014/main" id="{F3F4AE49-B011-4C54-83EA-21F57DE56B74}"/>
              </a:ext>
            </a:extLst>
          </p:cNvPr>
          <p:cNvSpPr txBox="1"/>
          <p:nvPr/>
        </p:nvSpPr>
        <p:spPr>
          <a:xfrm>
            <a:off x="6993156" y="27783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C3F78639-9FA9-484D-A832-C3FA8E1CB884}"/>
              </a:ext>
            </a:extLst>
          </p:cNvPr>
          <p:cNvSpPr txBox="1"/>
          <p:nvPr/>
        </p:nvSpPr>
        <p:spPr>
          <a:xfrm>
            <a:off x="7325666" y="277838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A5E5EA7E-AC94-41A3-97B2-9844DB29285F}"/>
              </a:ext>
            </a:extLst>
          </p:cNvPr>
          <p:cNvSpPr txBox="1"/>
          <p:nvPr/>
        </p:nvSpPr>
        <p:spPr>
          <a:xfrm>
            <a:off x="2932016" y="243764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659" name="TextBox 658">
            <a:extLst>
              <a:ext uri="{FF2B5EF4-FFF2-40B4-BE49-F238E27FC236}">
                <a16:creationId xmlns:a16="http://schemas.microsoft.com/office/drawing/2014/main" id="{AB9D0DFA-5F1F-4EE3-A3D7-7C2C59C433DE}"/>
              </a:ext>
            </a:extLst>
          </p:cNvPr>
          <p:cNvSpPr txBox="1"/>
          <p:nvPr/>
        </p:nvSpPr>
        <p:spPr>
          <a:xfrm>
            <a:off x="3190061" y="24376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660" name="TextBox 659">
            <a:extLst>
              <a:ext uri="{FF2B5EF4-FFF2-40B4-BE49-F238E27FC236}">
                <a16:creationId xmlns:a16="http://schemas.microsoft.com/office/drawing/2014/main" id="{294F4FFD-D410-465D-8EE6-D03ACC91115C}"/>
              </a:ext>
            </a:extLst>
          </p:cNvPr>
          <p:cNvSpPr txBox="1"/>
          <p:nvPr/>
        </p:nvSpPr>
        <p:spPr>
          <a:xfrm>
            <a:off x="3448106" y="243764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61" name="TextBox 660">
            <a:extLst>
              <a:ext uri="{FF2B5EF4-FFF2-40B4-BE49-F238E27FC236}">
                <a16:creationId xmlns:a16="http://schemas.microsoft.com/office/drawing/2014/main" id="{9F52105A-822B-488A-8153-6F8C8BA4A685}"/>
              </a:ext>
            </a:extLst>
          </p:cNvPr>
          <p:cNvSpPr txBox="1"/>
          <p:nvPr/>
        </p:nvSpPr>
        <p:spPr>
          <a:xfrm>
            <a:off x="3706151" y="24376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62" name="TextBox 661">
            <a:extLst>
              <a:ext uri="{FF2B5EF4-FFF2-40B4-BE49-F238E27FC236}">
                <a16:creationId xmlns:a16="http://schemas.microsoft.com/office/drawing/2014/main" id="{0C79B739-7D0E-438E-B856-FFB3432B863D}"/>
              </a:ext>
            </a:extLst>
          </p:cNvPr>
          <p:cNvSpPr txBox="1"/>
          <p:nvPr/>
        </p:nvSpPr>
        <p:spPr>
          <a:xfrm>
            <a:off x="4038666" y="243764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63" name="TextBox 662">
            <a:extLst>
              <a:ext uri="{FF2B5EF4-FFF2-40B4-BE49-F238E27FC236}">
                <a16:creationId xmlns:a16="http://schemas.microsoft.com/office/drawing/2014/main" id="{DA2D75B1-B869-4E44-BD59-6717EC9D710C}"/>
              </a:ext>
            </a:extLst>
          </p:cNvPr>
          <p:cNvSpPr txBox="1"/>
          <p:nvPr/>
        </p:nvSpPr>
        <p:spPr>
          <a:xfrm>
            <a:off x="4371176" y="24376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64" name="TextBox 663">
            <a:extLst>
              <a:ext uri="{FF2B5EF4-FFF2-40B4-BE49-F238E27FC236}">
                <a16:creationId xmlns:a16="http://schemas.microsoft.com/office/drawing/2014/main" id="{9827D460-061D-4C2A-96BE-2E0464DB7013}"/>
              </a:ext>
            </a:extLst>
          </p:cNvPr>
          <p:cNvSpPr txBox="1"/>
          <p:nvPr/>
        </p:nvSpPr>
        <p:spPr>
          <a:xfrm>
            <a:off x="4703686" y="243763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B6B7B7DD-D229-4776-9C06-20CAAE5EED59}"/>
              </a:ext>
            </a:extLst>
          </p:cNvPr>
          <p:cNvSpPr txBox="1"/>
          <p:nvPr/>
        </p:nvSpPr>
        <p:spPr>
          <a:xfrm>
            <a:off x="5036196" y="24376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66" name="TextBox 665">
            <a:extLst>
              <a:ext uri="{FF2B5EF4-FFF2-40B4-BE49-F238E27FC236}">
                <a16:creationId xmlns:a16="http://schemas.microsoft.com/office/drawing/2014/main" id="{99292B2E-FDC3-4CCC-B4ED-1A197AE86369}"/>
              </a:ext>
            </a:extLst>
          </p:cNvPr>
          <p:cNvSpPr txBox="1"/>
          <p:nvPr/>
        </p:nvSpPr>
        <p:spPr>
          <a:xfrm>
            <a:off x="5359181" y="243762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67" name="TextBox 666">
            <a:extLst>
              <a:ext uri="{FF2B5EF4-FFF2-40B4-BE49-F238E27FC236}">
                <a16:creationId xmlns:a16="http://schemas.microsoft.com/office/drawing/2014/main" id="{78EE68B3-C630-4C09-9841-35796C9E850A}"/>
              </a:ext>
            </a:extLst>
          </p:cNvPr>
          <p:cNvSpPr txBox="1"/>
          <p:nvPr/>
        </p:nvSpPr>
        <p:spPr>
          <a:xfrm>
            <a:off x="5682166" y="24376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4DC814E1-30CA-4BD9-AF7A-5913C27568E0}"/>
              </a:ext>
            </a:extLst>
          </p:cNvPr>
          <p:cNvSpPr txBox="1"/>
          <p:nvPr/>
        </p:nvSpPr>
        <p:spPr>
          <a:xfrm>
            <a:off x="6005151" y="243761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EF8E845F-C735-4224-9D36-3928CAC79A32}"/>
              </a:ext>
            </a:extLst>
          </p:cNvPr>
          <p:cNvSpPr txBox="1"/>
          <p:nvPr/>
        </p:nvSpPr>
        <p:spPr>
          <a:xfrm>
            <a:off x="6328136" y="243760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53D44DA-E764-4A8A-B96A-FC9A519E2FA3}"/>
              </a:ext>
            </a:extLst>
          </p:cNvPr>
          <p:cNvSpPr txBox="1"/>
          <p:nvPr/>
        </p:nvSpPr>
        <p:spPr>
          <a:xfrm>
            <a:off x="6660646" y="243760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71" name="TextBox 670">
            <a:extLst>
              <a:ext uri="{FF2B5EF4-FFF2-40B4-BE49-F238E27FC236}">
                <a16:creationId xmlns:a16="http://schemas.microsoft.com/office/drawing/2014/main" id="{CF96284A-9BFB-426D-9E8B-97F6542CE812}"/>
              </a:ext>
            </a:extLst>
          </p:cNvPr>
          <p:cNvSpPr txBox="1"/>
          <p:nvPr/>
        </p:nvSpPr>
        <p:spPr>
          <a:xfrm>
            <a:off x="6993156" y="24375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72" name="TextBox 671">
            <a:extLst>
              <a:ext uri="{FF2B5EF4-FFF2-40B4-BE49-F238E27FC236}">
                <a16:creationId xmlns:a16="http://schemas.microsoft.com/office/drawing/2014/main" id="{A06A9C45-1CD3-4381-AF5E-42E88D6CC8AB}"/>
              </a:ext>
            </a:extLst>
          </p:cNvPr>
          <p:cNvSpPr txBox="1"/>
          <p:nvPr/>
        </p:nvSpPr>
        <p:spPr>
          <a:xfrm>
            <a:off x="7325666" y="243759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DA6C77D7-A10C-4ECD-B09E-1B7AF9C72B90}"/>
              </a:ext>
            </a:extLst>
          </p:cNvPr>
          <p:cNvSpPr txBox="1"/>
          <p:nvPr/>
        </p:nvSpPr>
        <p:spPr>
          <a:xfrm>
            <a:off x="2932016" y="211437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674" name="TextBox 673">
            <a:extLst>
              <a:ext uri="{FF2B5EF4-FFF2-40B4-BE49-F238E27FC236}">
                <a16:creationId xmlns:a16="http://schemas.microsoft.com/office/drawing/2014/main" id="{BBBE250E-8D57-4BB0-BF1E-6D9BD2094291}"/>
              </a:ext>
            </a:extLst>
          </p:cNvPr>
          <p:cNvSpPr txBox="1"/>
          <p:nvPr/>
        </p:nvSpPr>
        <p:spPr>
          <a:xfrm>
            <a:off x="3190061" y="211437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675" name="TextBox 674">
            <a:extLst>
              <a:ext uri="{FF2B5EF4-FFF2-40B4-BE49-F238E27FC236}">
                <a16:creationId xmlns:a16="http://schemas.microsoft.com/office/drawing/2014/main" id="{95E10D0E-1290-4170-A8F5-7C880423D7AE}"/>
              </a:ext>
            </a:extLst>
          </p:cNvPr>
          <p:cNvSpPr txBox="1"/>
          <p:nvPr/>
        </p:nvSpPr>
        <p:spPr>
          <a:xfrm>
            <a:off x="3448106" y="211437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76" name="TextBox 675">
            <a:extLst>
              <a:ext uri="{FF2B5EF4-FFF2-40B4-BE49-F238E27FC236}">
                <a16:creationId xmlns:a16="http://schemas.microsoft.com/office/drawing/2014/main" id="{B9D1D281-D770-453E-9C64-24FB51D0A253}"/>
              </a:ext>
            </a:extLst>
          </p:cNvPr>
          <p:cNvSpPr txBox="1"/>
          <p:nvPr/>
        </p:nvSpPr>
        <p:spPr>
          <a:xfrm>
            <a:off x="3706151" y="21143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77" name="TextBox 676">
            <a:extLst>
              <a:ext uri="{FF2B5EF4-FFF2-40B4-BE49-F238E27FC236}">
                <a16:creationId xmlns:a16="http://schemas.microsoft.com/office/drawing/2014/main" id="{8978EF3B-DA68-40DC-A7E2-ECD10FB7766D}"/>
              </a:ext>
            </a:extLst>
          </p:cNvPr>
          <p:cNvSpPr txBox="1"/>
          <p:nvPr/>
        </p:nvSpPr>
        <p:spPr>
          <a:xfrm>
            <a:off x="4038666" y="211436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78" name="TextBox 677">
            <a:extLst>
              <a:ext uri="{FF2B5EF4-FFF2-40B4-BE49-F238E27FC236}">
                <a16:creationId xmlns:a16="http://schemas.microsoft.com/office/drawing/2014/main" id="{D632BDB7-B00E-4920-BCF9-D3B48E66B6A5}"/>
              </a:ext>
            </a:extLst>
          </p:cNvPr>
          <p:cNvSpPr txBox="1"/>
          <p:nvPr/>
        </p:nvSpPr>
        <p:spPr>
          <a:xfrm>
            <a:off x="4371176" y="21143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79" name="TextBox 678">
            <a:extLst>
              <a:ext uri="{FF2B5EF4-FFF2-40B4-BE49-F238E27FC236}">
                <a16:creationId xmlns:a16="http://schemas.microsoft.com/office/drawing/2014/main" id="{4F55C9EF-6CD9-46DA-81F8-1CB092A523F5}"/>
              </a:ext>
            </a:extLst>
          </p:cNvPr>
          <p:cNvSpPr txBox="1"/>
          <p:nvPr/>
        </p:nvSpPr>
        <p:spPr>
          <a:xfrm>
            <a:off x="4703686" y="211435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80" name="TextBox 679">
            <a:extLst>
              <a:ext uri="{FF2B5EF4-FFF2-40B4-BE49-F238E27FC236}">
                <a16:creationId xmlns:a16="http://schemas.microsoft.com/office/drawing/2014/main" id="{F2C7325A-8B09-48E6-95A8-30AE3B194ABF}"/>
              </a:ext>
            </a:extLst>
          </p:cNvPr>
          <p:cNvSpPr txBox="1"/>
          <p:nvPr/>
        </p:nvSpPr>
        <p:spPr>
          <a:xfrm>
            <a:off x="5036196" y="21143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13624EE1-923E-4D54-84C9-7FD64FD72D64}"/>
              </a:ext>
            </a:extLst>
          </p:cNvPr>
          <p:cNvSpPr txBox="1"/>
          <p:nvPr/>
        </p:nvSpPr>
        <p:spPr>
          <a:xfrm>
            <a:off x="5359181" y="211434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82" name="TextBox 681">
            <a:extLst>
              <a:ext uri="{FF2B5EF4-FFF2-40B4-BE49-F238E27FC236}">
                <a16:creationId xmlns:a16="http://schemas.microsoft.com/office/drawing/2014/main" id="{47049971-F815-4D17-90A9-AE10EFC4F69E}"/>
              </a:ext>
            </a:extLst>
          </p:cNvPr>
          <p:cNvSpPr txBox="1"/>
          <p:nvPr/>
        </p:nvSpPr>
        <p:spPr>
          <a:xfrm>
            <a:off x="5682166" y="21143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B9830A09-A83F-4FCD-85E3-DDC43D7D48B9}"/>
              </a:ext>
            </a:extLst>
          </p:cNvPr>
          <p:cNvSpPr txBox="1"/>
          <p:nvPr/>
        </p:nvSpPr>
        <p:spPr>
          <a:xfrm>
            <a:off x="6005151" y="211433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84" name="TextBox 683">
            <a:extLst>
              <a:ext uri="{FF2B5EF4-FFF2-40B4-BE49-F238E27FC236}">
                <a16:creationId xmlns:a16="http://schemas.microsoft.com/office/drawing/2014/main" id="{C46AAEC3-524C-401F-B8ED-9D0C14EC0FFC}"/>
              </a:ext>
            </a:extLst>
          </p:cNvPr>
          <p:cNvSpPr txBox="1"/>
          <p:nvPr/>
        </p:nvSpPr>
        <p:spPr>
          <a:xfrm>
            <a:off x="6328136" y="21143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32994C44-001E-42DD-B3E5-4D7997B757DB}"/>
              </a:ext>
            </a:extLst>
          </p:cNvPr>
          <p:cNvSpPr txBox="1"/>
          <p:nvPr/>
        </p:nvSpPr>
        <p:spPr>
          <a:xfrm>
            <a:off x="6660646" y="211432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86" name="TextBox 685">
            <a:extLst>
              <a:ext uri="{FF2B5EF4-FFF2-40B4-BE49-F238E27FC236}">
                <a16:creationId xmlns:a16="http://schemas.microsoft.com/office/drawing/2014/main" id="{A0912AD2-FAE2-48CB-AB41-2111C89CE412}"/>
              </a:ext>
            </a:extLst>
          </p:cNvPr>
          <p:cNvSpPr txBox="1"/>
          <p:nvPr/>
        </p:nvSpPr>
        <p:spPr>
          <a:xfrm>
            <a:off x="6993156" y="21143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38940482-9178-46D5-8BE0-B66996A83799}"/>
              </a:ext>
            </a:extLst>
          </p:cNvPr>
          <p:cNvSpPr txBox="1"/>
          <p:nvPr/>
        </p:nvSpPr>
        <p:spPr>
          <a:xfrm>
            <a:off x="7325666" y="211431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88" name="TextBox 687">
            <a:extLst>
              <a:ext uri="{FF2B5EF4-FFF2-40B4-BE49-F238E27FC236}">
                <a16:creationId xmlns:a16="http://schemas.microsoft.com/office/drawing/2014/main" id="{02F12A3F-8C15-48A0-92D3-78EA916B31BC}"/>
              </a:ext>
            </a:extLst>
          </p:cNvPr>
          <p:cNvSpPr txBox="1"/>
          <p:nvPr/>
        </p:nvSpPr>
        <p:spPr>
          <a:xfrm>
            <a:off x="7658176" y="21143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62299028-7A4C-40D5-8402-567DF5AFC2C1}"/>
              </a:ext>
            </a:extLst>
          </p:cNvPr>
          <p:cNvSpPr txBox="1"/>
          <p:nvPr/>
        </p:nvSpPr>
        <p:spPr>
          <a:xfrm>
            <a:off x="2932016" y="178056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5927890C-F0B4-4B4F-AE25-E45355B41C25}"/>
              </a:ext>
            </a:extLst>
          </p:cNvPr>
          <p:cNvSpPr txBox="1"/>
          <p:nvPr/>
        </p:nvSpPr>
        <p:spPr>
          <a:xfrm>
            <a:off x="3190061" y="178056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692" name="TextBox 691">
            <a:extLst>
              <a:ext uri="{FF2B5EF4-FFF2-40B4-BE49-F238E27FC236}">
                <a16:creationId xmlns:a16="http://schemas.microsoft.com/office/drawing/2014/main" id="{F7D20C39-AB67-4D01-BE70-856F36704A2D}"/>
              </a:ext>
            </a:extLst>
          </p:cNvPr>
          <p:cNvSpPr txBox="1"/>
          <p:nvPr/>
        </p:nvSpPr>
        <p:spPr>
          <a:xfrm>
            <a:off x="3448106" y="178056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93" name="TextBox 692">
            <a:extLst>
              <a:ext uri="{FF2B5EF4-FFF2-40B4-BE49-F238E27FC236}">
                <a16:creationId xmlns:a16="http://schemas.microsoft.com/office/drawing/2014/main" id="{541A62A0-1D66-4F22-A5D5-8B6710A80D05}"/>
              </a:ext>
            </a:extLst>
          </p:cNvPr>
          <p:cNvSpPr txBox="1"/>
          <p:nvPr/>
        </p:nvSpPr>
        <p:spPr>
          <a:xfrm>
            <a:off x="3706151" y="178056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94" name="TextBox 693">
            <a:extLst>
              <a:ext uri="{FF2B5EF4-FFF2-40B4-BE49-F238E27FC236}">
                <a16:creationId xmlns:a16="http://schemas.microsoft.com/office/drawing/2014/main" id="{F423A938-8DEE-42E0-9108-570064433C1C}"/>
              </a:ext>
            </a:extLst>
          </p:cNvPr>
          <p:cNvSpPr txBox="1"/>
          <p:nvPr/>
        </p:nvSpPr>
        <p:spPr>
          <a:xfrm>
            <a:off x="4038666" y="178055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95" name="TextBox 694">
            <a:extLst>
              <a:ext uri="{FF2B5EF4-FFF2-40B4-BE49-F238E27FC236}">
                <a16:creationId xmlns:a16="http://schemas.microsoft.com/office/drawing/2014/main" id="{BFAF2C32-B453-42EC-94B8-B3667C8878F7}"/>
              </a:ext>
            </a:extLst>
          </p:cNvPr>
          <p:cNvSpPr txBox="1"/>
          <p:nvPr/>
        </p:nvSpPr>
        <p:spPr>
          <a:xfrm>
            <a:off x="4371176" y="178055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96" name="TextBox 695">
            <a:extLst>
              <a:ext uri="{FF2B5EF4-FFF2-40B4-BE49-F238E27FC236}">
                <a16:creationId xmlns:a16="http://schemas.microsoft.com/office/drawing/2014/main" id="{F40D90CE-06A9-44D5-A5B2-03BBF49FAA02}"/>
              </a:ext>
            </a:extLst>
          </p:cNvPr>
          <p:cNvSpPr txBox="1"/>
          <p:nvPr/>
        </p:nvSpPr>
        <p:spPr>
          <a:xfrm>
            <a:off x="4703686" y="178054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97" name="TextBox 696">
            <a:extLst>
              <a:ext uri="{FF2B5EF4-FFF2-40B4-BE49-F238E27FC236}">
                <a16:creationId xmlns:a16="http://schemas.microsoft.com/office/drawing/2014/main" id="{18167986-2CD3-4B78-9F72-4047E726CFBC}"/>
              </a:ext>
            </a:extLst>
          </p:cNvPr>
          <p:cNvSpPr txBox="1"/>
          <p:nvPr/>
        </p:nvSpPr>
        <p:spPr>
          <a:xfrm>
            <a:off x="5036196" y="178054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98" name="TextBox 697">
            <a:extLst>
              <a:ext uri="{FF2B5EF4-FFF2-40B4-BE49-F238E27FC236}">
                <a16:creationId xmlns:a16="http://schemas.microsoft.com/office/drawing/2014/main" id="{D1D7E1FD-EB05-4BF2-9E62-EDDAB015E278}"/>
              </a:ext>
            </a:extLst>
          </p:cNvPr>
          <p:cNvSpPr txBox="1"/>
          <p:nvPr/>
        </p:nvSpPr>
        <p:spPr>
          <a:xfrm>
            <a:off x="5359181" y="178053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0CCE0DBB-ED86-491D-B4C0-2587FB451D57}"/>
              </a:ext>
            </a:extLst>
          </p:cNvPr>
          <p:cNvSpPr txBox="1"/>
          <p:nvPr/>
        </p:nvSpPr>
        <p:spPr>
          <a:xfrm>
            <a:off x="5682166" y="17805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700" name="TextBox 699">
            <a:extLst>
              <a:ext uri="{FF2B5EF4-FFF2-40B4-BE49-F238E27FC236}">
                <a16:creationId xmlns:a16="http://schemas.microsoft.com/office/drawing/2014/main" id="{EB6592AF-6277-4AF9-AE72-5353FEF4C659}"/>
              </a:ext>
            </a:extLst>
          </p:cNvPr>
          <p:cNvSpPr txBox="1"/>
          <p:nvPr/>
        </p:nvSpPr>
        <p:spPr>
          <a:xfrm>
            <a:off x="6005151" y="178052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7E0FBFD8-F9A4-46BD-BE1E-9A9E1AAAB145}"/>
              </a:ext>
            </a:extLst>
          </p:cNvPr>
          <p:cNvSpPr txBox="1"/>
          <p:nvPr/>
        </p:nvSpPr>
        <p:spPr>
          <a:xfrm>
            <a:off x="6328136" y="17805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2AADB81C-4DD3-4B6A-91D2-04F748D51966}"/>
              </a:ext>
            </a:extLst>
          </p:cNvPr>
          <p:cNvSpPr txBox="1"/>
          <p:nvPr/>
        </p:nvSpPr>
        <p:spPr>
          <a:xfrm>
            <a:off x="6660646" y="178051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4A3558E7-5E58-4AAB-9C0A-ADE9999C8641}"/>
              </a:ext>
            </a:extLst>
          </p:cNvPr>
          <p:cNvSpPr txBox="1"/>
          <p:nvPr/>
        </p:nvSpPr>
        <p:spPr>
          <a:xfrm>
            <a:off x="6993156" y="17805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A6C42527-B233-4DDF-8459-FF899F38D494}"/>
              </a:ext>
            </a:extLst>
          </p:cNvPr>
          <p:cNvSpPr txBox="1"/>
          <p:nvPr/>
        </p:nvSpPr>
        <p:spPr>
          <a:xfrm>
            <a:off x="7325666" y="178050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05" name="TextBox 704">
            <a:extLst>
              <a:ext uri="{FF2B5EF4-FFF2-40B4-BE49-F238E27FC236}">
                <a16:creationId xmlns:a16="http://schemas.microsoft.com/office/drawing/2014/main" id="{25161DB1-3CB8-4BC8-8B76-8B85CDE60A62}"/>
              </a:ext>
            </a:extLst>
          </p:cNvPr>
          <p:cNvSpPr txBox="1"/>
          <p:nvPr/>
        </p:nvSpPr>
        <p:spPr>
          <a:xfrm>
            <a:off x="7658176" y="17805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06" name="TextBox 705">
            <a:extLst>
              <a:ext uri="{FF2B5EF4-FFF2-40B4-BE49-F238E27FC236}">
                <a16:creationId xmlns:a16="http://schemas.microsoft.com/office/drawing/2014/main" id="{E23F956B-5DAB-4123-BCC0-E9FB0D9B5568}"/>
              </a:ext>
            </a:extLst>
          </p:cNvPr>
          <p:cNvSpPr txBox="1"/>
          <p:nvPr/>
        </p:nvSpPr>
        <p:spPr>
          <a:xfrm>
            <a:off x="2932016" y="1453015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7533F43F-1A73-47AD-9ED4-61A321D34E0D}"/>
              </a:ext>
            </a:extLst>
          </p:cNvPr>
          <p:cNvSpPr txBox="1"/>
          <p:nvPr/>
        </p:nvSpPr>
        <p:spPr>
          <a:xfrm>
            <a:off x="3190061" y="145301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864F0C58-EFEA-4391-9FCF-D9508CA57D62}"/>
              </a:ext>
            </a:extLst>
          </p:cNvPr>
          <p:cNvSpPr txBox="1"/>
          <p:nvPr/>
        </p:nvSpPr>
        <p:spPr>
          <a:xfrm>
            <a:off x="3448106" y="1453015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DA154C98-051E-49F9-8C34-9FEDD39AF093}"/>
              </a:ext>
            </a:extLst>
          </p:cNvPr>
          <p:cNvSpPr txBox="1"/>
          <p:nvPr/>
        </p:nvSpPr>
        <p:spPr>
          <a:xfrm>
            <a:off x="3706151" y="14530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710" name="TextBox 709">
            <a:extLst>
              <a:ext uri="{FF2B5EF4-FFF2-40B4-BE49-F238E27FC236}">
                <a16:creationId xmlns:a16="http://schemas.microsoft.com/office/drawing/2014/main" id="{C392BDF3-FE55-4A63-AC55-43EB503DC2C6}"/>
              </a:ext>
            </a:extLst>
          </p:cNvPr>
          <p:cNvSpPr txBox="1"/>
          <p:nvPr/>
        </p:nvSpPr>
        <p:spPr>
          <a:xfrm>
            <a:off x="4038666" y="145301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id="{2E7FD8BC-9B0D-4015-A151-99F5799F0293}"/>
              </a:ext>
            </a:extLst>
          </p:cNvPr>
          <p:cNvSpPr txBox="1"/>
          <p:nvPr/>
        </p:nvSpPr>
        <p:spPr>
          <a:xfrm>
            <a:off x="4371176" y="14530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712" name="TextBox 711">
            <a:extLst>
              <a:ext uri="{FF2B5EF4-FFF2-40B4-BE49-F238E27FC236}">
                <a16:creationId xmlns:a16="http://schemas.microsoft.com/office/drawing/2014/main" id="{0F0119C8-303A-4F63-9920-34E248A55684}"/>
              </a:ext>
            </a:extLst>
          </p:cNvPr>
          <p:cNvSpPr txBox="1"/>
          <p:nvPr/>
        </p:nvSpPr>
        <p:spPr>
          <a:xfrm>
            <a:off x="4703686" y="145300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713" name="TextBox 712">
            <a:extLst>
              <a:ext uri="{FF2B5EF4-FFF2-40B4-BE49-F238E27FC236}">
                <a16:creationId xmlns:a16="http://schemas.microsoft.com/office/drawing/2014/main" id="{9F3D7042-7CFE-4F76-AB9F-859B3D16B1BF}"/>
              </a:ext>
            </a:extLst>
          </p:cNvPr>
          <p:cNvSpPr txBox="1"/>
          <p:nvPr/>
        </p:nvSpPr>
        <p:spPr>
          <a:xfrm>
            <a:off x="5036196" y="145299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714" name="TextBox 713">
            <a:extLst>
              <a:ext uri="{FF2B5EF4-FFF2-40B4-BE49-F238E27FC236}">
                <a16:creationId xmlns:a16="http://schemas.microsoft.com/office/drawing/2014/main" id="{4268BA6C-2DF1-4064-B228-D7F8098C9142}"/>
              </a:ext>
            </a:extLst>
          </p:cNvPr>
          <p:cNvSpPr txBox="1"/>
          <p:nvPr/>
        </p:nvSpPr>
        <p:spPr>
          <a:xfrm>
            <a:off x="5359181" y="145299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715" name="TextBox 714">
            <a:extLst>
              <a:ext uri="{FF2B5EF4-FFF2-40B4-BE49-F238E27FC236}">
                <a16:creationId xmlns:a16="http://schemas.microsoft.com/office/drawing/2014/main" id="{82EE5271-9C86-4170-A179-E5ED96873EAB}"/>
              </a:ext>
            </a:extLst>
          </p:cNvPr>
          <p:cNvSpPr txBox="1"/>
          <p:nvPr/>
        </p:nvSpPr>
        <p:spPr>
          <a:xfrm>
            <a:off x="5682166" y="145298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716" name="TextBox 715">
            <a:extLst>
              <a:ext uri="{FF2B5EF4-FFF2-40B4-BE49-F238E27FC236}">
                <a16:creationId xmlns:a16="http://schemas.microsoft.com/office/drawing/2014/main" id="{945A6B8C-53AF-46E5-AD1F-CE1BDD294EA6}"/>
              </a:ext>
            </a:extLst>
          </p:cNvPr>
          <p:cNvSpPr txBox="1"/>
          <p:nvPr/>
        </p:nvSpPr>
        <p:spPr>
          <a:xfrm>
            <a:off x="6005151" y="145298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717" name="TextBox 716">
            <a:extLst>
              <a:ext uri="{FF2B5EF4-FFF2-40B4-BE49-F238E27FC236}">
                <a16:creationId xmlns:a16="http://schemas.microsoft.com/office/drawing/2014/main" id="{612CA86B-0FEE-49E3-B042-2402919BE800}"/>
              </a:ext>
            </a:extLst>
          </p:cNvPr>
          <p:cNvSpPr txBox="1"/>
          <p:nvPr/>
        </p:nvSpPr>
        <p:spPr>
          <a:xfrm>
            <a:off x="6328136" y="14529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18" name="TextBox 717">
            <a:extLst>
              <a:ext uri="{FF2B5EF4-FFF2-40B4-BE49-F238E27FC236}">
                <a16:creationId xmlns:a16="http://schemas.microsoft.com/office/drawing/2014/main" id="{611A6AA6-9999-4A66-A608-2F929946C6F5}"/>
              </a:ext>
            </a:extLst>
          </p:cNvPr>
          <p:cNvSpPr txBox="1"/>
          <p:nvPr/>
        </p:nvSpPr>
        <p:spPr>
          <a:xfrm>
            <a:off x="6660646" y="145297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19" name="TextBox 718">
            <a:extLst>
              <a:ext uri="{FF2B5EF4-FFF2-40B4-BE49-F238E27FC236}">
                <a16:creationId xmlns:a16="http://schemas.microsoft.com/office/drawing/2014/main" id="{F65F1DEB-A0D3-4120-A3C0-51494B9D7815}"/>
              </a:ext>
            </a:extLst>
          </p:cNvPr>
          <p:cNvSpPr txBox="1"/>
          <p:nvPr/>
        </p:nvSpPr>
        <p:spPr>
          <a:xfrm>
            <a:off x="6993156" y="145296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20" name="TextBox 719">
            <a:extLst>
              <a:ext uri="{FF2B5EF4-FFF2-40B4-BE49-F238E27FC236}">
                <a16:creationId xmlns:a16="http://schemas.microsoft.com/office/drawing/2014/main" id="{5D2B5665-E206-4CA7-807B-D6754798504F}"/>
              </a:ext>
            </a:extLst>
          </p:cNvPr>
          <p:cNvSpPr txBox="1"/>
          <p:nvPr/>
        </p:nvSpPr>
        <p:spPr>
          <a:xfrm>
            <a:off x="7325666" y="145296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21" name="TextBox 720">
            <a:extLst>
              <a:ext uri="{FF2B5EF4-FFF2-40B4-BE49-F238E27FC236}">
                <a16:creationId xmlns:a16="http://schemas.microsoft.com/office/drawing/2014/main" id="{0AACCD31-7612-456D-AF97-6B73C2908CAE}"/>
              </a:ext>
            </a:extLst>
          </p:cNvPr>
          <p:cNvSpPr txBox="1"/>
          <p:nvPr/>
        </p:nvSpPr>
        <p:spPr>
          <a:xfrm>
            <a:off x="7658176" y="14529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22" name="TextBox 721">
            <a:extLst>
              <a:ext uri="{FF2B5EF4-FFF2-40B4-BE49-F238E27FC236}">
                <a16:creationId xmlns:a16="http://schemas.microsoft.com/office/drawing/2014/main" id="{50EEC9DF-A750-463B-9252-FFA29C2223E5}"/>
              </a:ext>
            </a:extLst>
          </p:cNvPr>
          <p:cNvSpPr txBox="1"/>
          <p:nvPr/>
        </p:nvSpPr>
        <p:spPr>
          <a:xfrm>
            <a:off x="7990686" y="145295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24" name="TextBox 723">
            <a:extLst>
              <a:ext uri="{FF2B5EF4-FFF2-40B4-BE49-F238E27FC236}">
                <a16:creationId xmlns:a16="http://schemas.microsoft.com/office/drawing/2014/main" id="{DAC01E22-E7F0-4D35-925E-DCE4DE75CF18}"/>
              </a:ext>
            </a:extLst>
          </p:cNvPr>
          <p:cNvSpPr txBox="1"/>
          <p:nvPr/>
        </p:nvSpPr>
        <p:spPr>
          <a:xfrm>
            <a:off x="2932016" y="111186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725" name="TextBox 724">
            <a:extLst>
              <a:ext uri="{FF2B5EF4-FFF2-40B4-BE49-F238E27FC236}">
                <a16:creationId xmlns:a16="http://schemas.microsoft.com/office/drawing/2014/main" id="{8B765A78-3D8A-48B2-B1AF-3EBC3FF41831}"/>
              </a:ext>
            </a:extLst>
          </p:cNvPr>
          <p:cNvSpPr txBox="1"/>
          <p:nvPr/>
        </p:nvSpPr>
        <p:spPr>
          <a:xfrm>
            <a:off x="3190061" y="111186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726" name="TextBox 725">
            <a:extLst>
              <a:ext uri="{FF2B5EF4-FFF2-40B4-BE49-F238E27FC236}">
                <a16:creationId xmlns:a16="http://schemas.microsoft.com/office/drawing/2014/main" id="{B19C763C-375D-4BAC-A4E5-085BC4529BD9}"/>
              </a:ext>
            </a:extLst>
          </p:cNvPr>
          <p:cNvSpPr txBox="1"/>
          <p:nvPr/>
        </p:nvSpPr>
        <p:spPr>
          <a:xfrm>
            <a:off x="3448106" y="111186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727" name="TextBox 726">
            <a:extLst>
              <a:ext uri="{FF2B5EF4-FFF2-40B4-BE49-F238E27FC236}">
                <a16:creationId xmlns:a16="http://schemas.microsoft.com/office/drawing/2014/main" id="{BBDBD590-6451-4D7C-8D0F-7E3B926F5A57}"/>
              </a:ext>
            </a:extLst>
          </p:cNvPr>
          <p:cNvSpPr txBox="1"/>
          <p:nvPr/>
        </p:nvSpPr>
        <p:spPr>
          <a:xfrm>
            <a:off x="3706151" y="11118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728" name="TextBox 727">
            <a:extLst>
              <a:ext uri="{FF2B5EF4-FFF2-40B4-BE49-F238E27FC236}">
                <a16:creationId xmlns:a16="http://schemas.microsoft.com/office/drawing/2014/main" id="{B1B5B24C-0F12-4AAB-B8DC-83149315F5BD}"/>
              </a:ext>
            </a:extLst>
          </p:cNvPr>
          <p:cNvSpPr txBox="1"/>
          <p:nvPr/>
        </p:nvSpPr>
        <p:spPr>
          <a:xfrm>
            <a:off x="4038666" y="111185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729" name="TextBox 728">
            <a:extLst>
              <a:ext uri="{FF2B5EF4-FFF2-40B4-BE49-F238E27FC236}">
                <a16:creationId xmlns:a16="http://schemas.microsoft.com/office/drawing/2014/main" id="{04D255AE-3F93-4D84-99EC-061667BF8D02}"/>
              </a:ext>
            </a:extLst>
          </p:cNvPr>
          <p:cNvSpPr txBox="1"/>
          <p:nvPr/>
        </p:nvSpPr>
        <p:spPr>
          <a:xfrm>
            <a:off x="4371176" y="11118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730" name="TextBox 729">
            <a:extLst>
              <a:ext uri="{FF2B5EF4-FFF2-40B4-BE49-F238E27FC236}">
                <a16:creationId xmlns:a16="http://schemas.microsoft.com/office/drawing/2014/main" id="{D79E94E9-6935-43F1-A471-F0D2FF79180A}"/>
              </a:ext>
            </a:extLst>
          </p:cNvPr>
          <p:cNvSpPr txBox="1"/>
          <p:nvPr/>
        </p:nvSpPr>
        <p:spPr>
          <a:xfrm>
            <a:off x="4703686" y="111184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731" name="TextBox 730">
            <a:extLst>
              <a:ext uri="{FF2B5EF4-FFF2-40B4-BE49-F238E27FC236}">
                <a16:creationId xmlns:a16="http://schemas.microsoft.com/office/drawing/2014/main" id="{750E2C64-AA23-46DF-BC87-7AD2235F3284}"/>
              </a:ext>
            </a:extLst>
          </p:cNvPr>
          <p:cNvSpPr txBox="1"/>
          <p:nvPr/>
        </p:nvSpPr>
        <p:spPr>
          <a:xfrm>
            <a:off x="5036196" y="11118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732" name="TextBox 731">
            <a:extLst>
              <a:ext uri="{FF2B5EF4-FFF2-40B4-BE49-F238E27FC236}">
                <a16:creationId xmlns:a16="http://schemas.microsoft.com/office/drawing/2014/main" id="{FBA7B4B6-049B-40E4-B6F1-1E5201864062}"/>
              </a:ext>
            </a:extLst>
          </p:cNvPr>
          <p:cNvSpPr txBox="1"/>
          <p:nvPr/>
        </p:nvSpPr>
        <p:spPr>
          <a:xfrm>
            <a:off x="5359181" y="111183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733" name="TextBox 732">
            <a:extLst>
              <a:ext uri="{FF2B5EF4-FFF2-40B4-BE49-F238E27FC236}">
                <a16:creationId xmlns:a16="http://schemas.microsoft.com/office/drawing/2014/main" id="{8B4BD10E-BA2C-412F-A6F7-6F393717FDC6}"/>
              </a:ext>
            </a:extLst>
          </p:cNvPr>
          <p:cNvSpPr txBox="1"/>
          <p:nvPr/>
        </p:nvSpPr>
        <p:spPr>
          <a:xfrm>
            <a:off x="5682166" y="11118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734" name="TextBox 733">
            <a:extLst>
              <a:ext uri="{FF2B5EF4-FFF2-40B4-BE49-F238E27FC236}">
                <a16:creationId xmlns:a16="http://schemas.microsoft.com/office/drawing/2014/main" id="{7B9D4973-821A-49AE-834D-BA99B7FA15F9}"/>
              </a:ext>
            </a:extLst>
          </p:cNvPr>
          <p:cNvSpPr txBox="1"/>
          <p:nvPr/>
        </p:nvSpPr>
        <p:spPr>
          <a:xfrm>
            <a:off x="6005151" y="111182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735" name="TextBox 734">
            <a:extLst>
              <a:ext uri="{FF2B5EF4-FFF2-40B4-BE49-F238E27FC236}">
                <a16:creationId xmlns:a16="http://schemas.microsoft.com/office/drawing/2014/main" id="{39F678F4-395A-4057-9990-BC3E2F060358}"/>
              </a:ext>
            </a:extLst>
          </p:cNvPr>
          <p:cNvSpPr txBox="1"/>
          <p:nvPr/>
        </p:nvSpPr>
        <p:spPr>
          <a:xfrm>
            <a:off x="6328136" y="11118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36" name="TextBox 735">
            <a:extLst>
              <a:ext uri="{FF2B5EF4-FFF2-40B4-BE49-F238E27FC236}">
                <a16:creationId xmlns:a16="http://schemas.microsoft.com/office/drawing/2014/main" id="{610417A0-5035-4CDF-A378-89B3A15473D6}"/>
              </a:ext>
            </a:extLst>
          </p:cNvPr>
          <p:cNvSpPr txBox="1"/>
          <p:nvPr/>
        </p:nvSpPr>
        <p:spPr>
          <a:xfrm>
            <a:off x="6660646" y="111181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37" name="TextBox 736">
            <a:extLst>
              <a:ext uri="{FF2B5EF4-FFF2-40B4-BE49-F238E27FC236}">
                <a16:creationId xmlns:a16="http://schemas.microsoft.com/office/drawing/2014/main" id="{68BC7423-F012-47EB-9D85-3FEA2B628254}"/>
              </a:ext>
            </a:extLst>
          </p:cNvPr>
          <p:cNvSpPr txBox="1"/>
          <p:nvPr/>
        </p:nvSpPr>
        <p:spPr>
          <a:xfrm>
            <a:off x="6993156" y="11118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id="{6DC13812-E0DB-44EF-A684-0AF9BCCA15BA}"/>
              </a:ext>
            </a:extLst>
          </p:cNvPr>
          <p:cNvSpPr txBox="1"/>
          <p:nvPr/>
        </p:nvSpPr>
        <p:spPr>
          <a:xfrm>
            <a:off x="7325666" y="111180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190A4403-A055-400C-8627-D534679E470A}"/>
              </a:ext>
            </a:extLst>
          </p:cNvPr>
          <p:cNvSpPr txBox="1"/>
          <p:nvPr/>
        </p:nvSpPr>
        <p:spPr>
          <a:xfrm>
            <a:off x="7658176" y="11118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41E88833-A802-4206-ACAB-335C68861C9B}"/>
              </a:ext>
            </a:extLst>
          </p:cNvPr>
          <p:cNvSpPr txBox="1"/>
          <p:nvPr/>
        </p:nvSpPr>
        <p:spPr>
          <a:xfrm>
            <a:off x="7990686" y="111179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42" name="TextBox 741">
            <a:extLst>
              <a:ext uri="{FF2B5EF4-FFF2-40B4-BE49-F238E27FC236}">
                <a16:creationId xmlns:a16="http://schemas.microsoft.com/office/drawing/2014/main" id="{59D4A70D-192A-4AE7-9E7B-B6DC1AA94160}"/>
              </a:ext>
            </a:extLst>
          </p:cNvPr>
          <p:cNvSpPr txBox="1"/>
          <p:nvPr/>
        </p:nvSpPr>
        <p:spPr>
          <a:xfrm>
            <a:off x="2932016" y="77071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743" name="TextBox 742">
            <a:extLst>
              <a:ext uri="{FF2B5EF4-FFF2-40B4-BE49-F238E27FC236}">
                <a16:creationId xmlns:a16="http://schemas.microsoft.com/office/drawing/2014/main" id="{3D1E61EC-B207-47D9-A7FB-D808D7470463}"/>
              </a:ext>
            </a:extLst>
          </p:cNvPr>
          <p:cNvSpPr txBox="1"/>
          <p:nvPr/>
        </p:nvSpPr>
        <p:spPr>
          <a:xfrm>
            <a:off x="3190061" y="77071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744" name="TextBox 743">
            <a:extLst>
              <a:ext uri="{FF2B5EF4-FFF2-40B4-BE49-F238E27FC236}">
                <a16:creationId xmlns:a16="http://schemas.microsoft.com/office/drawing/2014/main" id="{C0707C34-1C20-4752-9C08-BA1CDDA7F107}"/>
              </a:ext>
            </a:extLst>
          </p:cNvPr>
          <p:cNvSpPr txBox="1"/>
          <p:nvPr/>
        </p:nvSpPr>
        <p:spPr>
          <a:xfrm>
            <a:off x="3448106" y="77071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id="{0F39BD34-A42E-46CE-A6B3-DE2A410DFE2F}"/>
              </a:ext>
            </a:extLst>
          </p:cNvPr>
          <p:cNvSpPr txBox="1"/>
          <p:nvPr/>
        </p:nvSpPr>
        <p:spPr>
          <a:xfrm>
            <a:off x="3706151" y="7707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746" name="TextBox 745">
            <a:extLst>
              <a:ext uri="{FF2B5EF4-FFF2-40B4-BE49-F238E27FC236}">
                <a16:creationId xmlns:a16="http://schemas.microsoft.com/office/drawing/2014/main" id="{01442212-B108-44BE-8FDF-E3C98E9ECD6D}"/>
              </a:ext>
            </a:extLst>
          </p:cNvPr>
          <p:cNvSpPr txBox="1"/>
          <p:nvPr/>
        </p:nvSpPr>
        <p:spPr>
          <a:xfrm>
            <a:off x="4038666" y="77070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747" name="TextBox 746">
            <a:extLst>
              <a:ext uri="{FF2B5EF4-FFF2-40B4-BE49-F238E27FC236}">
                <a16:creationId xmlns:a16="http://schemas.microsoft.com/office/drawing/2014/main" id="{97F3F1DD-DC9A-4F79-9138-714E9C032A39}"/>
              </a:ext>
            </a:extLst>
          </p:cNvPr>
          <p:cNvSpPr txBox="1"/>
          <p:nvPr/>
        </p:nvSpPr>
        <p:spPr>
          <a:xfrm>
            <a:off x="4371176" y="77070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748" name="TextBox 747">
            <a:extLst>
              <a:ext uri="{FF2B5EF4-FFF2-40B4-BE49-F238E27FC236}">
                <a16:creationId xmlns:a16="http://schemas.microsoft.com/office/drawing/2014/main" id="{4192A4B2-FCD2-4EEB-9635-3951F40BE7BE}"/>
              </a:ext>
            </a:extLst>
          </p:cNvPr>
          <p:cNvSpPr txBox="1"/>
          <p:nvPr/>
        </p:nvSpPr>
        <p:spPr>
          <a:xfrm>
            <a:off x="4703686" y="77069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id="{68BD7BD2-8AA1-4E95-91A7-39EDF29B889E}"/>
              </a:ext>
            </a:extLst>
          </p:cNvPr>
          <p:cNvSpPr txBox="1"/>
          <p:nvPr/>
        </p:nvSpPr>
        <p:spPr>
          <a:xfrm>
            <a:off x="5036196" y="7706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750" name="TextBox 749">
            <a:extLst>
              <a:ext uri="{FF2B5EF4-FFF2-40B4-BE49-F238E27FC236}">
                <a16:creationId xmlns:a16="http://schemas.microsoft.com/office/drawing/2014/main" id="{8C7986FB-D95C-46DD-A404-BE641A0F9A73}"/>
              </a:ext>
            </a:extLst>
          </p:cNvPr>
          <p:cNvSpPr txBox="1"/>
          <p:nvPr/>
        </p:nvSpPr>
        <p:spPr>
          <a:xfrm>
            <a:off x="5359181" y="77068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751" name="TextBox 750">
            <a:extLst>
              <a:ext uri="{FF2B5EF4-FFF2-40B4-BE49-F238E27FC236}">
                <a16:creationId xmlns:a16="http://schemas.microsoft.com/office/drawing/2014/main" id="{917AF78D-5184-4A46-81CE-CB6A2BB192FA}"/>
              </a:ext>
            </a:extLst>
          </p:cNvPr>
          <p:cNvSpPr txBox="1"/>
          <p:nvPr/>
        </p:nvSpPr>
        <p:spPr>
          <a:xfrm>
            <a:off x="5682166" y="7706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752" name="TextBox 751">
            <a:extLst>
              <a:ext uri="{FF2B5EF4-FFF2-40B4-BE49-F238E27FC236}">
                <a16:creationId xmlns:a16="http://schemas.microsoft.com/office/drawing/2014/main" id="{CE8E7A7A-4E9D-4BBA-A1D9-8A43EA593BBF}"/>
              </a:ext>
            </a:extLst>
          </p:cNvPr>
          <p:cNvSpPr txBox="1"/>
          <p:nvPr/>
        </p:nvSpPr>
        <p:spPr>
          <a:xfrm>
            <a:off x="6005151" y="77067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753" name="TextBox 752">
            <a:extLst>
              <a:ext uri="{FF2B5EF4-FFF2-40B4-BE49-F238E27FC236}">
                <a16:creationId xmlns:a16="http://schemas.microsoft.com/office/drawing/2014/main" id="{32DF3D6F-56D8-4DF6-BC30-D5EE5E85B60F}"/>
              </a:ext>
            </a:extLst>
          </p:cNvPr>
          <p:cNvSpPr txBox="1"/>
          <p:nvPr/>
        </p:nvSpPr>
        <p:spPr>
          <a:xfrm>
            <a:off x="6328136" y="7706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54" name="TextBox 753">
            <a:extLst>
              <a:ext uri="{FF2B5EF4-FFF2-40B4-BE49-F238E27FC236}">
                <a16:creationId xmlns:a16="http://schemas.microsoft.com/office/drawing/2014/main" id="{18631A40-DB31-44AA-87F7-F3300718247C}"/>
              </a:ext>
            </a:extLst>
          </p:cNvPr>
          <p:cNvSpPr txBox="1"/>
          <p:nvPr/>
        </p:nvSpPr>
        <p:spPr>
          <a:xfrm>
            <a:off x="6660646" y="77066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55" name="TextBox 754">
            <a:extLst>
              <a:ext uri="{FF2B5EF4-FFF2-40B4-BE49-F238E27FC236}">
                <a16:creationId xmlns:a16="http://schemas.microsoft.com/office/drawing/2014/main" id="{505E9DD5-C130-44FC-8565-5956E7D86D99}"/>
              </a:ext>
            </a:extLst>
          </p:cNvPr>
          <p:cNvSpPr txBox="1"/>
          <p:nvPr/>
        </p:nvSpPr>
        <p:spPr>
          <a:xfrm>
            <a:off x="6993156" y="7706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56" name="TextBox 755">
            <a:extLst>
              <a:ext uri="{FF2B5EF4-FFF2-40B4-BE49-F238E27FC236}">
                <a16:creationId xmlns:a16="http://schemas.microsoft.com/office/drawing/2014/main" id="{8C4C69D9-2251-4F47-BDEE-88445B7BC9CD}"/>
              </a:ext>
            </a:extLst>
          </p:cNvPr>
          <p:cNvSpPr txBox="1"/>
          <p:nvPr/>
        </p:nvSpPr>
        <p:spPr>
          <a:xfrm>
            <a:off x="7325666" y="77065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id="{0B0929D2-DAEC-4212-A5B4-C460DEAEB410}"/>
              </a:ext>
            </a:extLst>
          </p:cNvPr>
          <p:cNvSpPr txBox="1"/>
          <p:nvPr/>
        </p:nvSpPr>
        <p:spPr>
          <a:xfrm>
            <a:off x="7658176" y="7706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58" name="TextBox 757">
            <a:extLst>
              <a:ext uri="{FF2B5EF4-FFF2-40B4-BE49-F238E27FC236}">
                <a16:creationId xmlns:a16="http://schemas.microsoft.com/office/drawing/2014/main" id="{4F635420-D899-46A8-BA5F-D9190A2F8AD8}"/>
              </a:ext>
            </a:extLst>
          </p:cNvPr>
          <p:cNvSpPr txBox="1"/>
          <p:nvPr/>
        </p:nvSpPr>
        <p:spPr>
          <a:xfrm>
            <a:off x="7990686" y="77064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59" name="TextBox 758">
            <a:extLst>
              <a:ext uri="{FF2B5EF4-FFF2-40B4-BE49-F238E27FC236}">
                <a16:creationId xmlns:a16="http://schemas.microsoft.com/office/drawing/2014/main" id="{BB65A48D-C776-4013-A4E9-988B91CBEC90}"/>
              </a:ext>
            </a:extLst>
          </p:cNvPr>
          <p:cNvSpPr txBox="1"/>
          <p:nvPr/>
        </p:nvSpPr>
        <p:spPr>
          <a:xfrm>
            <a:off x="2932016" y="45741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760" name="TextBox 759">
            <a:extLst>
              <a:ext uri="{FF2B5EF4-FFF2-40B4-BE49-F238E27FC236}">
                <a16:creationId xmlns:a16="http://schemas.microsoft.com/office/drawing/2014/main" id="{F4AE1251-BA0C-4AA0-B0A9-0E66726D0776}"/>
              </a:ext>
            </a:extLst>
          </p:cNvPr>
          <p:cNvSpPr txBox="1"/>
          <p:nvPr/>
        </p:nvSpPr>
        <p:spPr>
          <a:xfrm>
            <a:off x="3190061" y="45741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761" name="TextBox 760">
            <a:extLst>
              <a:ext uri="{FF2B5EF4-FFF2-40B4-BE49-F238E27FC236}">
                <a16:creationId xmlns:a16="http://schemas.microsoft.com/office/drawing/2014/main" id="{170E2446-30B9-4DA9-83B9-665504ADC50C}"/>
              </a:ext>
            </a:extLst>
          </p:cNvPr>
          <p:cNvSpPr txBox="1"/>
          <p:nvPr/>
        </p:nvSpPr>
        <p:spPr>
          <a:xfrm>
            <a:off x="3448106" y="45741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762" name="TextBox 761">
            <a:extLst>
              <a:ext uri="{FF2B5EF4-FFF2-40B4-BE49-F238E27FC236}">
                <a16:creationId xmlns:a16="http://schemas.microsoft.com/office/drawing/2014/main" id="{5B717B92-EEEA-4A5D-9704-3A83464EC945}"/>
              </a:ext>
            </a:extLst>
          </p:cNvPr>
          <p:cNvSpPr txBox="1"/>
          <p:nvPr/>
        </p:nvSpPr>
        <p:spPr>
          <a:xfrm>
            <a:off x="3706151" y="4574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763" name="TextBox 762">
            <a:extLst>
              <a:ext uri="{FF2B5EF4-FFF2-40B4-BE49-F238E27FC236}">
                <a16:creationId xmlns:a16="http://schemas.microsoft.com/office/drawing/2014/main" id="{3FF5B05F-05C1-4BF4-B4BD-CFAF5B0D526E}"/>
              </a:ext>
            </a:extLst>
          </p:cNvPr>
          <p:cNvSpPr txBox="1"/>
          <p:nvPr/>
        </p:nvSpPr>
        <p:spPr>
          <a:xfrm>
            <a:off x="4038666" y="45740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764" name="TextBox 763">
            <a:extLst>
              <a:ext uri="{FF2B5EF4-FFF2-40B4-BE49-F238E27FC236}">
                <a16:creationId xmlns:a16="http://schemas.microsoft.com/office/drawing/2014/main" id="{88079BB5-A087-4DF3-AEE0-6B26751D6263}"/>
              </a:ext>
            </a:extLst>
          </p:cNvPr>
          <p:cNvSpPr txBox="1"/>
          <p:nvPr/>
        </p:nvSpPr>
        <p:spPr>
          <a:xfrm>
            <a:off x="4371176" y="457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765" name="TextBox 764">
            <a:extLst>
              <a:ext uri="{FF2B5EF4-FFF2-40B4-BE49-F238E27FC236}">
                <a16:creationId xmlns:a16="http://schemas.microsoft.com/office/drawing/2014/main" id="{4776E401-C9CC-4E42-B554-353D7A4F453A}"/>
              </a:ext>
            </a:extLst>
          </p:cNvPr>
          <p:cNvSpPr txBox="1"/>
          <p:nvPr/>
        </p:nvSpPr>
        <p:spPr>
          <a:xfrm>
            <a:off x="4703686" y="45739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766" name="TextBox 765">
            <a:extLst>
              <a:ext uri="{FF2B5EF4-FFF2-40B4-BE49-F238E27FC236}">
                <a16:creationId xmlns:a16="http://schemas.microsoft.com/office/drawing/2014/main" id="{F57586B7-28D2-47F1-9E65-926CD409D231}"/>
              </a:ext>
            </a:extLst>
          </p:cNvPr>
          <p:cNvSpPr txBox="1"/>
          <p:nvPr/>
        </p:nvSpPr>
        <p:spPr>
          <a:xfrm>
            <a:off x="5036196" y="45739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767" name="TextBox 766">
            <a:extLst>
              <a:ext uri="{FF2B5EF4-FFF2-40B4-BE49-F238E27FC236}">
                <a16:creationId xmlns:a16="http://schemas.microsoft.com/office/drawing/2014/main" id="{BAB7867E-3790-4320-8F14-302B91778EBF}"/>
              </a:ext>
            </a:extLst>
          </p:cNvPr>
          <p:cNvSpPr txBox="1"/>
          <p:nvPr/>
        </p:nvSpPr>
        <p:spPr>
          <a:xfrm>
            <a:off x="5359181" y="45738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768" name="TextBox 767">
            <a:extLst>
              <a:ext uri="{FF2B5EF4-FFF2-40B4-BE49-F238E27FC236}">
                <a16:creationId xmlns:a16="http://schemas.microsoft.com/office/drawing/2014/main" id="{F7C674F6-DEF9-41A3-91A1-FDA4A507F360}"/>
              </a:ext>
            </a:extLst>
          </p:cNvPr>
          <p:cNvSpPr txBox="1"/>
          <p:nvPr/>
        </p:nvSpPr>
        <p:spPr>
          <a:xfrm>
            <a:off x="5682166" y="4573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769" name="TextBox 768">
            <a:extLst>
              <a:ext uri="{FF2B5EF4-FFF2-40B4-BE49-F238E27FC236}">
                <a16:creationId xmlns:a16="http://schemas.microsoft.com/office/drawing/2014/main" id="{4AB42DEA-830B-48EF-9971-27212C2991E9}"/>
              </a:ext>
            </a:extLst>
          </p:cNvPr>
          <p:cNvSpPr txBox="1"/>
          <p:nvPr/>
        </p:nvSpPr>
        <p:spPr>
          <a:xfrm>
            <a:off x="6005151" y="45737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770" name="TextBox 769">
            <a:extLst>
              <a:ext uri="{FF2B5EF4-FFF2-40B4-BE49-F238E27FC236}">
                <a16:creationId xmlns:a16="http://schemas.microsoft.com/office/drawing/2014/main" id="{5E3EE83F-004A-49F2-9F56-ED10D5D1DE89}"/>
              </a:ext>
            </a:extLst>
          </p:cNvPr>
          <p:cNvSpPr txBox="1"/>
          <p:nvPr/>
        </p:nvSpPr>
        <p:spPr>
          <a:xfrm>
            <a:off x="6328136" y="4573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id="{404B455D-4734-4067-8467-AB22046A5E19}"/>
              </a:ext>
            </a:extLst>
          </p:cNvPr>
          <p:cNvSpPr txBox="1"/>
          <p:nvPr/>
        </p:nvSpPr>
        <p:spPr>
          <a:xfrm>
            <a:off x="6660646" y="45736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72" name="TextBox 771">
            <a:extLst>
              <a:ext uri="{FF2B5EF4-FFF2-40B4-BE49-F238E27FC236}">
                <a16:creationId xmlns:a16="http://schemas.microsoft.com/office/drawing/2014/main" id="{339AF4CF-355F-4275-87B1-C33DB2995FC4}"/>
              </a:ext>
            </a:extLst>
          </p:cNvPr>
          <p:cNvSpPr txBox="1"/>
          <p:nvPr/>
        </p:nvSpPr>
        <p:spPr>
          <a:xfrm>
            <a:off x="6993156" y="4573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73" name="TextBox 772">
            <a:extLst>
              <a:ext uri="{FF2B5EF4-FFF2-40B4-BE49-F238E27FC236}">
                <a16:creationId xmlns:a16="http://schemas.microsoft.com/office/drawing/2014/main" id="{C8F081DD-A450-43B3-B7B6-3CB394D46F2C}"/>
              </a:ext>
            </a:extLst>
          </p:cNvPr>
          <p:cNvSpPr txBox="1"/>
          <p:nvPr/>
        </p:nvSpPr>
        <p:spPr>
          <a:xfrm>
            <a:off x="7325666" y="45735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id="{0A1E142F-0FB3-4C5E-96BC-F270D3714760}"/>
              </a:ext>
            </a:extLst>
          </p:cNvPr>
          <p:cNvSpPr txBox="1"/>
          <p:nvPr/>
        </p:nvSpPr>
        <p:spPr>
          <a:xfrm>
            <a:off x="7658176" y="4573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75" name="TextBox 774">
            <a:extLst>
              <a:ext uri="{FF2B5EF4-FFF2-40B4-BE49-F238E27FC236}">
                <a16:creationId xmlns:a16="http://schemas.microsoft.com/office/drawing/2014/main" id="{D899C763-6C84-45FE-8F3F-B7EB9E024710}"/>
              </a:ext>
            </a:extLst>
          </p:cNvPr>
          <p:cNvSpPr txBox="1"/>
          <p:nvPr/>
        </p:nvSpPr>
        <p:spPr>
          <a:xfrm>
            <a:off x="7990686" y="45734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76" name="TextBox 775">
            <a:extLst>
              <a:ext uri="{FF2B5EF4-FFF2-40B4-BE49-F238E27FC236}">
                <a16:creationId xmlns:a16="http://schemas.microsoft.com/office/drawing/2014/main" id="{C62AD31C-E330-485D-898A-2BBD20D42202}"/>
              </a:ext>
            </a:extLst>
          </p:cNvPr>
          <p:cNvSpPr txBox="1"/>
          <p:nvPr/>
        </p:nvSpPr>
        <p:spPr>
          <a:xfrm>
            <a:off x="8323196" y="4573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77" name="TextBox 776">
            <a:extLst>
              <a:ext uri="{FF2B5EF4-FFF2-40B4-BE49-F238E27FC236}">
                <a16:creationId xmlns:a16="http://schemas.microsoft.com/office/drawing/2014/main" id="{4DA879A6-0FDA-4265-A642-034B621B558F}"/>
              </a:ext>
            </a:extLst>
          </p:cNvPr>
          <p:cNvSpPr txBox="1"/>
          <p:nvPr/>
        </p:nvSpPr>
        <p:spPr>
          <a:xfrm>
            <a:off x="2932016" y="11633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778" name="TextBox 777">
            <a:extLst>
              <a:ext uri="{FF2B5EF4-FFF2-40B4-BE49-F238E27FC236}">
                <a16:creationId xmlns:a16="http://schemas.microsoft.com/office/drawing/2014/main" id="{993488C3-F496-44D7-9EF0-F69EC8318274}"/>
              </a:ext>
            </a:extLst>
          </p:cNvPr>
          <p:cNvSpPr txBox="1"/>
          <p:nvPr/>
        </p:nvSpPr>
        <p:spPr>
          <a:xfrm>
            <a:off x="3190061" y="11633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779" name="TextBox 778">
            <a:extLst>
              <a:ext uri="{FF2B5EF4-FFF2-40B4-BE49-F238E27FC236}">
                <a16:creationId xmlns:a16="http://schemas.microsoft.com/office/drawing/2014/main" id="{3FA354DC-507F-4679-B8EB-AAB233A2A677}"/>
              </a:ext>
            </a:extLst>
          </p:cNvPr>
          <p:cNvSpPr txBox="1"/>
          <p:nvPr/>
        </p:nvSpPr>
        <p:spPr>
          <a:xfrm>
            <a:off x="3448106" y="11633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id="{13452EC1-642B-4E82-AC28-985C7B28EBB7}"/>
              </a:ext>
            </a:extLst>
          </p:cNvPr>
          <p:cNvSpPr txBox="1"/>
          <p:nvPr/>
        </p:nvSpPr>
        <p:spPr>
          <a:xfrm>
            <a:off x="3706151" y="1163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781" name="TextBox 780">
            <a:extLst>
              <a:ext uri="{FF2B5EF4-FFF2-40B4-BE49-F238E27FC236}">
                <a16:creationId xmlns:a16="http://schemas.microsoft.com/office/drawing/2014/main" id="{30311D19-8024-4D87-9605-D44ED311E681}"/>
              </a:ext>
            </a:extLst>
          </p:cNvPr>
          <p:cNvSpPr txBox="1"/>
          <p:nvPr/>
        </p:nvSpPr>
        <p:spPr>
          <a:xfrm>
            <a:off x="4038666" y="11633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782" name="TextBox 781">
            <a:extLst>
              <a:ext uri="{FF2B5EF4-FFF2-40B4-BE49-F238E27FC236}">
                <a16:creationId xmlns:a16="http://schemas.microsoft.com/office/drawing/2014/main" id="{FEC39EB8-83E8-4B89-9A0B-7B71F1D32A44}"/>
              </a:ext>
            </a:extLst>
          </p:cNvPr>
          <p:cNvSpPr txBox="1"/>
          <p:nvPr/>
        </p:nvSpPr>
        <p:spPr>
          <a:xfrm>
            <a:off x="4371176" y="1163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783" name="TextBox 782">
            <a:extLst>
              <a:ext uri="{FF2B5EF4-FFF2-40B4-BE49-F238E27FC236}">
                <a16:creationId xmlns:a16="http://schemas.microsoft.com/office/drawing/2014/main" id="{40455604-2FB6-42E1-9F1C-41D7456790B8}"/>
              </a:ext>
            </a:extLst>
          </p:cNvPr>
          <p:cNvSpPr txBox="1"/>
          <p:nvPr/>
        </p:nvSpPr>
        <p:spPr>
          <a:xfrm>
            <a:off x="4703686" y="11632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784" name="TextBox 783">
            <a:extLst>
              <a:ext uri="{FF2B5EF4-FFF2-40B4-BE49-F238E27FC236}">
                <a16:creationId xmlns:a16="http://schemas.microsoft.com/office/drawing/2014/main" id="{049A7148-7772-4FB9-B45E-FFBE42124025}"/>
              </a:ext>
            </a:extLst>
          </p:cNvPr>
          <p:cNvSpPr txBox="1"/>
          <p:nvPr/>
        </p:nvSpPr>
        <p:spPr>
          <a:xfrm>
            <a:off x="5036196" y="1163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785" name="TextBox 784">
            <a:extLst>
              <a:ext uri="{FF2B5EF4-FFF2-40B4-BE49-F238E27FC236}">
                <a16:creationId xmlns:a16="http://schemas.microsoft.com/office/drawing/2014/main" id="{47B19803-4FEF-4B8E-86A5-19757F420ADA}"/>
              </a:ext>
            </a:extLst>
          </p:cNvPr>
          <p:cNvSpPr txBox="1"/>
          <p:nvPr/>
        </p:nvSpPr>
        <p:spPr>
          <a:xfrm>
            <a:off x="5359181" y="11631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786" name="TextBox 785">
            <a:extLst>
              <a:ext uri="{FF2B5EF4-FFF2-40B4-BE49-F238E27FC236}">
                <a16:creationId xmlns:a16="http://schemas.microsoft.com/office/drawing/2014/main" id="{A8ED890D-5BEB-404B-97D3-A889BF20951B}"/>
              </a:ext>
            </a:extLst>
          </p:cNvPr>
          <p:cNvSpPr txBox="1"/>
          <p:nvPr/>
        </p:nvSpPr>
        <p:spPr>
          <a:xfrm>
            <a:off x="5682166" y="1163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787" name="TextBox 786">
            <a:extLst>
              <a:ext uri="{FF2B5EF4-FFF2-40B4-BE49-F238E27FC236}">
                <a16:creationId xmlns:a16="http://schemas.microsoft.com/office/drawing/2014/main" id="{6BF2FB73-8DAB-4A0B-B80E-A02640CE775B}"/>
              </a:ext>
            </a:extLst>
          </p:cNvPr>
          <p:cNvSpPr txBox="1"/>
          <p:nvPr/>
        </p:nvSpPr>
        <p:spPr>
          <a:xfrm>
            <a:off x="6005151" y="11630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788" name="TextBox 787">
            <a:extLst>
              <a:ext uri="{FF2B5EF4-FFF2-40B4-BE49-F238E27FC236}">
                <a16:creationId xmlns:a16="http://schemas.microsoft.com/office/drawing/2014/main" id="{EAE8010E-07DE-4BC9-B6E2-D317FF90B144}"/>
              </a:ext>
            </a:extLst>
          </p:cNvPr>
          <p:cNvSpPr txBox="1"/>
          <p:nvPr/>
        </p:nvSpPr>
        <p:spPr>
          <a:xfrm>
            <a:off x="6328136" y="1162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89" name="TextBox 788">
            <a:extLst>
              <a:ext uri="{FF2B5EF4-FFF2-40B4-BE49-F238E27FC236}">
                <a16:creationId xmlns:a16="http://schemas.microsoft.com/office/drawing/2014/main" id="{4976BBF5-F125-4119-B6F8-F3DD0BCA30A5}"/>
              </a:ext>
            </a:extLst>
          </p:cNvPr>
          <p:cNvSpPr txBox="1"/>
          <p:nvPr/>
        </p:nvSpPr>
        <p:spPr>
          <a:xfrm>
            <a:off x="6660646" y="11629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90" name="TextBox 789">
            <a:extLst>
              <a:ext uri="{FF2B5EF4-FFF2-40B4-BE49-F238E27FC236}">
                <a16:creationId xmlns:a16="http://schemas.microsoft.com/office/drawing/2014/main" id="{693517E6-19BF-4CDB-92B7-E498A5502032}"/>
              </a:ext>
            </a:extLst>
          </p:cNvPr>
          <p:cNvSpPr txBox="1"/>
          <p:nvPr/>
        </p:nvSpPr>
        <p:spPr>
          <a:xfrm>
            <a:off x="6993156" y="1162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40D03C-4DF8-4B3F-A7B6-99844F338EE6}"/>
              </a:ext>
            </a:extLst>
          </p:cNvPr>
          <p:cNvCxnSpPr>
            <a:cxnSpLocks/>
          </p:cNvCxnSpPr>
          <p:nvPr/>
        </p:nvCxnSpPr>
        <p:spPr>
          <a:xfrm flipV="1">
            <a:off x="2932016" y="6536532"/>
            <a:ext cx="5807403" cy="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TextBox 794">
            <a:extLst>
              <a:ext uri="{FF2B5EF4-FFF2-40B4-BE49-F238E27FC236}">
                <a16:creationId xmlns:a16="http://schemas.microsoft.com/office/drawing/2014/main" id="{4216C6CB-C8C7-4B71-978D-F80A19F28AD9}"/>
              </a:ext>
            </a:extLst>
          </p:cNvPr>
          <p:cNvSpPr txBox="1"/>
          <p:nvPr/>
        </p:nvSpPr>
        <p:spPr>
          <a:xfrm>
            <a:off x="8712394" y="63518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id="{F86F8188-E108-4797-BAA4-A62BC468AB12}"/>
              </a:ext>
            </a:extLst>
          </p:cNvPr>
          <p:cNvSpPr txBox="1"/>
          <p:nvPr/>
        </p:nvSpPr>
        <p:spPr>
          <a:xfrm>
            <a:off x="8712394" y="602196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797" name="TextBox 796">
            <a:extLst>
              <a:ext uri="{FF2B5EF4-FFF2-40B4-BE49-F238E27FC236}">
                <a16:creationId xmlns:a16="http://schemas.microsoft.com/office/drawing/2014/main" id="{395B36C4-0C2F-4B93-94F6-956164532ED4}"/>
              </a:ext>
            </a:extLst>
          </p:cNvPr>
          <p:cNvSpPr txBox="1"/>
          <p:nvPr/>
        </p:nvSpPr>
        <p:spPr>
          <a:xfrm>
            <a:off x="8712394" y="56920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798" name="TextBox 797">
            <a:extLst>
              <a:ext uri="{FF2B5EF4-FFF2-40B4-BE49-F238E27FC236}">
                <a16:creationId xmlns:a16="http://schemas.microsoft.com/office/drawing/2014/main" id="{3CD9B8A3-5D6D-4629-950A-B1CED432E224}"/>
              </a:ext>
            </a:extLst>
          </p:cNvPr>
          <p:cNvSpPr txBox="1"/>
          <p:nvPr/>
        </p:nvSpPr>
        <p:spPr>
          <a:xfrm>
            <a:off x="8712394" y="53621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799" name="TextBox 798">
            <a:extLst>
              <a:ext uri="{FF2B5EF4-FFF2-40B4-BE49-F238E27FC236}">
                <a16:creationId xmlns:a16="http://schemas.microsoft.com/office/drawing/2014/main" id="{986DBE8F-6532-4AD5-901B-D3050654A5F0}"/>
              </a:ext>
            </a:extLst>
          </p:cNvPr>
          <p:cNvSpPr txBox="1"/>
          <p:nvPr/>
        </p:nvSpPr>
        <p:spPr>
          <a:xfrm>
            <a:off x="8712394" y="50322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800" name="TextBox 799">
            <a:extLst>
              <a:ext uri="{FF2B5EF4-FFF2-40B4-BE49-F238E27FC236}">
                <a16:creationId xmlns:a16="http://schemas.microsoft.com/office/drawing/2014/main" id="{FEDD97E8-E41D-40BD-A6EF-10B585E3399A}"/>
              </a:ext>
            </a:extLst>
          </p:cNvPr>
          <p:cNvSpPr txBox="1"/>
          <p:nvPr/>
        </p:nvSpPr>
        <p:spPr>
          <a:xfrm>
            <a:off x="8712394" y="470236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801" name="TextBox 800">
            <a:extLst>
              <a:ext uri="{FF2B5EF4-FFF2-40B4-BE49-F238E27FC236}">
                <a16:creationId xmlns:a16="http://schemas.microsoft.com/office/drawing/2014/main" id="{C6C2BD88-BDE4-45F1-9303-D55020FB42E6}"/>
              </a:ext>
            </a:extLst>
          </p:cNvPr>
          <p:cNvSpPr txBox="1"/>
          <p:nvPr/>
        </p:nvSpPr>
        <p:spPr>
          <a:xfrm>
            <a:off x="8712394" y="437246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802" name="TextBox 801">
            <a:extLst>
              <a:ext uri="{FF2B5EF4-FFF2-40B4-BE49-F238E27FC236}">
                <a16:creationId xmlns:a16="http://schemas.microsoft.com/office/drawing/2014/main" id="{172C0704-DF2C-45E1-9C24-B5F9B19BE91D}"/>
              </a:ext>
            </a:extLst>
          </p:cNvPr>
          <p:cNvSpPr txBox="1"/>
          <p:nvPr/>
        </p:nvSpPr>
        <p:spPr>
          <a:xfrm>
            <a:off x="8712394" y="40425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803" name="TextBox 802">
            <a:extLst>
              <a:ext uri="{FF2B5EF4-FFF2-40B4-BE49-F238E27FC236}">
                <a16:creationId xmlns:a16="http://schemas.microsoft.com/office/drawing/2014/main" id="{C2BD3D6C-22C3-4FF8-8CDA-5F273857816B}"/>
              </a:ext>
            </a:extLst>
          </p:cNvPr>
          <p:cNvSpPr txBox="1"/>
          <p:nvPr/>
        </p:nvSpPr>
        <p:spPr>
          <a:xfrm>
            <a:off x="8712394" y="371266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804" name="TextBox 803">
            <a:extLst>
              <a:ext uri="{FF2B5EF4-FFF2-40B4-BE49-F238E27FC236}">
                <a16:creationId xmlns:a16="http://schemas.microsoft.com/office/drawing/2014/main" id="{93F37EEE-D330-4D88-9961-0FD02FE28960}"/>
              </a:ext>
            </a:extLst>
          </p:cNvPr>
          <p:cNvSpPr txBox="1"/>
          <p:nvPr/>
        </p:nvSpPr>
        <p:spPr>
          <a:xfrm>
            <a:off x="8712394" y="33827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805" name="TextBox 804">
            <a:extLst>
              <a:ext uri="{FF2B5EF4-FFF2-40B4-BE49-F238E27FC236}">
                <a16:creationId xmlns:a16="http://schemas.microsoft.com/office/drawing/2014/main" id="{57C11B3A-D930-435C-AB79-C5EA20111ECD}"/>
              </a:ext>
            </a:extLst>
          </p:cNvPr>
          <p:cNvSpPr txBox="1"/>
          <p:nvPr/>
        </p:nvSpPr>
        <p:spPr>
          <a:xfrm>
            <a:off x="8712394" y="305287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806" name="TextBox 805">
            <a:extLst>
              <a:ext uri="{FF2B5EF4-FFF2-40B4-BE49-F238E27FC236}">
                <a16:creationId xmlns:a16="http://schemas.microsoft.com/office/drawing/2014/main" id="{F720C4D6-669F-4926-AB4C-142BFE0AC856}"/>
              </a:ext>
            </a:extLst>
          </p:cNvPr>
          <p:cNvSpPr txBox="1"/>
          <p:nvPr/>
        </p:nvSpPr>
        <p:spPr>
          <a:xfrm>
            <a:off x="8712394" y="206317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807" name="TextBox 806">
            <a:extLst>
              <a:ext uri="{FF2B5EF4-FFF2-40B4-BE49-F238E27FC236}">
                <a16:creationId xmlns:a16="http://schemas.microsoft.com/office/drawing/2014/main" id="{0D3F13F5-B0D1-425C-81C5-5702FAFAA65D}"/>
              </a:ext>
            </a:extLst>
          </p:cNvPr>
          <p:cNvSpPr txBox="1"/>
          <p:nvPr/>
        </p:nvSpPr>
        <p:spPr>
          <a:xfrm>
            <a:off x="8712394" y="239307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808" name="TextBox 807">
            <a:extLst>
              <a:ext uri="{FF2B5EF4-FFF2-40B4-BE49-F238E27FC236}">
                <a16:creationId xmlns:a16="http://schemas.microsoft.com/office/drawing/2014/main" id="{604E40E4-305C-4E00-B99C-DBF704817DBB}"/>
              </a:ext>
            </a:extLst>
          </p:cNvPr>
          <p:cNvSpPr txBox="1"/>
          <p:nvPr/>
        </p:nvSpPr>
        <p:spPr>
          <a:xfrm>
            <a:off x="8712394" y="272297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id="{C32F33FF-E430-4DCD-BF25-1E43B4042FB6}"/>
              </a:ext>
            </a:extLst>
          </p:cNvPr>
          <p:cNvSpPr txBox="1"/>
          <p:nvPr/>
        </p:nvSpPr>
        <p:spPr>
          <a:xfrm>
            <a:off x="8712394" y="1733275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810" name="TextBox 809">
            <a:extLst>
              <a:ext uri="{FF2B5EF4-FFF2-40B4-BE49-F238E27FC236}">
                <a16:creationId xmlns:a16="http://schemas.microsoft.com/office/drawing/2014/main" id="{7048434E-2BA3-4753-BB06-F51AD1ADF825}"/>
              </a:ext>
            </a:extLst>
          </p:cNvPr>
          <p:cNvSpPr txBox="1"/>
          <p:nvPr/>
        </p:nvSpPr>
        <p:spPr>
          <a:xfrm>
            <a:off x="8712394" y="14033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</a:t>
            </a:r>
          </a:p>
        </p:txBody>
      </p:sp>
      <p:sp>
        <p:nvSpPr>
          <p:cNvPr id="811" name="TextBox 810">
            <a:extLst>
              <a:ext uri="{FF2B5EF4-FFF2-40B4-BE49-F238E27FC236}">
                <a16:creationId xmlns:a16="http://schemas.microsoft.com/office/drawing/2014/main" id="{28F80B87-BA09-4492-AA76-E98F2C7AA621}"/>
              </a:ext>
            </a:extLst>
          </p:cNvPr>
          <p:cNvSpPr txBox="1"/>
          <p:nvPr/>
        </p:nvSpPr>
        <p:spPr>
          <a:xfrm>
            <a:off x="8712394" y="413679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812" name="TextBox 811">
            <a:extLst>
              <a:ext uri="{FF2B5EF4-FFF2-40B4-BE49-F238E27FC236}">
                <a16:creationId xmlns:a16="http://schemas.microsoft.com/office/drawing/2014/main" id="{4FBD9125-CAF2-467E-A313-B1AE8C8853C9}"/>
              </a:ext>
            </a:extLst>
          </p:cNvPr>
          <p:cNvSpPr txBox="1"/>
          <p:nvPr/>
        </p:nvSpPr>
        <p:spPr>
          <a:xfrm>
            <a:off x="8712394" y="74357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sp>
        <p:nvSpPr>
          <p:cNvPr id="813" name="TextBox 812">
            <a:extLst>
              <a:ext uri="{FF2B5EF4-FFF2-40B4-BE49-F238E27FC236}">
                <a16:creationId xmlns:a16="http://schemas.microsoft.com/office/drawing/2014/main" id="{D31EDC50-2991-45DE-900B-0DEA3678C36F}"/>
              </a:ext>
            </a:extLst>
          </p:cNvPr>
          <p:cNvSpPr txBox="1"/>
          <p:nvPr/>
        </p:nvSpPr>
        <p:spPr>
          <a:xfrm>
            <a:off x="8712394" y="107347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</a:t>
            </a:r>
          </a:p>
        </p:txBody>
      </p:sp>
      <p:sp>
        <p:nvSpPr>
          <p:cNvPr id="814" name="TextBox 813">
            <a:extLst>
              <a:ext uri="{FF2B5EF4-FFF2-40B4-BE49-F238E27FC236}">
                <a16:creationId xmlns:a16="http://schemas.microsoft.com/office/drawing/2014/main" id="{7CEA4ED4-5A11-413E-99F0-3CD9969E6E9C}"/>
              </a:ext>
            </a:extLst>
          </p:cNvPr>
          <p:cNvSpPr txBox="1"/>
          <p:nvPr/>
        </p:nvSpPr>
        <p:spPr>
          <a:xfrm>
            <a:off x="8712394" y="8378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</a:p>
        </p:txBody>
      </p:sp>
      <p:sp>
        <p:nvSpPr>
          <p:cNvPr id="816" name="TextBox 815">
            <a:extLst>
              <a:ext uri="{FF2B5EF4-FFF2-40B4-BE49-F238E27FC236}">
                <a16:creationId xmlns:a16="http://schemas.microsoft.com/office/drawing/2014/main" id="{74C8082D-0646-46E8-9921-F8CD61A1CEA4}"/>
              </a:ext>
            </a:extLst>
          </p:cNvPr>
          <p:cNvSpPr txBox="1"/>
          <p:nvPr/>
        </p:nvSpPr>
        <p:spPr>
          <a:xfrm>
            <a:off x="9118516" y="642708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id="{EC86915F-A9CD-4A43-972C-AA4C9F7B15D6}"/>
              </a:ext>
            </a:extLst>
          </p:cNvPr>
          <p:cNvSpPr txBox="1"/>
          <p:nvPr/>
        </p:nvSpPr>
        <p:spPr>
          <a:xfrm>
            <a:off x="9451026" y="64270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818" name="TextBox 817">
            <a:extLst>
              <a:ext uri="{FF2B5EF4-FFF2-40B4-BE49-F238E27FC236}">
                <a16:creationId xmlns:a16="http://schemas.microsoft.com/office/drawing/2014/main" id="{5E80C145-0D62-4112-8FA0-C650B839CCEF}"/>
              </a:ext>
            </a:extLst>
          </p:cNvPr>
          <p:cNvSpPr txBox="1"/>
          <p:nvPr/>
        </p:nvSpPr>
        <p:spPr>
          <a:xfrm>
            <a:off x="9774011" y="642707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56201EBF-A60D-4328-BBE4-62F8976152E4}"/>
              </a:ext>
            </a:extLst>
          </p:cNvPr>
          <p:cNvSpPr txBox="1"/>
          <p:nvPr/>
        </p:nvSpPr>
        <p:spPr>
          <a:xfrm>
            <a:off x="10096996" y="642706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820" name="TextBox 819">
            <a:extLst>
              <a:ext uri="{FF2B5EF4-FFF2-40B4-BE49-F238E27FC236}">
                <a16:creationId xmlns:a16="http://schemas.microsoft.com/office/drawing/2014/main" id="{EC470C2D-A86C-42D7-88AE-88A5C9A8E8E5}"/>
              </a:ext>
            </a:extLst>
          </p:cNvPr>
          <p:cNvSpPr txBox="1"/>
          <p:nvPr/>
        </p:nvSpPr>
        <p:spPr>
          <a:xfrm>
            <a:off x="10419981" y="642706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821" name="TextBox 820">
            <a:extLst>
              <a:ext uri="{FF2B5EF4-FFF2-40B4-BE49-F238E27FC236}">
                <a16:creationId xmlns:a16="http://schemas.microsoft.com/office/drawing/2014/main" id="{D7F7EF1F-770E-4814-871D-3F7F60EB33F4}"/>
              </a:ext>
            </a:extLst>
          </p:cNvPr>
          <p:cNvSpPr txBox="1"/>
          <p:nvPr/>
        </p:nvSpPr>
        <p:spPr>
          <a:xfrm>
            <a:off x="10742966" y="642705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823" name="TextBox 822">
            <a:extLst>
              <a:ext uri="{FF2B5EF4-FFF2-40B4-BE49-F238E27FC236}">
                <a16:creationId xmlns:a16="http://schemas.microsoft.com/office/drawing/2014/main" id="{1933E5D5-60B6-4CCF-9921-48E46F2A050C}"/>
              </a:ext>
            </a:extLst>
          </p:cNvPr>
          <p:cNvSpPr txBox="1"/>
          <p:nvPr/>
        </p:nvSpPr>
        <p:spPr>
          <a:xfrm>
            <a:off x="9118516" y="609026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824" name="TextBox 823">
            <a:extLst>
              <a:ext uri="{FF2B5EF4-FFF2-40B4-BE49-F238E27FC236}">
                <a16:creationId xmlns:a16="http://schemas.microsoft.com/office/drawing/2014/main" id="{198E2DED-6B41-4086-BDAA-4F56D99F1CC8}"/>
              </a:ext>
            </a:extLst>
          </p:cNvPr>
          <p:cNvSpPr txBox="1"/>
          <p:nvPr/>
        </p:nvSpPr>
        <p:spPr>
          <a:xfrm>
            <a:off x="9441501" y="60902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F0329B81-9A86-4419-884B-DE0EB6E3E206}"/>
              </a:ext>
            </a:extLst>
          </p:cNvPr>
          <p:cNvSpPr txBox="1"/>
          <p:nvPr/>
        </p:nvSpPr>
        <p:spPr>
          <a:xfrm>
            <a:off x="9774011" y="609025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826" name="TextBox 825">
            <a:extLst>
              <a:ext uri="{FF2B5EF4-FFF2-40B4-BE49-F238E27FC236}">
                <a16:creationId xmlns:a16="http://schemas.microsoft.com/office/drawing/2014/main" id="{09D68080-3E90-499B-8A75-EE23BEA1C38D}"/>
              </a:ext>
            </a:extLst>
          </p:cNvPr>
          <p:cNvSpPr txBox="1"/>
          <p:nvPr/>
        </p:nvSpPr>
        <p:spPr>
          <a:xfrm>
            <a:off x="10106521" y="60902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27" name="TextBox 826">
            <a:extLst>
              <a:ext uri="{FF2B5EF4-FFF2-40B4-BE49-F238E27FC236}">
                <a16:creationId xmlns:a16="http://schemas.microsoft.com/office/drawing/2014/main" id="{4A578173-C099-451F-9F72-B81FE816C256}"/>
              </a:ext>
            </a:extLst>
          </p:cNvPr>
          <p:cNvSpPr txBox="1"/>
          <p:nvPr/>
        </p:nvSpPr>
        <p:spPr>
          <a:xfrm>
            <a:off x="10439031" y="60902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28" name="TextBox 827">
            <a:extLst>
              <a:ext uri="{FF2B5EF4-FFF2-40B4-BE49-F238E27FC236}">
                <a16:creationId xmlns:a16="http://schemas.microsoft.com/office/drawing/2014/main" id="{746721BE-31F8-47BB-AED8-362ACDA7DF3F}"/>
              </a:ext>
            </a:extLst>
          </p:cNvPr>
          <p:cNvSpPr txBox="1"/>
          <p:nvPr/>
        </p:nvSpPr>
        <p:spPr>
          <a:xfrm>
            <a:off x="10771541" y="609024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30" name="TextBox 829">
            <a:extLst>
              <a:ext uri="{FF2B5EF4-FFF2-40B4-BE49-F238E27FC236}">
                <a16:creationId xmlns:a16="http://schemas.microsoft.com/office/drawing/2014/main" id="{4B3677B9-7289-4AFC-8AA9-754374612315}"/>
              </a:ext>
            </a:extLst>
          </p:cNvPr>
          <p:cNvSpPr txBox="1"/>
          <p:nvPr/>
        </p:nvSpPr>
        <p:spPr>
          <a:xfrm>
            <a:off x="9118516" y="576037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831" name="TextBox 830">
            <a:extLst>
              <a:ext uri="{FF2B5EF4-FFF2-40B4-BE49-F238E27FC236}">
                <a16:creationId xmlns:a16="http://schemas.microsoft.com/office/drawing/2014/main" id="{AB4202C7-2172-4D04-AFD8-7FF452DE7D03}"/>
              </a:ext>
            </a:extLst>
          </p:cNvPr>
          <p:cNvSpPr txBox="1"/>
          <p:nvPr/>
        </p:nvSpPr>
        <p:spPr>
          <a:xfrm>
            <a:off x="9451026" y="576037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832" name="TextBox 831">
            <a:extLst>
              <a:ext uri="{FF2B5EF4-FFF2-40B4-BE49-F238E27FC236}">
                <a16:creationId xmlns:a16="http://schemas.microsoft.com/office/drawing/2014/main" id="{E7EB6441-2025-4808-A7FF-6D370D024DC9}"/>
              </a:ext>
            </a:extLst>
          </p:cNvPr>
          <p:cNvSpPr txBox="1"/>
          <p:nvPr/>
        </p:nvSpPr>
        <p:spPr>
          <a:xfrm>
            <a:off x="9783536" y="576036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33" name="TextBox 832">
            <a:extLst>
              <a:ext uri="{FF2B5EF4-FFF2-40B4-BE49-F238E27FC236}">
                <a16:creationId xmlns:a16="http://schemas.microsoft.com/office/drawing/2014/main" id="{7621AB11-8C9C-42DD-8BD4-3CA0BF280AB7}"/>
              </a:ext>
            </a:extLst>
          </p:cNvPr>
          <p:cNvSpPr txBox="1"/>
          <p:nvPr/>
        </p:nvSpPr>
        <p:spPr>
          <a:xfrm>
            <a:off x="10116046" y="576036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34" name="TextBox 833">
            <a:extLst>
              <a:ext uri="{FF2B5EF4-FFF2-40B4-BE49-F238E27FC236}">
                <a16:creationId xmlns:a16="http://schemas.microsoft.com/office/drawing/2014/main" id="{A5929D05-D249-4610-93E8-392EA6F85613}"/>
              </a:ext>
            </a:extLst>
          </p:cNvPr>
          <p:cNvSpPr txBox="1"/>
          <p:nvPr/>
        </p:nvSpPr>
        <p:spPr>
          <a:xfrm>
            <a:off x="10448556" y="576035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35" name="TextBox 834">
            <a:extLst>
              <a:ext uri="{FF2B5EF4-FFF2-40B4-BE49-F238E27FC236}">
                <a16:creationId xmlns:a16="http://schemas.microsoft.com/office/drawing/2014/main" id="{AD4D2A58-345D-4514-8F5B-16AB85D0BC85}"/>
              </a:ext>
            </a:extLst>
          </p:cNvPr>
          <p:cNvSpPr txBox="1"/>
          <p:nvPr/>
        </p:nvSpPr>
        <p:spPr>
          <a:xfrm>
            <a:off x="10781066" y="576035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38" name="TextBox 837">
            <a:extLst>
              <a:ext uri="{FF2B5EF4-FFF2-40B4-BE49-F238E27FC236}">
                <a16:creationId xmlns:a16="http://schemas.microsoft.com/office/drawing/2014/main" id="{A0DDBC48-7DB6-4FFC-9B49-DA2221C971B9}"/>
              </a:ext>
            </a:extLst>
          </p:cNvPr>
          <p:cNvSpPr txBox="1"/>
          <p:nvPr/>
        </p:nvSpPr>
        <p:spPr>
          <a:xfrm>
            <a:off x="9118516" y="542701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839" name="TextBox 838">
            <a:extLst>
              <a:ext uri="{FF2B5EF4-FFF2-40B4-BE49-F238E27FC236}">
                <a16:creationId xmlns:a16="http://schemas.microsoft.com/office/drawing/2014/main" id="{48C09D53-6A03-4337-9FDE-8548ACED9C1E}"/>
              </a:ext>
            </a:extLst>
          </p:cNvPr>
          <p:cNvSpPr txBox="1"/>
          <p:nvPr/>
        </p:nvSpPr>
        <p:spPr>
          <a:xfrm>
            <a:off x="9451026" y="54270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840" name="TextBox 839">
            <a:extLst>
              <a:ext uri="{FF2B5EF4-FFF2-40B4-BE49-F238E27FC236}">
                <a16:creationId xmlns:a16="http://schemas.microsoft.com/office/drawing/2014/main" id="{88643A2A-AC2A-4749-9DAA-62707AA409E8}"/>
              </a:ext>
            </a:extLst>
          </p:cNvPr>
          <p:cNvSpPr txBox="1"/>
          <p:nvPr/>
        </p:nvSpPr>
        <p:spPr>
          <a:xfrm>
            <a:off x="9783536" y="542700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41" name="TextBox 840">
            <a:extLst>
              <a:ext uri="{FF2B5EF4-FFF2-40B4-BE49-F238E27FC236}">
                <a16:creationId xmlns:a16="http://schemas.microsoft.com/office/drawing/2014/main" id="{B68DC9E5-02E5-457F-9655-D923978CE69E}"/>
              </a:ext>
            </a:extLst>
          </p:cNvPr>
          <p:cNvSpPr txBox="1"/>
          <p:nvPr/>
        </p:nvSpPr>
        <p:spPr>
          <a:xfrm>
            <a:off x="10116046" y="54269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42" name="TextBox 841">
            <a:extLst>
              <a:ext uri="{FF2B5EF4-FFF2-40B4-BE49-F238E27FC236}">
                <a16:creationId xmlns:a16="http://schemas.microsoft.com/office/drawing/2014/main" id="{9B5C6B4F-0E51-44A5-81E9-E6F5C3805633}"/>
              </a:ext>
            </a:extLst>
          </p:cNvPr>
          <p:cNvSpPr txBox="1"/>
          <p:nvPr/>
        </p:nvSpPr>
        <p:spPr>
          <a:xfrm>
            <a:off x="10448556" y="54269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43" name="TextBox 842">
            <a:extLst>
              <a:ext uri="{FF2B5EF4-FFF2-40B4-BE49-F238E27FC236}">
                <a16:creationId xmlns:a16="http://schemas.microsoft.com/office/drawing/2014/main" id="{35E5BDA2-FD92-4F38-9F83-97088DEABE74}"/>
              </a:ext>
            </a:extLst>
          </p:cNvPr>
          <p:cNvSpPr txBox="1"/>
          <p:nvPr/>
        </p:nvSpPr>
        <p:spPr>
          <a:xfrm>
            <a:off x="10781066" y="542698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45" name="TextBox 844">
            <a:extLst>
              <a:ext uri="{FF2B5EF4-FFF2-40B4-BE49-F238E27FC236}">
                <a16:creationId xmlns:a16="http://schemas.microsoft.com/office/drawing/2014/main" id="{D9C5B711-A626-4AFC-8FDB-81464CC74D2B}"/>
              </a:ext>
            </a:extLst>
          </p:cNvPr>
          <p:cNvSpPr txBox="1"/>
          <p:nvPr/>
        </p:nvSpPr>
        <p:spPr>
          <a:xfrm>
            <a:off x="9118516" y="509364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846" name="TextBox 845">
            <a:extLst>
              <a:ext uri="{FF2B5EF4-FFF2-40B4-BE49-F238E27FC236}">
                <a16:creationId xmlns:a16="http://schemas.microsoft.com/office/drawing/2014/main" id="{55A65676-F55C-4A12-BE1B-54836D6A8205}"/>
              </a:ext>
            </a:extLst>
          </p:cNvPr>
          <p:cNvSpPr txBox="1"/>
          <p:nvPr/>
        </p:nvSpPr>
        <p:spPr>
          <a:xfrm>
            <a:off x="9451026" y="50936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847" name="TextBox 846">
            <a:extLst>
              <a:ext uri="{FF2B5EF4-FFF2-40B4-BE49-F238E27FC236}">
                <a16:creationId xmlns:a16="http://schemas.microsoft.com/office/drawing/2014/main" id="{9A281787-6A22-44CC-92FE-F81E07FC978F}"/>
              </a:ext>
            </a:extLst>
          </p:cNvPr>
          <p:cNvSpPr txBox="1"/>
          <p:nvPr/>
        </p:nvSpPr>
        <p:spPr>
          <a:xfrm>
            <a:off x="9783536" y="509363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48" name="TextBox 847">
            <a:extLst>
              <a:ext uri="{FF2B5EF4-FFF2-40B4-BE49-F238E27FC236}">
                <a16:creationId xmlns:a16="http://schemas.microsoft.com/office/drawing/2014/main" id="{8E7373E4-E00D-433C-B6C4-7A11BD0367D7}"/>
              </a:ext>
            </a:extLst>
          </p:cNvPr>
          <p:cNvSpPr txBox="1"/>
          <p:nvPr/>
        </p:nvSpPr>
        <p:spPr>
          <a:xfrm>
            <a:off x="10116046" y="50936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49" name="TextBox 848">
            <a:extLst>
              <a:ext uri="{FF2B5EF4-FFF2-40B4-BE49-F238E27FC236}">
                <a16:creationId xmlns:a16="http://schemas.microsoft.com/office/drawing/2014/main" id="{572EC080-8C5B-4500-BE68-8DD1F981828E}"/>
              </a:ext>
            </a:extLst>
          </p:cNvPr>
          <p:cNvSpPr txBox="1"/>
          <p:nvPr/>
        </p:nvSpPr>
        <p:spPr>
          <a:xfrm>
            <a:off x="10448556" y="50936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50" name="TextBox 849">
            <a:extLst>
              <a:ext uri="{FF2B5EF4-FFF2-40B4-BE49-F238E27FC236}">
                <a16:creationId xmlns:a16="http://schemas.microsoft.com/office/drawing/2014/main" id="{91D593E4-23FA-4D5C-ADE7-3ED226B22A28}"/>
              </a:ext>
            </a:extLst>
          </p:cNvPr>
          <p:cNvSpPr txBox="1"/>
          <p:nvPr/>
        </p:nvSpPr>
        <p:spPr>
          <a:xfrm>
            <a:off x="10781066" y="509362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51" name="TextBox 850">
            <a:extLst>
              <a:ext uri="{FF2B5EF4-FFF2-40B4-BE49-F238E27FC236}">
                <a16:creationId xmlns:a16="http://schemas.microsoft.com/office/drawing/2014/main" id="{30FCBC0A-C6F5-4C9C-8AE3-F3D149D44500}"/>
              </a:ext>
            </a:extLst>
          </p:cNvPr>
          <p:cNvSpPr txBox="1"/>
          <p:nvPr/>
        </p:nvSpPr>
        <p:spPr>
          <a:xfrm>
            <a:off x="9118516" y="476740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852" name="TextBox 851">
            <a:extLst>
              <a:ext uri="{FF2B5EF4-FFF2-40B4-BE49-F238E27FC236}">
                <a16:creationId xmlns:a16="http://schemas.microsoft.com/office/drawing/2014/main" id="{C691CE3C-8284-4925-A35D-B1EDE6E86EE7}"/>
              </a:ext>
            </a:extLst>
          </p:cNvPr>
          <p:cNvSpPr txBox="1"/>
          <p:nvPr/>
        </p:nvSpPr>
        <p:spPr>
          <a:xfrm>
            <a:off x="9451026" y="47673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53" name="TextBox 852">
            <a:extLst>
              <a:ext uri="{FF2B5EF4-FFF2-40B4-BE49-F238E27FC236}">
                <a16:creationId xmlns:a16="http://schemas.microsoft.com/office/drawing/2014/main" id="{B8E39137-D8BC-4E5E-AE51-7953AB77D9A2}"/>
              </a:ext>
            </a:extLst>
          </p:cNvPr>
          <p:cNvSpPr txBox="1"/>
          <p:nvPr/>
        </p:nvSpPr>
        <p:spPr>
          <a:xfrm>
            <a:off x="9783536" y="476739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54" name="TextBox 853">
            <a:extLst>
              <a:ext uri="{FF2B5EF4-FFF2-40B4-BE49-F238E27FC236}">
                <a16:creationId xmlns:a16="http://schemas.microsoft.com/office/drawing/2014/main" id="{A298940F-98B8-42A6-8E1D-A6F2DCBCAB50}"/>
              </a:ext>
            </a:extLst>
          </p:cNvPr>
          <p:cNvSpPr txBox="1"/>
          <p:nvPr/>
        </p:nvSpPr>
        <p:spPr>
          <a:xfrm>
            <a:off x="10116046" y="47673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55" name="TextBox 854">
            <a:extLst>
              <a:ext uri="{FF2B5EF4-FFF2-40B4-BE49-F238E27FC236}">
                <a16:creationId xmlns:a16="http://schemas.microsoft.com/office/drawing/2014/main" id="{EAE078B2-CC92-4248-A772-4BD6AC33CD9F}"/>
              </a:ext>
            </a:extLst>
          </p:cNvPr>
          <p:cNvSpPr txBox="1"/>
          <p:nvPr/>
        </p:nvSpPr>
        <p:spPr>
          <a:xfrm>
            <a:off x="10448556" y="47673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56" name="TextBox 855">
            <a:extLst>
              <a:ext uri="{FF2B5EF4-FFF2-40B4-BE49-F238E27FC236}">
                <a16:creationId xmlns:a16="http://schemas.microsoft.com/office/drawing/2014/main" id="{9973595F-CACB-48AF-BC4B-9512FF61D7A3}"/>
              </a:ext>
            </a:extLst>
          </p:cNvPr>
          <p:cNvSpPr txBox="1"/>
          <p:nvPr/>
        </p:nvSpPr>
        <p:spPr>
          <a:xfrm>
            <a:off x="10781066" y="476737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859" name="TextBox 858">
            <a:extLst>
              <a:ext uri="{FF2B5EF4-FFF2-40B4-BE49-F238E27FC236}">
                <a16:creationId xmlns:a16="http://schemas.microsoft.com/office/drawing/2014/main" id="{E09090D4-2ED3-42C7-A318-2C681D8CEDD1}"/>
              </a:ext>
            </a:extLst>
          </p:cNvPr>
          <p:cNvSpPr txBox="1"/>
          <p:nvPr/>
        </p:nvSpPr>
        <p:spPr>
          <a:xfrm>
            <a:off x="9118516" y="443375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860" name="TextBox 859">
            <a:extLst>
              <a:ext uri="{FF2B5EF4-FFF2-40B4-BE49-F238E27FC236}">
                <a16:creationId xmlns:a16="http://schemas.microsoft.com/office/drawing/2014/main" id="{BA9DA9D7-B988-4DD6-AB47-B0572A683870}"/>
              </a:ext>
            </a:extLst>
          </p:cNvPr>
          <p:cNvSpPr txBox="1"/>
          <p:nvPr/>
        </p:nvSpPr>
        <p:spPr>
          <a:xfrm>
            <a:off x="9451026" y="44337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61" name="TextBox 860">
            <a:extLst>
              <a:ext uri="{FF2B5EF4-FFF2-40B4-BE49-F238E27FC236}">
                <a16:creationId xmlns:a16="http://schemas.microsoft.com/office/drawing/2014/main" id="{0DC19303-1DA5-4617-8E7B-9384293C7A4E}"/>
              </a:ext>
            </a:extLst>
          </p:cNvPr>
          <p:cNvSpPr txBox="1"/>
          <p:nvPr/>
        </p:nvSpPr>
        <p:spPr>
          <a:xfrm>
            <a:off x="9783536" y="443374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62" name="TextBox 861">
            <a:extLst>
              <a:ext uri="{FF2B5EF4-FFF2-40B4-BE49-F238E27FC236}">
                <a16:creationId xmlns:a16="http://schemas.microsoft.com/office/drawing/2014/main" id="{D9574294-A1F9-45EF-A579-86171F41407B}"/>
              </a:ext>
            </a:extLst>
          </p:cNvPr>
          <p:cNvSpPr txBox="1"/>
          <p:nvPr/>
        </p:nvSpPr>
        <p:spPr>
          <a:xfrm>
            <a:off x="10116046" y="44337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63" name="TextBox 862">
            <a:extLst>
              <a:ext uri="{FF2B5EF4-FFF2-40B4-BE49-F238E27FC236}">
                <a16:creationId xmlns:a16="http://schemas.microsoft.com/office/drawing/2014/main" id="{B356AA48-2F35-4A18-9A9C-E7C10DAD0F4F}"/>
              </a:ext>
            </a:extLst>
          </p:cNvPr>
          <p:cNvSpPr txBox="1"/>
          <p:nvPr/>
        </p:nvSpPr>
        <p:spPr>
          <a:xfrm>
            <a:off x="10448556" y="44337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64" name="TextBox 863">
            <a:extLst>
              <a:ext uri="{FF2B5EF4-FFF2-40B4-BE49-F238E27FC236}">
                <a16:creationId xmlns:a16="http://schemas.microsoft.com/office/drawing/2014/main" id="{085FCB13-E304-4D08-B483-CBE59ED085B2}"/>
              </a:ext>
            </a:extLst>
          </p:cNvPr>
          <p:cNvSpPr txBox="1"/>
          <p:nvPr/>
        </p:nvSpPr>
        <p:spPr>
          <a:xfrm>
            <a:off x="10781066" y="443373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865" name="TextBox 864">
            <a:extLst>
              <a:ext uri="{FF2B5EF4-FFF2-40B4-BE49-F238E27FC236}">
                <a16:creationId xmlns:a16="http://schemas.microsoft.com/office/drawing/2014/main" id="{25D77DA7-1E58-4C06-B533-C02692FD4A16}"/>
              </a:ext>
            </a:extLst>
          </p:cNvPr>
          <p:cNvSpPr txBox="1"/>
          <p:nvPr/>
        </p:nvSpPr>
        <p:spPr>
          <a:xfrm>
            <a:off x="9118516" y="410385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66" name="TextBox 865">
            <a:extLst>
              <a:ext uri="{FF2B5EF4-FFF2-40B4-BE49-F238E27FC236}">
                <a16:creationId xmlns:a16="http://schemas.microsoft.com/office/drawing/2014/main" id="{764789E8-80C6-4090-90A3-A931A67FF11E}"/>
              </a:ext>
            </a:extLst>
          </p:cNvPr>
          <p:cNvSpPr txBox="1"/>
          <p:nvPr/>
        </p:nvSpPr>
        <p:spPr>
          <a:xfrm>
            <a:off x="9451026" y="41038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67" name="TextBox 866">
            <a:extLst>
              <a:ext uri="{FF2B5EF4-FFF2-40B4-BE49-F238E27FC236}">
                <a16:creationId xmlns:a16="http://schemas.microsoft.com/office/drawing/2014/main" id="{CBCCF92B-CE63-4060-AC9F-E51218A2427F}"/>
              </a:ext>
            </a:extLst>
          </p:cNvPr>
          <p:cNvSpPr txBox="1"/>
          <p:nvPr/>
        </p:nvSpPr>
        <p:spPr>
          <a:xfrm>
            <a:off x="9783536" y="410384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68" name="TextBox 867">
            <a:extLst>
              <a:ext uri="{FF2B5EF4-FFF2-40B4-BE49-F238E27FC236}">
                <a16:creationId xmlns:a16="http://schemas.microsoft.com/office/drawing/2014/main" id="{BEBF8EE5-9E8F-4A59-814E-BE1E4EC81221}"/>
              </a:ext>
            </a:extLst>
          </p:cNvPr>
          <p:cNvSpPr txBox="1"/>
          <p:nvPr/>
        </p:nvSpPr>
        <p:spPr>
          <a:xfrm>
            <a:off x="10116046" y="41038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69" name="TextBox 868">
            <a:extLst>
              <a:ext uri="{FF2B5EF4-FFF2-40B4-BE49-F238E27FC236}">
                <a16:creationId xmlns:a16="http://schemas.microsoft.com/office/drawing/2014/main" id="{55C9DCA5-30B5-4804-9189-34E6257D88EE}"/>
              </a:ext>
            </a:extLst>
          </p:cNvPr>
          <p:cNvSpPr txBox="1"/>
          <p:nvPr/>
        </p:nvSpPr>
        <p:spPr>
          <a:xfrm>
            <a:off x="10448556" y="41038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870" name="TextBox 869">
            <a:extLst>
              <a:ext uri="{FF2B5EF4-FFF2-40B4-BE49-F238E27FC236}">
                <a16:creationId xmlns:a16="http://schemas.microsoft.com/office/drawing/2014/main" id="{B07BF416-5E93-4816-971F-931CBB6FCCA7}"/>
              </a:ext>
            </a:extLst>
          </p:cNvPr>
          <p:cNvSpPr txBox="1"/>
          <p:nvPr/>
        </p:nvSpPr>
        <p:spPr>
          <a:xfrm>
            <a:off x="10781066" y="410383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879" name="TextBox 878">
            <a:extLst>
              <a:ext uri="{FF2B5EF4-FFF2-40B4-BE49-F238E27FC236}">
                <a16:creationId xmlns:a16="http://schemas.microsoft.com/office/drawing/2014/main" id="{3B55C5EE-DBCD-4A60-A0A1-E3880AD24696}"/>
              </a:ext>
            </a:extLst>
          </p:cNvPr>
          <p:cNvSpPr txBox="1"/>
          <p:nvPr/>
        </p:nvSpPr>
        <p:spPr>
          <a:xfrm>
            <a:off x="9118516" y="377159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880" name="TextBox 879">
            <a:extLst>
              <a:ext uri="{FF2B5EF4-FFF2-40B4-BE49-F238E27FC236}">
                <a16:creationId xmlns:a16="http://schemas.microsoft.com/office/drawing/2014/main" id="{15F91070-9B3F-4271-A058-2C767CBDA36B}"/>
              </a:ext>
            </a:extLst>
          </p:cNvPr>
          <p:cNvSpPr txBox="1"/>
          <p:nvPr/>
        </p:nvSpPr>
        <p:spPr>
          <a:xfrm>
            <a:off x="9451026" y="37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81" name="TextBox 880">
            <a:extLst>
              <a:ext uri="{FF2B5EF4-FFF2-40B4-BE49-F238E27FC236}">
                <a16:creationId xmlns:a16="http://schemas.microsoft.com/office/drawing/2014/main" id="{642D121D-CCBB-4A65-AB05-B2D0FCDE20CB}"/>
              </a:ext>
            </a:extLst>
          </p:cNvPr>
          <p:cNvSpPr txBox="1"/>
          <p:nvPr/>
        </p:nvSpPr>
        <p:spPr>
          <a:xfrm>
            <a:off x="9783536" y="377158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82" name="TextBox 881">
            <a:extLst>
              <a:ext uri="{FF2B5EF4-FFF2-40B4-BE49-F238E27FC236}">
                <a16:creationId xmlns:a16="http://schemas.microsoft.com/office/drawing/2014/main" id="{1294BA10-26B7-4E96-BA92-261160D7C683}"/>
              </a:ext>
            </a:extLst>
          </p:cNvPr>
          <p:cNvSpPr txBox="1"/>
          <p:nvPr/>
        </p:nvSpPr>
        <p:spPr>
          <a:xfrm>
            <a:off x="10116046" y="37715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83" name="TextBox 882">
            <a:extLst>
              <a:ext uri="{FF2B5EF4-FFF2-40B4-BE49-F238E27FC236}">
                <a16:creationId xmlns:a16="http://schemas.microsoft.com/office/drawing/2014/main" id="{F58ED6B5-BB41-4E2E-B200-E705902F9E2F}"/>
              </a:ext>
            </a:extLst>
          </p:cNvPr>
          <p:cNvSpPr txBox="1"/>
          <p:nvPr/>
        </p:nvSpPr>
        <p:spPr>
          <a:xfrm>
            <a:off x="10448556" y="37715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884" name="TextBox 883">
            <a:extLst>
              <a:ext uri="{FF2B5EF4-FFF2-40B4-BE49-F238E27FC236}">
                <a16:creationId xmlns:a16="http://schemas.microsoft.com/office/drawing/2014/main" id="{D34DFB13-B354-4AB3-A12F-5B9C23FA4FB6}"/>
              </a:ext>
            </a:extLst>
          </p:cNvPr>
          <p:cNvSpPr txBox="1"/>
          <p:nvPr/>
        </p:nvSpPr>
        <p:spPr>
          <a:xfrm>
            <a:off x="10781066" y="377157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885" name="TextBox 884">
            <a:extLst>
              <a:ext uri="{FF2B5EF4-FFF2-40B4-BE49-F238E27FC236}">
                <a16:creationId xmlns:a16="http://schemas.microsoft.com/office/drawing/2014/main" id="{34799643-BBDA-43F3-A70B-C224F251D8EF}"/>
              </a:ext>
            </a:extLst>
          </p:cNvPr>
          <p:cNvSpPr txBox="1"/>
          <p:nvPr/>
        </p:nvSpPr>
        <p:spPr>
          <a:xfrm>
            <a:off x="9118516" y="344169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86" name="TextBox 885">
            <a:extLst>
              <a:ext uri="{FF2B5EF4-FFF2-40B4-BE49-F238E27FC236}">
                <a16:creationId xmlns:a16="http://schemas.microsoft.com/office/drawing/2014/main" id="{F61A95BB-D9C1-4633-8618-31CD600EBB84}"/>
              </a:ext>
            </a:extLst>
          </p:cNvPr>
          <p:cNvSpPr txBox="1"/>
          <p:nvPr/>
        </p:nvSpPr>
        <p:spPr>
          <a:xfrm>
            <a:off x="9451026" y="34416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87" name="TextBox 886">
            <a:extLst>
              <a:ext uri="{FF2B5EF4-FFF2-40B4-BE49-F238E27FC236}">
                <a16:creationId xmlns:a16="http://schemas.microsoft.com/office/drawing/2014/main" id="{C4B4AEEC-3DBE-4FBD-9B39-88EAAB7479B6}"/>
              </a:ext>
            </a:extLst>
          </p:cNvPr>
          <p:cNvSpPr txBox="1"/>
          <p:nvPr/>
        </p:nvSpPr>
        <p:spPr>
          <a:xfrm>
            <a:off x="9783536" y="344168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88" name="TextBox 887">
            <a:extLst>
              <a:ext uri="{FF2B5EF4-FFF2-40B4-BE49-F238E27FC236}">
                <a16:creationId xmlns:a16="http://schemas.microsoft.com/office/drawing/2014/main" id="{2658BAAF-E0D4-4D8E-8C1B-FA32274AB8D2}"/>
              </a:ext>
            </a:extLst>
          </p:cNvPr>
          <p:cNvSpPr txBox="1"/>
          <p:nvPr/>
        </p:nvSpPr>
        <p:spPr>
          <a:xfrm>
            <a:off x="10116046" y="34416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889" name="TextBox 888">
            <a:extLst>
              <a:ext uri="{FF2B5EF4-FFF2-40B4-BE49-F238E27FC236}">
                <a16:creationId xmlns:a16="http://schemas.microsoft.com/office/drawing/2014/main" id="{66D34D9F-5666-41DC-AE25-2C6FFB42F22E}"/>
              </a:ext>
            </a:extLst>
          </p:cNvPr>
          <p:cNvSpPr txBox="1"/>
          <p:nvPr/>
        </p:nvSpPr>
        <p:spPr>
          <a:xfrm>
            <a:off x="10448556" y="344167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890" name="TextBox 889">
            <a:extLst>
              <a:ext uri="{FF2B5EF4-FFF2-40B4-BE49-F238E27FC236}">
                <a16:creationId xmlns:a16="http://schemas.microsoft.com/office/drawing/2014/main" id="{EEDF4B90-F028-41F1-BD0B-10C738C8E728}"/>
              </a:ext>
            </a:extLst>
          </p:cNvPr>
          <p:cNvSpPr txBox="1"/>
          <p:nvPr/>
        </p:nvSpPr>
        <p:spPr>
          <a:xfrm>
            <a:off x="10771541" y="344166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893" name="TextBox 892">
            <a:extLst>
              <a:ext uri="{FF2B5EF4-FFF2-40B4-BE49-F238E27FC236}">
                <a16:creationId xmlns:a16="http://schemas.microsoft.com/office/drawing/2014/main" id="{83304FAF-DF9B-463C-884A-E1B202058B32}"/>
              </a:ext>
            </a:extLst>
          </p:cNvPr>
          <p:cNvSpPr txBox="1"/>
          <p:nvPr/>
        </p:nvSpPr>
        <p:spPr>
          <a:xfrm>
            <a:off x="9118516" y="310698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894" name="TextBox 893">
            <a:extLst>
              <a:ext uri="{FF2B5EF4-FFF2-40B4-BE49-F238E27FC236}">
                <a16:creationId xmlns:a16="http://schemas.microsoft.com/office/drawing/2014/main" id="{2FBB5686-6926-4035-A6F8-E56F450ED043}"/>
              </a:ext>
            </a:extLst>
          </p:cNvPr>
          <p:cNvSpPr txBox="1"/>
          <p:nvPr/>
        </p:nvSpPr>
        <p:spPr>
          <a:xfrm>
            <a:off x="9451026" y="31069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895" name="TextBox 894">
            <a:extLst>
              <a:ext uri="{FF2B5EF4-FFF2-40B4-BE49-F238E27FC236}">
                <a16:creationId xmlns:a16="http://schemas.microsoft.com/office/drawing/2014/main" id="{863D801C-EEC9-4631-9619-B2AFBC54E736}"/>
              </a:ext>
            </a:extLst>
          </p:cNvPr>
          <p:cNvSpPr txBox="1"/>
          <p:nvPr/>
        </p:nvSpPr>
        <p:spPr>
          <a:xfrm>
            <a:off x="9783536" y="310697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896" name="TextBox 895">
            <a:extLst>
              <a:ext uri="{FF2B5EF4-FFF2-40B4-BE49-F238E27FC236}">
                <a16:creationId xmlns:a16="http://schemas.microsoft.com/office/drawing/2014/main" id="{598051D5-77E8-45F8-B1DD-8981C343E6B8}"/>
              </a:ext>
            </a:extLst>
          </p:cNvPr>
          <p:cNvSpPr txBox="1"/>
          <p:nvPr/>
        </p:nvSpPr>
        <p:spPr>
          <a:xfrm>
            <a:off x="10116046" y="31069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897" name="TextBox 896">
            <a:extLst>
              <a:ext uri="{FF2B5EF4-FFF2-40B4-BE49-F238E27FC236}">
                <a16:creationId xmlns:a16="http://schemas.microsoft.com/office/drawing/2014/main" id="{7A17EF57-7475-49AB-AE0E-3E22C801B205}"/>
              </a:ext>
            </a:extLst>
          </p:cNvPr>
          <p:cNvSpPr txBox="1"/>
          <p:nvPr/>
        </p:nvSpPr>
        <p:spPr>
          <a:xfrm>
            <a:off x="10448556" y="31069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id="{2F456D98-CF6E-4A58-91A1-779C1D63ACA6}"/>
              </a:ext>
            </a:extLst>
          </p:cNvPr>
          <p:cNvSpPr txBox="1"/>
          <p:nvPr/>
        </p:nvSpPr>
        <p:spPr>
          <a:xfrm>
            <a:off x="10771541" y="310695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id="{426E7C72-A55B-4EC8-AC7C-B21E5028A9DF}"/>
              </a:ext>
            </a:extLst>
          </p:cNvPr>
          <p:cNvSpPr txBox="1"/>
          <p:nvPr/>
        </p:nvSpPr>
        <p:spPr>
          <a:xfrm>
            <a:off x="9118516" y="277884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D01C5E40-EA65-4C3E-8BE5-8C3CED2FCC76}"/>
              </a:ext>
            </a:extLst>
          </p:cNvPr>
          <p:cNvSpPr txBox="1"/>
          <p:nvPr/>
        </p:nvSpPr>
        <p:spPr>
          <a:xfrm>
            <a:off x="9451026" y="27788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901" name="TextBox 900">
            <a:extLst>
              <a:ext uri="{FF2B5EF4-FFF2-40B4-BE49-F238E27FC236}">
                <a16:creationId xmlns:a16="http://schemas.microsoft.com/office/drawing/2014/main" id="{868875D5-8920-4481-960F-9B0E03BC7BE5}"/>
              </a:ext>
            </a:extLst>
          </p:cNvPr>
          <p:cNvSpPr txBox="1"/>
          <p:nvPr/>
        </p:nvSpPr>
        <p:spPr>
          <a:xfrm>
            <a:off x="9783536" y="277883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902" name="TextBox 901">
            <a:extLst>
              <a:ext uri="{FF2B5EF4-FFF2-40B4-BE49-F238E27FC236}">
                <a16:creationId xmlns:a16="http://schemas.microsoft.com/office/drawing/2014/main" id="{FFC895F0-70AC-4CBC-B6A1-A8AB56E126DD}"/>
              </a:ext>
            </a:extLst>
          </p:cNvPr>
          <p:cNvSpPr txBox="1"/>
          <p:nvPr/>
        </p:nvSpPr>
        <p:spPr>
          <a:xfrm>
            <a:off x="10116046" y="27788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903" name="TextBox 902">
            <a:extLst>
              <a:ext uri="{FF2B5EF4-FFF2-40B4-BE49-F238E27FC236}">
                <a16:creationId xmlns:a16="http://schemas.microsoft.com/office/drawing/2014/main" id="{1286D3AD-687F-4C95-8C14-41641FC85BEC}"/>
              </a:ext>
            </a:extLst>
          </p:cNvPr>
          <p:cNvSpPr txBox="1"/>
          <p:nvPr/>
        </p:nvSpPr>
        <p:spPr>
          <a:xfrm>
            <a:off x="10439031" y="27788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904" name="TextBox 903">
            <a:extLst>
              <a:ext uri="{FF2B5EF4-FFF2-40B4-BE49-F238E27FC236}">
                <a16:creationId xmlns:a16="http://schemas.microsoft.com/office/drawing/2014/main" id="{7B96D8EF-CD78-4775-B12F-27A496B4C968}"/>
              </a:ext>
            </a:extLst>
          </p:cNvPr>
          <p:cNvSpPr txBox="1"/>
          <p:nvPr/>
        </p:nvSpPr>
        <p:spPr>
          <a:xfrm>
            <a:off x="10762016" y="277882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907" name="TextBox 906">
            <a:extLst>
              <a:ext uri="{FF2B5EF4-FFF2-40B4-BE49-F238E27FC236}">
                <a16:creationId xmlns:a16="http://schemas.microsoft.com/office/drawing/2014/main" id="{A0F2045B-4501-40BF-9C05-E958E9C4CD63}"/>
              </a:ext>
            </a:extLst>
          </p:cNvPr>
          <p:cNvSpPr txBox="1"/>
          <p:nvPr/>
        </p:nvSpPr>
        <p:spPr>
          <a:xfrm>
            <a:off x="9118516" y="2444997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908" name="TextBox 907">
            <a:extLst>
              <a:ext uri="{FF2B5EF4-FFF2-40B4-BE49-F238E27FC236}">
                <a16:creationId xmlns:a16="http://schemas.microsoft.com/office/drawing/2014/main" id="{09C30A2B-5A12-498B-89AE-7BFA8DC72F3A}"/>
              </a:ext>
            </a:extLst>
          </p:cNvPr>
          <p:cNvSpPr txBox="1"/>
          <p:nvPr/>
        </p:nvSpPr>
        <p:spPr>
          <a:xfrm>
            <a:off x="9451026" y="24449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909" name="TextBox 908">
            <a:extLst>
              <a:ext uri="{FF2B5EF4-FFF2-40B4-BE49-F238E27FC236}">
                <a16:creationId xmlns:a16="http://schemas.microsoft.com/office/drawing/2014/main" id="{94B09DB6-22F7-4EF8-9EB4-E86E59A246CA}"/>
              </a:ext>
            </a:extLst>
          </p:cNvPr>
          <p:cNvSpPr txBox="1"/>
          <p:nvPr/>
        </p:nvSpPr>
        <p:spPr>
          <a:xfrm>
            <a:off x="9783536" y="244498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910" name="TextBox 909">
            <a:extLst>
              <a:ext uri="{FF2B5EF4-FFF2-40B4-BE49-F238E27FC236}">
                <a16:creationId xmlns:a16="http://schemas.microsoft.com/office/drawing/2014/main" id="{07359346-41B8-40DC-B758-77EEA4F94FE4}"/>
              </a:ext>
            </a:extLst>
          </p:cNvPr>
          <p:cNvSpPr txBox="1"/>
          <p:nvPr/>
        </p:nvSpPr>
        <p:spPr>
          <a:xfrm>
            <a:off x="10116046" y="24449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911" name="TextBox 910">
            <a:extLst>
              <a:ext uri="{FF2B5EF4-FFF2-40B4-BE49-F238E27FC236}">
                <a16:creationId xmlns:a16="http://schemas.microsoft.com/office/drawing/2014/main" id="{26AD3FB4-0E5F-43E2-AD0E-669DCEE952F0}"/>
              </a:ext>
            </a:extLst>
          </p:cNvPr>
          <p:cNvSpPr txBox="1"/>
          <p:nvPr/>
        </p:nvSpPr>
        <p:spPr>
          <a:xfrm>
            <a:off x="10439031" y="24449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912" name="TextBox 911">
            <a:extLst>
              <a:ext uri="{FF2B5EF4-FFF2-40B4-BE49-F238E27FC236}">
                <a16:creationId xmlns:a16="http://schemas.microsoft.com/office/drawing/2014/main" id="{FEA59046-51F4-43FE-AB93-DF1E71C00068}"/>
              </a:ext>
            </a:extLst>
          </p:cNvPr>
          <p:cNvSpPr txBox="1"/>
          <p:nvPr/>
        </p:nvSpPr>
        <p:spPr>
          <a:xfrm>
            <a:off x="10762016" y="2444972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913" name="TextBox 912">
            <a:extLst>
              <a:ext uri="{FF2B5EF4-FFF2-40B4-BE49-F238E27FC236}">
                <a16:creationId xmlns:a16="http://schemas.microsoft.com/office/drawing/2014/main" id="{B3CD6D9B-1979-48AC-B02D-48832642F4B4}"/>
              </a:ext>
            </a:extLst>
          </p:cNvPr>
          <p:cNvSpPr txBox="1"/>
          <p:nvPr/>
        </p:nvSpPr>
        <p:spPr>
          <a:xfrm>
            <a:off x="9118516" y="2115045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914" name="TextBox 913">
            <a:extLst>
              <a:ext uri="{FF2B5EF4-FFF2-40B4-BE49-F238E27FC236}">
                <a16:creationId xmlns:a16="http://schemas.microsoft.com/office/drawing/2014/main" id="{3BAA80D7-9F64-4CB4-A36C-61E513BA0D44}"/>
              </a:ext>
            </a:extLst>
          </p:cNvPr>
          <p:cNvSpPr txBox="1"/>
          <p:nvPr/>
        </p:nvSpPr>
        <p:spPr>
          <a:xfrm>
            <a:off x="9451026" y="21150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915" name="TextBox 914">
            <a:extLst>
              <a:ext uri="{FF2B5EF4-FFF2-40B4-BE49-F238E27FC236}">
                <a16:creationId xmlns:a16="http://schemas.microsoft.com/office/drawing/2014/main" id="{49493DBB-93EC-4F2E-9285-6C3DC1E07B96}"/>
              </a:ext>
            </a:extLst>
          </p:cNvPr>
          <p:cNvSpPr txBox="1"/>
          <p:nvPr/>
        </p:nvSpPr>
        <p:spPr>
          <a:xfrm>
            <a:off x="9783536" y="2115035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916" name="TextBox 915">
            <a:extLst>
              <a:ext uri="{FF2B5EF4-FFF2-40B4-BE49-F238E27FC236}">
                <a16:creationId xmlns:a16="http://schemas.microsoft.com/office/drawing/2014/main" id="{441147CB-E104-45A9-B4AC-7FF917FA5187}"/>
              </a:ext>
            </a:extLst>
          </p:cNvPr>
          <p:cNvSpPr txBox="1"/>
          <p:nvPr/>
        </p:nvSpPr>
        <p:spPr>
          <a:xfrm>
            <a:off x="10106521" y="21150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917" name="TextBox 916">
            <a:extLst>
              <a:ext uri="{FF2B5EF4-FFF2-40B4-BE49-F238E27FC236}">
                <a16:creationId xmlns:a16="http://schemas.microsoft.com/office/drawing/2014/main" id="{DBA8D9D3-E210-4AF0-BC7D-C9D3F6E381AA}"/>
              </a:ext>
            </a:extLst>
          </p:cNvPr>
          <p:cNvSpPr txBox="1"/>
          <p:nvPr/>
        </p:nvSpPr>
        <p:spPr>
          <a:xfrm>
            <a:off x="10429506" y="21150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918" name="TextBox 917">
            <a:extLst>
              <a:ext uri="{FF2B5EF4-FFF2-40B4-BE49-F238E27FC236}">
                <a16:creationId xmlns:a16="http://schemas.microsoft.com/office/drawing/2014/main" id="{DBCA6EE8-CC13-4488-BF9A-614EAE341BC3}"/>
              </a:ext>
            </a:extLst>
          </p:cNvPr>
          <p:cNvSpPr txBox="1"/>
          <p:nvPr/>
        </p:nvSpPr>
        <p:spPr>
          <a:xfrm>
            <a:off x="10752491" y="211502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921" name="TextBox 920">
            <a:extLst>
              <a:ext uri="{FF2B5EF4-FFF2-40B4-BE49-F238E27FC236}">
                <a16:creationId xmlns:a16="http://schemas.microsoft.com/office/drawing/2014/main" id="{582B9AD1-5F16-449E-AEEC-EDFFDFCBFB90}"/>
              </a:ext>
            </a:extLst>
          </p:cNvPr>
          <p:cNvSpPr txBox="1"/>
          <p:nvPr/>
        </p:nvSpPr>
        <p:spPr>
          <a:xfrm>
            <a:off x="9118516" y="178052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922" name="TextBox 921">
            <a:extLst>
              <a:ext uri="{FF2B5EF4-FFF2-40B4-BE49-F238E27FC236}">
                <a16:creationId xmlns:a16="http://schemas.microsoft.com/office/drawing/2014/main" id="{751E5515-AABB-42F5-888D-1D1A0E3806B2}"/>
              </a:ext>
            </a:extLst>
          </p:cNvPr>
          <p:cNvSpPr txBox="1"/>
          <p:nvPr/>
        </p:nvSpPr>
        <p:spPr>
          <a:xfrm>
            <a:off x="9451026" y="17805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923" name="TextBox 922">
            <a:extLst>
              <a:ext uri="{FF2B5EF4-FFF2-40B4-BE49-F238E27FC236}">
                <a16:creationId xmlns:a16="http://schemas.microsoft.com/office/drawing/2014/main" id="{2A33A909-D27B-44A8-B3FE-5BB3D1834610}"/>
              </a:ext>
            </a:extLst>
          </p:cNvPr>
          <p:cNvSpPr txBox="1"/>
          <p:nvPr/>
        </p:nvSpPr>
        <p:spPr>
          <a:xfrm>
            <a:off x="9783536" y="178051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924" name="TextBox 923">
            <a:extLst>
              <a:ext uri="{FF2B5EF4-FFF2-40B4-BE49-F238E27FC236}">
                <a16:creationId xmlns:a16="http://schemas.microsoft.com/office/drawing/2014/main" id="{4E8C7DAE-243C-4C0B-9B2A-3C4B589B29E9}"/>
              </a:ext>
            </a:extLst>
          </p:cNvPr>
          <p:cNvSpPr txBox="1"/>
          <p:nvPr/>
        </p:nvSpPr>
        <p:spPr>
          <a:xfrm>
            <a:off x="10106521" y="17805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925" name="TextBox 924">
            <a:extLst>
              <a:ext uri="{FF2B5EF4-FFF2-40B4-BE49-F238E27FC236}">
                <a16:creationId xmlns:a16="http://schemas.microsoft.com/office/drawing/2014/main" id="{4DF2C8A2-0B41-41FB-B5A0-95C4E4A812CB}"/>
              </a:ext>
            </a:extLst>
          </p:cNvPr>
          <p:cNvSpPr txBox="1"/>
          <p:nvPr/>
        </p:nvSpPr>
        <p:spPr>
          <a:xfrm>
            <a:off x="10429506" y="17805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926" name="TextBox 925">
            <a:extLst>
              <a:ext uri="{FF2B5EF4-FFF2-40B4-BE49-F238E27FC236}">
                <a16:creationId xmlns:a16="http://schemas.microsoft.com/office/drawing/2014/main" id="{FD4159DB-45D9-481F-A905-73A5FEAC2BFA}"/>
              </a:ext>
            </a:extLst>
          </p:cNvPr>
          <p:cNvSpPr txBox="1"/>
          <p:nvPr/>
        </p:nvSpPr>
        <p:spPr>
          <a:xfrm>
            <a:off x="10752491" y="178050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927" name="TextBox 926">
            <a:extLst>
              <a:ext uri="{FF2B5EF4-FFF2-40B4-BE49-F238E27FC236}">
                <a16:creationId xmlns:a16="http://schemas.microsoft.com/office/drawing/2014/main" id="{00DF2A08-C092-4B2B-9E49-7D6B2E684D01}"/>
              </a:ext>
            </a:extLst>
          </p:cNvPr>
          <p:cNvSpPr txBox="1"/>
          <p:nvPr/>
        </p:nvSpPr>
        <p:spPr>
          <a:xfrm>
            <a:off x="9118516" y="144321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928" name="TextBox 927">
            <a:extLst>
              <a:ext uri="{FF2B5EF4-FFF2-40B4-BE49-F238E27FC236}">
                <a16:creationId xmlns:a16="http://schemas.microsoft.com/office/drawing/2014/main" id="{6255D6E8-1086-4718-81F9-FF17E9304666}"/>
              </a:ext>
            </a:extLst>
          </p:cNvPr>
          <p:cNvSpPr txBox="1"/>
          <p:nvPr/>
        </p:nvSpPr>
        <p:spPr>
          <a:xfrm>
            <a:off x="9451026" y="14432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929" name="TextBox 928">
            <a:extLst>
              <a:ext uri="{FF2B5EF4-FFF2-40B4-BE49-F238E27FC236}">
                <a16:creationId xmlns:a16="http://schemas.microsoft.com/office/drawing/2014/main" id="{60DDD81F-D571-4889-88EC-EC12DCBD0228}"/>
              </a:ext>
            </a:extLst>
          </p:cNvPr>
          <p:cNvSpPr txBox="1"/>
          <p:nvPr/>
        </p:nvSpPr>
        <p:spPr>
          <a:xfrm>
            <a:off x="9774011" y="144320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930" name="TextBox 929">
            <a:extLst>
              <a:ext uri="{FF2B5EF4-FFF2-40B4-BE49-F238E27FC236}">
                <a16:creationId xmlns:a16="http://schemas.microsoft.com/office/drawing/2014/main" id="{06AAAFC5-5BA2-40A7-B587-DB8596F2F769}"/>
              </a:ext>
            </a:extLst>
          </p:cNvPr>
          <p:cNvSpPr txBox="1"/>
          <p:nvPr/>
        </p:nvSpPr>
        <p:spPr>
          <a:xfrm>
            <a:off x="10096996" y="14431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931" name="TextBox 930">
            <a:extLst>
              <a:ext uri="{FF2B5EF4-FFF2-40B4-BE49-F238E27FC236}">
                <a16:creationId xmlns:a16="http://schemas.microsoft.com/office/drawing/2014/main" id="{3EDB7213-12E0-444D-A4F9-E4D11C51C4B7}"/>
              </a:ext>
            </a:extLst>
          </p:cNvPr>
          <p:cNvSpPr txBox="1"/>
          <p:nvPr/>
        </p:nvSpPr>
        <p:spPr>
          <a:xfrm>
            <a:off x="10419981" y="14431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932" name="TextBox 931">
            <a:extLst>
              <a:ext uri="{FF2B5EF4-FFF2-40B4-BE49-F238E27FC236}">
                <a16:creationId xmlns:a16="http://schemas.microsoft.com/office/drawing/2014/main" id="{0D7076A3-E137-415D-8F14-635604B99633}"/>
              </a:ext>
            </a:extLst>
          </p:cNvPr>
          <p:cNvSpPr txBox="1"/>
          <p:nvPr/>
        </p:nvSpPr>
        <p:spPr>
          <a:xfrm>
            <a:off x="10742966" y="144318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935" name="TextBox 934">
            <a:extLst>
              <a:ext uri="{FF2B5EF4-FFF2-40B4-BE49-F238E27FC236}">
                <a16:creationId xmlns:a16="http://schemas.microsoft.com/office/drawing/2014/main" id="{567B643F-F47D-45E6-B46E-04B3CF42F273}"/>
              </a:ext>
            </a:extLst>
          </p:cNvPr>
          <p:cNvSpPr txBox="1"/>
          <p:nvPr/>
        </p:nvSpPr>
        <p:spPr>
          <a:xfrm>
            <a:off x="9118516" y="110983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936" name="TextBox 935">
            <a:extLst>
              <a:ext uri="{FF2B5EF4-FFF2-40B4-BE49-F238E27FC236}">
                <a16:creationId xmlns:a16="http://schemas.microsoft.com/office/drawing/2014/main" id="{55101AF0-4964-4C10-A4D6-600D4224C2EB}"/>
              </a:ext>
            </a:extLst>
          </p:cNvPr>
          <p:cNvSpPr txBox="1"/>
          <p:nvPr/>
        </p:nvSpPr>
        <p:spPr>
          <a:xfrm>
            <a:off x="9451026" y="11098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937" name="TextBox 936">
            <a:extLst>
              <a:ext uri="{FF2B5EF4-FFF2-40B4-BE49-F238E27FC236}">
                <a16:creationId xmlns:a16="http://schemas.microsoft.com/office/drawing/2014/main" id="{E0F797E9-B120-4B53-8D61-79304425DE16}"/>
              </a:ext>
            </a:extLst>
          </p:cNvPr>
          <p:cNvSpPr txBox="1"/>
          <p:nvPr/>
        </p:nvSpPr>
        <p:spPr>
          <a:xfrm>
            <a:off x="9774011" y="110982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938" name="TextBox 937">
            <a:extLst>
              <a:ext uri="{FF2B5EF4-FFF2-40B4-BE49-F238E27FC236}">
                <a16:creationId xmlns:a16="http://schemas.microsoft.com/office/drawing/2014/main" id="{D92B8737-B5D5-45B1-A21D-98489022B313}"/>
              </a:ext>
            </a:extLst>
          </p:cNvPr>
          <p:cNvSpPr txBox="1"/>
          <p:nvPr/>
        </p:nvSpPr>
        <p:spPr>
          <a:xfrm>
            <a:off x="10096996" y="11098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939" name="TextBox 938">
            <a:extLst>
              <a:ext uri="{FF2B5EF4-FFF2-40B4-BE49-F238E27FC236}">
                <a16:creationId xmlns:a16="http://schemas.microsoft.com/office/drawing/2014/main" id="{946AB1DD-57F5-468D-8F84-909E93D7C448}"/>
              </a:ext>
            </a:extLst>
          </p:cNvPr>
          <p:cNvSpPr txBox="1"/>
          <p:nvPr/>
        </p:nvSpPr>
        <p:spPr>
          <a:xfrm>
            <a:off x="10419981" y="11098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940" name="TextBox 939">
            <a:extLst>
              <a:ext uri="{FF2B5EF4-FFF2-40B4-BE49-F238E27FC236}">
                <a16:creationId xmlns:a16="http://schemas.microsoft.com/office/drawing/2014/main" id="{CD18261F-C4B3-4F93-BB5B-2EB91F4DEC24}"/>
              </a:ext>
            </a:extLst>
          </p:cNvPr>
          <p:cNvSpPr txBox="1"/>
          <p:nvPr/>
        </p:nvSpPr>
        <p:spPr>
          <a:xfrm>
            <a:off x="10742966" y="110980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138985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984" y="2599874"/>
            <a:ext cx="1452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CHEM </a:t>
            </a:r>
          </a:p>
          <a:p>
            <a:r>
              <a:rPr lang="en-US" sz="3600" b="1" u="sng" dirty="0"/>
              <a:t>140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6835" y="6492778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5287" y="6445840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34111" y="6458898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3057859" y="6475978"/>
            <a:ext cx="0" cy="2956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B8954EA0-1DB4-4090-9E48-1C22BBB12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26" y="108670"/>
            <a:ext cx="9763772" cy="6386222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2FA9DEB-C6BF-472C-99E4-E703E5B6560A}"/>
              </a:ext>
            </a:extLst>
          </p:cNvPr>
          <p:cNvCxnSpPr>
            <a:cxnSpLocks/>
          </p:cNvCxnSpPr>
          <p:nvPr/>
        </p:nvCxnSpPr>
        <p:spPr>
          <a:xfrm flipV="1">
            <a:off x="3777817" y="6445506"/>
            <a:ext cx="0" cy="2956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BDA31C1-800F-4BD3-A948-A751F07DD0F8}"/>
              </a:ext>
            </a:extLst>
          </p:cNvPr>
          <p:cNvCxnSpPr>
            <a:cxnSpLocks/>
          </p:cNvCxnSpPr>
          <p:nvPr/>
        </p:nvCxnSpPr>
        <p:spPr>
          <a:xfrm flipV="1">
            <a:off x="9645217" y="6445506"/>
            <a:ext cx="0" cy="2956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55118" y="6439145"/>
            <a:ext cx="1487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Front of room</a:t>
            </a:r>
          </a:p>
        </p:txBody>
      </p:sp>
    </p:spTree>
    <p:extLst>
      <p:ext uri="{BB962C8B-B14F-4D97-AF65-F5344CB8AC3E}">
        <p14:creationId xmlns:p14="http://schemas.microsoft.com/office/powerpoint/2010/main" val="59650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10035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10035" y="54201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10035" y="50629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10035" y="4705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10035" y="43484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10035" y="3991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10035" y="363402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10035" y="3276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10035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10035" y="25623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10035" y="2205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17" name="TextBox 1216"/>
          <p:cNvSpPr txBox="1"/>
          <p:nvPr/>
        </p:nvSpPr>
        <p:spPr>
          <a:xfrm>
            <a:off x="8838598" y="57712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18" name="TextBox 1217"/>
          <p:cNvSpPr txBox="1"/>
          <p:nvPr/>
        </p:nvSpPr>
        <p:spPr>
          <a:xfrm>
            <a:off x="8838598" y="541406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8838598" y="5056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20" name="TextBox 1219"/>
          <p:cNvSpPr txBox="1"/>
          <p:nvPr/>
        </p:nvSpPr>
        <p:spPr>
          <a:xfrm>
            <a:off x="8838598" y="46996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21" name="TextBox 1220"/>
          <p:cNvSpPr txBox="1"/>
          <p:nvPr/>
        </p:nvSpPr>
        <p:spPr>
          <a:xfrm>
            <a:off x="8838598" y="434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22" name="TextBox 1221"/>
          <p:cNvSpPr txBox="1"/>
          <p:nvPr/>
        </p:nvSpPr>
        <p:spPr>
          <a:xfrm>
            <a:off x="8838598" y="39851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8838598" y="36279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24" name="TextBox 1223"/>
          <p:cNvSpPr txBox="1"/>
          <p:nvPr/>
        </p:nvSpPr>
        <p:spPr>
          <a:xfrm>
            <a:off x="8838598" y="3270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25" name="TextBox 1224"/>
          <p:cNvSpPr txBox="1"/>
          <p:nvPr/>
        </p:nvSpPr>
        <p:spPr>
          <a:xfrm>
            <a:off x="8838598" y="29135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26" name="TextBox 1225"/>
          <p:cNvSpPr txBox="1"/>
          <p:nvPr/>
        </p:nvSpPr>
        <p:spPr>
          <a:xfrm>
            <a:off x="8838598" y="255631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8838598" y="21990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1955" y="6320270"/>
            <a:ext cx="274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Blank Chart for new rooms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49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36" name="TextBox 1235"/>
          <p:cNvSpPr txBox="1"/>
          <p:nvPr/>
        </p:nvSpPr>
        <p:spPr>
          <a:xfrm>
            <a:off x="124345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37" name="TextBox 1236"/>
          <p:cNvSpPr txBox="1"/>
          <p:nvPr/>
        </p:nvSpPr>
        <p:spPr>
          <a:xfrm>
            <a:off x="150149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8" name="TextBox 1237"/>
          <p:cNvSpPr txBox="1"/>
          <p:nvPr/>
        </p:nvSpPr>
        <p:spPr>
          <a:xfrm>
            <a:off x="175954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39" name="TextBox 1238"/>
          <p:cNvSpPr txBox="1"/>
          <p:nvPr/>
        </p:nvSpPr>
        <p:spPr>
          <a:xfrm>
            <a:off x="201758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40" name="TextBox 1239"/>
          <p:cNvSpPr txBox="1"/>
          <p:nvPr/>
        </p:nvSpPr>
        <p:spPr>
          <a:xfrm>
            <a:off x="22756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41" name="TextBox 1240"/>
          <p:cNvSpPr txBox="1"/>
          <p:nvPr/>
        </p:nvSpPr>
        <p:spPr>
          <a:xfrm>
            <a:off x="253367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42" name="TextBox 1241"/>
          <p:cNvSpPr txBox="1"/>
          <p:nvPr/>
        </p:nvSpPr>
        <p:spPr>
          <a:xfrm>
            <a:off x="279172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243" name="TextBox 1242"/>
          <p:cNvSpPr txBox="1"/>
          <p:nvPr/>
        </p:nvSpPr>
        <p:spPr>
          <a:xfrm>
            <a:off x="304976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244" name="TextBox 1243"/>
          <p:cNvSpPr txBox="1"/>
          <p:nvPr/>
        </p:nvSpPr>
        <p:spPr>
          <a:xfrm>
            <a:off x="3307810" y="3905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246" name="TextBox 1245"/>
          <p:cNvSpPr txBox="1"/>
          <p:nvPr/>
        </p:nvSpPr>
        <p:spPr>
          <a:xfrm>
            <a:off x="3640325" y="3905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247" name="TextBox 1246"/>
          <p:cNvSpPr txBox="1"/>
          <p:nvPr/>
        </p:nvSpPr>
        <p:spPr>
          <a:xfrm>
            <a:off x="3972835" y="3905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248" name="TextBox 1247"/>
          <p:cNvSpPr txBox="1"/>
          <p:nvPr/>
        </p:nvSpPr>
        <p:spPr>
          <a:xfrm>
            <a:off x="4305345" y="3905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249" name="TextBox 1248"/>
          <p:cNvSpPr txBox="1"/>
          <p:nvPr/>
        </p:nvSpPr>
        <p:spPr>
          <a:xfrm>
            <a:off x="4637855" y="3905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250" name="TextBox 1249"/>
          <p:cNvSpPr txBox="1"/>
          <p:nvPr/>
        </p:nvSpPr>
        <p:spPr>
          <a:xfrm>
            <a:off x="4960840" y="3905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251" name="TextBox 1250"/>
          <p:cNvSpPr txBox="1"/>
          <p:nvPr/>
        </p:nvSpPr>
        <p:spPr>
          <a:xfrm>
            <a:off x="5283825" y="39049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252" name="TextBox 1251"/>
          <p:cNvSpPr txBox="1"/>
          <p:nvPr/>
        </p:nvSpPr>
        <p:spPr>
          <a:xfrm>
            <a:off x="5606810" y="39049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253" name="TextBox 1252"/>
          <p:cNvSpPr txBox="1"/>
          <p:nvPr/>
        </p:nvSpPr>
        <p:spPr>
          <a:xfrm>
            <a:off x="5929795" y="39048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254" name="TextBox 1253"/>
          <p:cNvSpPr txBox="1"/>
          <p:nvPr/>
        </p:nvSpPr>
        <p:spPr>
          <a:xfrm>
            <a:off x="6262305" y="3904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255" name="TextBox 1254"/>
          <p:cNvSpPr txBox="1"/>
          <p:nvPr/>
        </p:nvSpPr>
        <p:spPr>
          <a:xfrm>
            <a:off x="6594815" y="3904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256" name="TextBox 1255"/>
          <p:cNvSpPr txBox="1"/>
          <p:nvPr/>
        </p:nvSpPr>
        <p:spPr>
          <a:xfrm>
            <a:off x="6927325" y="3904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257" name="TextBox 1256"/>
          <p:cNvSpPr txBox="1"/>
          <p:nvPr/>
        </p:nvSpPr>
        <p:spPr>
          <a:xfrm>
            <a:off x="7259835" y="39046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1258" name="TextBox 1257"/>
          <p:cNvSpPr txBox="1"/>
          <p:nvPr/>
        </p:nvSpPr>
        <p:spPr>
          <a:xfrm>
            <a:off x="7592345" y="3904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1259" name="TextBox 1258"/>
          <p:cNvSpPr txBox="1"/>
          <p:nvPr/>
        </p:nvSpPr>
        <p:spPr>
          <a:xfrm>
            <a:off x="7924855" y="3904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1260" name="TextBox 1259"/>
          <p:cNvSpPr txBox="1"/>
          <p:nvPr/>
        </p:nvSpPr>
        <p:spPr>
          <a:xfrm>
            <a:off x="8257365" y="3904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1261" name="TextBox 1260"/>
          <p:cNvSpPr txBox="1"/>
          <p:nvPr/>
        </p:nvSpPr>
        <p:spPr>
          <a:xfrm>
            <a:off x="8580350" y="3904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1262" name="TextBox 1261"/>
          <p:cNvSpPr txBox="1"/>
          <p:nvPr/>
        </p:nvSpPr>
        <p:spPr>
          <a:xfrm>
            <a:off x="8903335" y="3904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1263" name="TextBox 1262"/>
          <p:cNvSpPr txBox="1"/>
          <p:nvPr/>
        </p:nvSpPr>
        <p:spPr>
          <a:xfrm>
            <a:off x="9226320" y="3904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1264" name="TextBox 1263"/>
          <p:cNvSpPr txBox="1"/>
          <p:nvPr/>
        </p:nvSpPr>
        <p:spPr>
          <a:xfrm>
            <a:off x="9549305" y="3904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1265" name="TextBox 1264"/>
          <p:cNvSpPr txBox="1"/>
          <p:nvPr/>
        </p:nvSpPr>
        <p:spPr>
          <a:xfrm>
            <a:off x="9881815" y="3904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1266" name="TextBox 1265"/>
          <p:cNvSpPr txBox="1"/>
          <p:nvPr/>
        </p:nvSpPr>
        <p:spPr>
          <a:xfrm>
            <a:off x="10214325" y="3904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1267" name="TextBox 1266"/>
          <p:cNvSpPr txBox="1"/>
          <p:nvPr/>
        </p:nvSpPr>
        <p:spPr>
          <a:xfrm>
            <a:off x="10546835" y="3904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1268" name="TextBox 1267"/>
          <p:cNvSpPr txBox="1"/>
          <p:nvPr/>
        </p:nvSpPr>
        <p:spPr>
          <a:xfrm>
            <a:off x="10879345" y="3904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1269" name="TextBox 1268"/>
          <p:cNvSpPr txBox="1"/>
          <p:nvPr/>
        </p:nvSpPr>
        <p:spPr>
          <a:xfrm>
            <a:off x="11211855" y="3904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1270" name="TextBox 1269"/>
          <p:cNvSpPr txBox="1"/>
          <p:nvPr/>
        </p:nvSpPr>
        <p:spPr>
          <a:xfrm>
            <a:off x="1154436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11878123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12211881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12545639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38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12879397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39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1321315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8045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2897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87019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4506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814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2993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8798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4602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0407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621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90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5754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1559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7363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3168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897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4777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51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71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5176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0980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46785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258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8394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4198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16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020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824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629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3433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4923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5042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0847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6651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2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580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384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7189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22993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879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74602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00407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6211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845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3310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49114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74919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0723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652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33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7189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2993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48798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4602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0040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26211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49437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289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00943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25898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73542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98394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241985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99222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4074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65408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1212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17017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2821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58003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838077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09612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354167" y="54372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86682" y="54372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019192" y="54372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351702" y="54372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182582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40627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698672" y="50911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031187" y="50911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363697" y="50911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696207" y="50911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028717" y="50911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351702" y="50911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71672" y="474508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729717" y="4745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062232" y="4745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394742" y="4745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727252" y="4745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059762" y="4745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82747" y="4745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705732" y="4745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8028717" y="4745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51702" y="47450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082180" y="43683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414695" y="43683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747205" y="43683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79715" y="43683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412225" y="43683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735210" y="43683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58195" y="43683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381180" y="43683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704165" y="43683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036675" y="43683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369185" y="43683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38138" y="40158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070653" y="40158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403163" y="40158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735673" y="40158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068183" y="40158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391168" y="40158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714153" y="40158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037138" y="40158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60123" y="40158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692633" y="40158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025143" y="40158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357653" y="40158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28774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545785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80383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061875" y="36699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394390" y="36699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726900" y="36699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059410" y="36699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391920" y="36699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714905" y="36699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037890" y="36699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360875" y="36699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683860" y="36699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8016370" y="36699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348880" y="36699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868001" y="33243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26046" y="33116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384091" y="33116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716606" y="33116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5049116" y="33116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381626" y="33116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14136" y="33116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37121" y="33116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360106" y="33116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683091" y="33116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006076" y="33116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338586" y="33116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671096" y="33116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8003606" y="33116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8336116" y="33116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375806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01611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7415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53220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79024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48291" y="29428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380806" y="2942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713316" y="29428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045826" y="29428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378336" y="29428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01321" y="29428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024306" y="29428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347291" y="29428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0276" y="29428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8002786" y="29428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8335296" y="29428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318162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343966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69771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95575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21380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447184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4729892" y="26132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062407" y="26132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5394917" y="26132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727427" y="26132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059937" y="26132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382922" y="26132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6705907" y="26132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028892" y="26132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351877" y="26132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684387" y="26132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016897" y="26132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349407" y="26132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92360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18165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343969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369774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95578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421383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447187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729922" y="2271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062437" y="2271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5394947" y="22716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727457" y="22716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59967" y="22716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6382952" y="22716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705937" y="22716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028922" y="22716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7351907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684417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016927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8349437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1560463" y="578771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1818508" y="57877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2151023" y="57877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2483533" y="57877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0529519" y="54885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0852504" y="54885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11175489" y="54885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11498474" y="54885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1821459" y="54885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2153969" y="54885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12486479" y="54885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9842503" y="51149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10165488" y="51149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0488473" y="51149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0820983" y="51149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1153493" y="51149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1486003" y="51149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1818513" y="51149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12151023" y="51149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2483533" y="51149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9842503" y="47710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0175013" y="4771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10507523" y="4771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0840033" y="4771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1172543" y="4771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1505053" y="4771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1837563" y="4771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12160548" y="4771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12483533" y="4771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9536972" y="4402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9869482" y="4402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10201992" y="4402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10534502" y="4402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0867012" y="4402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1189997" y="4402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11512982" y="4402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1835967" y="44026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12158952" y="4402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2491462" y="4402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9205962" y="40217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9538472" y="40217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9870982" y="40217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10203492" y="40217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10526477" y="40217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0849462" y="40217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11172447" y="40217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1495432" y="40216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11827942" y="40216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2160452" y="40216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2492962" y="40216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10193967" y="36676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10526477" y="3667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0858987" y="3667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11191497" y="3667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11524007" y="3667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11846992" y="3667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12169977" y="3667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12492962" y="3667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0203492" y="33244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0536002" y="33244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10868512" y="33244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11191497" y="33244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11514482" y="3324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1837467" y="33244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2160452" y="33243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12492962" y="33243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0810785" y="29569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1143295" y="29569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11475805" y="29569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1808315" y="29568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12140825" y="29568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12463810" y="29568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11143295" y="26013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1475805" y="26013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11808315" y="26013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12140825" y="26013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12463810" y="26013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11466280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11798790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2131300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2463810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8277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28185</TotalTime>
  <Words>885</Words>
  <Application>Microsoft Office PowerPoint</Application>
  <PresentationFormat>Widescreen</PresentationFormat>
  <Paragraphs>878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Needy</dc:creator>
  <cp:lastModifiedBy>Eleanor R Hodby</cp:lastModifiedBy>
  <cp:revision>72</cp:revision>
  <dcterms:created xsi:type="dcterms:W3CDTF">2018-05-22T05:32:05Z</dcterms:created>
  <dcterms:modified xsi:type="dcterms:W3CDTF">2019-05-07T03:23:00Z</dcterms:modified>
</cp:coreProperties>
</file>