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D76A-D703-4904-B4CA-832DA2954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CFA09-F8BE-4877-B412-C69FD83A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670B-BB2C-4E1F-A6D9-FF05C439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4DB52-F4BA-488A-9DD6-D11710BF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3766B-07D8-4D78-9E10-FEF5E554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A47A-5D78-4ADC-92BB-921BEEE1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8C039-EA4F-4C96-A38B-456BFA1C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9801-D3C2-416E-8CAF-3CED65DC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B4CE-8FCB-405A-9D75-B0765317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4DE8-6B72-48BE-AA03-944D30A6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60824-D4A8-4ECA-BD6E-C6CFFF89D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AAB02-C17C-40BD-B765-19F619255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C5141-D90C-4CBC-82EB-54C10B07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7FC1A-3B63-4AF6-B668-9CA1FB8A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F8EB2-71D5-40FC-9F8B-93779436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7C49-63D5-416B-B302-FA9D4183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39DA-BD60-406C-B3CD-938944E81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F24E-71EA-47FC-8432-6C0896FA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B596-9DB6-4C1D-9AD8-6CD89D0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6C5C-5644-4889-B686-FBEC8730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FCAF-64E2-4AB9-B6ED-171BBD01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7E3A2-3AF5-4706-A1AA-A157D680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5B6C-5115-4BBF-B8CE-C8D42ABA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198B-30F0-47AA-A9F2-F2A3C10E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2008-1019-4287-AA88-EE78B1E9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6489-F125-480B-A04A-2D142809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26F1-B9E1-4A14-B896-26667A9BE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102E7-5097-4BB0-AACA-A14F8C96A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9523-D942-4C23-8148-39BDC88D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1F4A-B9EB-455D-B27F-59E4982B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DC40C-B04D-4234-9956-00BD2439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EC18-A8E9-4A3E-9059-EF60DDD1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BEF2-EF0B-4F81-BE16-7D692221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3BB8A-E474-43C1-B1B4-40112E12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BFFC8-B608-4488-AD33-32694229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47778-81C0-483A-AD32-825845C9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62ED5-602F-41DC-A0AF-0CE17CCF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02E2D-19C4-4654-A1AE-1E4DAC92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E03F1-48DF-4549-BC8C-926590B6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59DF-D2F0-428D-B593-DA455A56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3984E-70E0-4CCF-B922-D1D887C3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CFF13-7105-4D2F-AD0C-FB9B2993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95F97-E217-452B-8E58-84473158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C674-F5F3-488E-B26A-7E9D4305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E4671-CA2B-402B-BD2F-B7982228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1F3E7-681B-433D-9632-CD9C803D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E7DD-DD03-43AC-BA50-C1D78FFC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CA9D-0FFB-4419-AA6C-B0683BE83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138C5-1E4E-40B2-ADC9-4E5AD3C2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C2BA8-3251-4A69-9E49-37ED413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2D621-2D0F-434B-AA56-8A72EE9D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5AE47-C11E-407F-8934-26798E51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369-3D1A-4BC4-9A8E-FEC6B9B3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4850D-68F1-49D8-89B2-C4417029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38B8B-B160-4369-972D-841441C7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9AAF2-17CD-4330-8D0A-48568F4E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A21B2-85A8-402F-826B-D1D608B3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30872-B97D-460E-93B1-2FA881F8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C2BDB-9278-4520-9014-F1BE2132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C928-37B6-4A68-9128-60A0348E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4B38C-17BD-4EA1-B5B0-CD63F5510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75E33-2814-424B-8F0E-5565099C4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AC09-0629-40C1-BAFB-810B0663B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5169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162061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44325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1580156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(P)</a:t>
            </a:r>
          </a:p>
        </p:txBody>
      </p:sp>
    </p:spTree>
    <p:extLst>
      <p:ext uri="{BB962C8B-B14F-4D97-AF65-F5344CB8AC3E}">
        <p14:creationId xmlns:p14="http://schemas.microsoft.com/office/powerpoint/2010/main" val="107875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(P)</a:t>
            </a:r>
          </a:p>
        </p:txBody>
      </p:sp>
    </p:spTree>
    <p:extLst>
      <p:ext uri="{BB962C8B-B14F-4D97-AF65-F5344CB8AC3E}">
        <p14:creationId xmlns:p14="http://schemas.microsoft.com/office/powerpoint/2010/main" val="247699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(P)</a:t>
            </a:r>
          </a:p>
        </p:txBody>
      </p:sp>
    </p:spTree>
    <p:extLst>
      <p:ext uri="{BB962C8B-B14F-4D97-AF65-F5344CB8AC3E}">
        <p14:creationId xmlns:p14="http://schemas.microsoft.com/office/powerpoint/2010/main" val="413423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(P)</a:t>
            </a:r>
          </a:p>
        </p:txBody>
      </p:sp>
    </p:spTree>
    <p:extLst>
      <p:ext uri="{BB962C8B-B14F-4D97-AF65-F5344CB8AC3E}">
        <p14:creationId xmlns:p14="http://schemas.microsoft.com/office/powerpoint/2010/main" val="2715014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917862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4043570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306860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800046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298410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36141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242460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61685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56110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283731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16847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75193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Office PowerPoint</Application>
  <PresentationFormat>Widescreen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Hodby</dc:creator>
  <cp:lastModifiedBy>Eleanor Hodby</cp:lastModifiedBy>
  <cp:revision>2</cp:revision>
  <dcterms:created xsi:type="dcterms:W3CDTF">2019-04-27T17:11:23Z</dcterms:created>
  <dcterms:modified xsi:type="dcterms:W3CDTF">2019-04-27T17:14:49Z</dcterms:modified>
</cp:coreProperties>
</file>