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0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9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1CD1A-A103-4EAC-8F74-2E6B1844F2C5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C9F0-3517-4818-A35C-DF8A2C8B9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14042" y="570640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18851" y="535804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22859" y="500969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10836" y="466134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27668" y="43129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30874" y="396464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10035" y="361629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10836" y="326794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53316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1955" y="6320270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CHEM 142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960E6831-36F3-45C2-960A-C72D89E62364}"/>
              </a:ext>
            </a:extLst>
          </p:cNvPr>
          <p:cNvSpPr txBox="1"/>
          <p:nvPr/>
        </p:nvSpPr>
        <p:spPr>
          <a:xfrm>
            <a:off x="1827404" y="578340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334D648B-73A9-43C8-BB85-29A1971FA428}"/>
              </a:ext>
            </a:extLst>
          </p:cNvPr>
          <p:cNvSpPr txBox="1"/>
          <p:nvPr/>
        </p:nvSpPr>
        <p:spPr>
          <a:xfrm>
            <a:off x="2075924" y="578340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668A6D82-6A6A-4238-AB6D-4A43C924641C}"/>
              </a:ext>
            </a:extLst>
          </p:cNvPr>
          <p:cNvSpPr txBox="1"/>
          <p:nvPr/>
        </p:nvSpPr>
        <p:spPr>
          <a:xfrm>
            <a:off x="2333969" y="578340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EBD4625C-3278-488E-B10E-8109006D8613}"/>
              </a:ext>
            </a:extLst>
          </p:cNvPr>
          <p:cNvSpPr txBox="1"/>
          <p:nvPr/>
        </p:nvSpPr>
        <p:spPr>
          <a:xfrm>
            <a:off x="1053269" y="543145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91900574-629F-4710-956A-DBD5AC7D9F74}"/>
              </a:ext>
            </a:extLst>
          </p:cNvPr>
          <p:cNvSpPr txBox="1"/>
          <p:nvPr/>
        </p:nvSpPr>
        <p:spPr>
          <a:xfrm>
            <a:off x="1301789" y="543145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4AC872C7-7D7B-4D95-8FC6-D2B82A0B99D2}"/>
              </a:ext>
            </a:extLst>
          </p:cNvPr>
          <p:cNvSpPr txBox="1"/>
          <p:nvPr/>
        </p:nvSpPr>
        <p:spPr>
          <a:xfrm>
            <a:off x="1559834" y="543145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2918221C-D79B-4A4D-BABE-8FDA84CD02B1}"/>
              </a:ext>
            </a:extLst>
          </p:cNvPr>
          <p:cNvSpPr txBox="1"/>
          <p:nvPr/>
        </p:nvSpPr>
        <p:spPr>
          <a:xfrm>
            <a:off x="1817879" y="543145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5616993E-CFE4-4156-B3E1-B1E7537578B1}"/>
              </a:ext>
            </a:extLst>
          </p:cNvPr>
          <p:cNvSpPr txBox="1"/>
          <p:nvPr/>
        </p:nvSpPr>
        <p:spPr>
          <a:xfrm>
            <a:off x="2075924" y="543145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C8735E18-C41D-4D0D-A312-AAC5FFFD5A8B}"/>
              </a:ext>
            </a:extLst>
          </p:cNvPr>
          <p:cNvSpPr txBox="1"/>
          <p:nvPr/>
        </p:nvSpPr>
        <p:spPr>
          <a:xfrm>
            <a:off x="2333969" y="543145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1B6B3FF1-A312-4A32-9F0F-79CCEE2A72A2}"/>
              </a:ext>
            </a:extLst>
          </p:cNvPr>
          <p:cNvSpPr txBox="1"/>
          <p:nvPr/>
        </p:nvSpPr>
        <p:spPr>
          <a:xfrm>
            <a:off x="795224" y="507951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4F31D23A-ECDE-4616-9C42-96BA6108F079}"/>
              </a:ext>
            </a:extLst>
          </p:cNvPr>
          <p:cNvSpPr txBox="1"/>
          <p:nvPr/>
        </p:nvSpPr>
        <p:spPr>
          <a:xfrm>
            <a:off x="1043744" y="507951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F568B10F-975E-4A0F-A8E4-04FE24046757}"/>
              </a:ext>
            </a:extLst>
          </p:cNvPr>
          <p:cNvSpPr txBox="1"/>
          <p:nvPr/>
        </p:nvSpPr>
        <p:spPr>
          <a:xfrm>
            <a:off x="1301789" y="507951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6FD6433D-B75C-4151-8906-3FA60215F364}"/>
              </a:ext>
            </a:extLst>
          </p:cNvPr>
          <p:cNvSpPr txBox="1"/>
          <p:nvPr/>
        </p:nvSpPr>
        <p:spPr>
          <a:xfrm>
            <a:off x="1559834" y="507951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5DC54664-7C5C-438F-9099-1082C68A8DF8}"/>
              </a:ext>
            </a:extLst>
          </p:cNvPr>
          <p:cNvSpPr txBox="1"/>
          <p:nvPr/>
        </p:nvSpPr>
        <p:spPr>
          <a:xfrm>
            <a:off x="1817879" y="5079513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DC1B80E9-0E74-4A79-890A-74ED62C12FC4}"/>
              </a:ext>
            </a:extLst>
          </p:cNvPr>
          <p:cNvSpPr txBox="1"/>
          <p:nvPr/>
        </p:nvSpPr>
        <p:spPr>
          <a:xfrm>
            <a:off x="2075924" y="507951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224B0EB6-00FD-4451-95F4-2A08658AAE09}"/>
              </a:ext>
            </a:extLst>
          </p:cNvPr>
          <p:cNvSpPr txBox="1"/>
          <p:nvPr/>
        </p:nvSpPr>
        <p:spPr>
          <a:xfrm>
            <a:off x="2333969" y="5079513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B12D10E3-775A-4ED6-B6BA-F1A94F7CAAD4}"/>
              </a:ext>
            </a:extLst>
          </p:cNvPr>
          <p:cNvSpPr txBox="1"/>
          <p:nvPr/>
        </p:nvSpPr>
        <p:spPr>
          <a:xfrm>
            <a:off x="537179" y="472757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FF3924C5-445E-4AA7-9F85-9D5F9C613863}"/>
              </a:ext>
            </a:extLst>
          </p:cNvPr>
          <p:cNvSpPr txBox="1"/>
          <p:nvPr/>
        </p:nvSpPr>
        <p:spPr>
          <a:xfrm>
            <a:off x="785699" y="4727570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D4B283E8-BDDD-48FC-BFAA-C34675FC4B8C}"/>
              </a:ext>
            </a:extLst>
          </p:cNvPr>
          <p:cNvSpPr txBox="1"/>
          <p:nvPr/>
        </p:nvSpPr>
        <p:spPr>
          <a:xfrm>
            <a:off x="1043744" y="472757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DD80FF65-862E-4268-9FFC-F38CC1B7B405}"/>
              </a:ext>
            </a:extLst>
          </p:cNvPr>
          <p:cNvSpPr txBox="1"/>
          <p:nvPr/>
        </p:nvSpPr>
        <p:spPr>
          <a:xfrm>
            <a:off x="1301789" y="4727570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F8FEA985-98AA-400F-8C11-6B7482C48404}"/>
              </a:ext>
            </a:extLst>
          </p:cNvPr>
          <p:cNvSpPr txBox="1"/>
          <p:nvPr/>
        </p:nvSpPr>
        <p:spPr>
          <a:xfrm>
            <a:off x="1559834" y="472757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22183FC0-B219-4728-9A97-015ACC6482F0}"/>
              </a:ext>
            </a:extLst>
          </p:cNvPr>
          <p:cNvSpPr txBox="1"/>
          <p:nvPr/>
        </p:nvSpPr>
        <p:spPr>
          <a:xfrm>
            <a:off x="1817879" y="4727570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B18B2979-CAD6-47B4-96E9-67353FE9FAB0}"/>
              </a:ext>
            </a:extLst>
          </p:cNvPr>
          <p:cNvSpPr txBox="1"/>
          <p:nvPr/>
        </p:nvSpPr>
        <p:spPr>
          <a:xfrm>
            <a:off x="2075924" y="472757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DCA79666-3E4E-41AB-ABFD-64A10D4086DC}"/>
              </a:ext>
            </a:extLst>
          </p:cNvPr>
          <p:cNvSpPr txBox="1"/>
          <p:nvPr/>
        </p:nvSpPr>
        <p:spPr>
          <a:xfrm>
            <a:off x="2333969" y="4727570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F5C1DFC8-9811-4DE2-9624-D0602FEA2B26}"/>
              </a:ext>
            </a:extLst>
          </p:cNvPr>
          <p:cNvSpPr txBox="1"/>
          <p:nvPr/>
        </p:nvSpPr>
        <p:spPr>
          <a:xfrm>
            <a:off x="279134" y="4375627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AF3485AD-16CC-41F8-975E-5932ACF98D55}"/>
              </a:ext>
            </a:extLst>
          </p:cNvPr>
          <p:cNvSpPr txBox="1"/>
          <p:nvPr/>
        </p:nvSpPr>
        <p:spPr>
          <a:xfrm>
            <a:off x="527654" y="437562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64C5170F-C7FC-4163-B18A-D54C7381DD7A}"/>
              </a:ext>
            </a:extLst>
          </p:cNvPr>
          <p:cNvSpPr txBox="1"/>
          <p:nvPr/>
        </p:nvSpPr>
        <p:spPr>
          <a:xfrm>
            <a:off x="785699" y="4375627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6B75F848-A75C-4F36-9E8F-87A72FB99E33}"/>
              </a:ext>
            </a:extLst>
          </p:cNvPr>
          <p:cNvSpPr txBox="1"/>
          <p:nvPr/>
        </p:nvSpPr>
        <p:spPr>
          <a:xfrm>
            <a:off x="1043744" y="437562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A06061CC-5F38-459C-BBD4-7D03ACF7D30D}"/>
              </a:ext>
            </a:extLst>
          </p:cNvPr>
          <p:cNvSpPr txBox="1"/>
          <p:nvPr/>
        </p:nvSpPr>
        <p:spPr>
          <a:xfrm>
            <a:off x="1301789" y="4375627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F57DED39-C5FF-4610-BF57-88A940E3CD7A}"/>
              </a:ext>
            </a:extLst>
          </p:cNvPr>
          <p:cNvSpPr txBox="1"/>
          <p:nvPr/>
        </p:nvSpPr>
        <p:spPr>
          <a:xfrm>
            <a:off x="1559834" y="437562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CACDA34B-C404-45C6-9688-522DCEF843D6}"/>
              </a:ext>
            </a:extLst>
          </p:cNvPr>
          <p:cNvSpPr txBox="1"/>
          <p:nvPr/>
        </p:nvSpPr>
        <p:spPr>
          <a:xfrm>
            <a:off x="1817879" y="4375627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3C6F80C6-F60C-4E7C-B67E-BDE233A4511B}"/>
              </a:ext>
            </a:extLst>
          </p:cNvPr>
          <p:cNvSpPr txBox="1"/>
          <p:nvPr/>
        </p:nvSpPr>
        <p:spPr>
          <a:xfrm>
            <a:off x="2075924" y="437562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CE5272A7-A001-4E83-9B95-8128EB2DD54C}"/>
              </a:ext>
            </a:extLst>
          </p:cNvPr>
          <p:cNvSpPr txBox="1"/>
          <p:nvPr/>
        </p:nvSpPr>
        <p:spPr>
          <a:xfrm>
            <a:off x="2333969" y="4375627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137DBD82-4192-49EA-B65C-957AB534D336}"/>
              </a:ext>
            </a:extLst>
          </p:cNvPr>
          <p:cNvSpPr txBox="1"/>
          <p:nvPr/>
        </p:nvSpPr>
        <p:spPr>
          <a:xfrm>
            <a:off x="1053269" y="402368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8B371048-02A5-497E-96A9-5B3C94BA2E75}"/>
              </a:ext>
            </a:extLst>
          </p:cNvPr>
          <p:cNvSpPr txBox="1"/>
          <p:nvPr/>
        </p:nvSpPr>
        <p:spPr>
          <a:xfrm>
            <a:off x="1301789" y="4023684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EF710E11-46F4-480D-A832-F199CDFFFA4B}"/>
              </a:ext>
            </a:extLst>
          </p:cNvPr>
          <p:cNvSpPr txBox="1"/>
          <p:nvPr/>
        </p:nvSpPr>
        <p:spPr>
          <a:xfrm>
            <a:off x="1559834" y="402368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A00EF972-E1D0-474F-B6C3-92FFCAAC2149}"/>
              </a:ext>
            </a:extLst>
          </p:cNvPr>
          <p:cNvSpPr txBox="1"/>
          <p:nvPr/>
        </p:nvSpPr>
        <p:spPr>
          <a:xfrm>
            <a:off x="1817879" y="4023684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EA29DF35-0E21-43CC-A6F7-2074F8F6A533}"/>
              </a:ext>
            </a:extLst>
          </p:cNvPr>
          <p:cNvSpPr txBox="1"/>
          <p:nvPr/>
        </p:nvSpPr>
        <p:spPr>
          <a:xfrm>
            <a:off x="2075924" y="402368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DD8AFCC4-1612-46AC-AE17-D3EE50388B9A}"/>
              </a:ext>
            </a:extLst>
          </p:cNvPr>
          <p:cNvSpPr txBox="1"/>
          <p:nvPr/>
        </p:nvSpPr>
        <p:spPr>
          <a:xfrm>
            <a:off x="2333969" y="4023684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17462086-302E-4B54-9E17-15FDC620D2F3}"/>
              </a:ext>
            </a:extLst>
          </p:cNvPr>
          <p:cNvSpPr txBox="1"/>
          <p:nvPr/>
        </p:nvSpPr>
        <p:spPr>
          <a:xfrm>
            <a:off x="1569359" y="367174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F5E9F25D-E1CA-40E6-844F-FB0DF24DE97F}"/>
              </a:ext>
            </a:extLst>
          </p:cNvPr>
          <p:cNvSpPr txBox="1"/>
          <p:nvPr/>
        </p:nvSpPr>
        <p:spPr>
          <a:xfrm>
            <a:off x="1817879" y="3671741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93391374-7853-4B1E-9C95-140E0E71ED09}"/>
              </a:ext>
            </a:extLst>
          </p:cNvPr>
          <p:cNvSpPr txBox="1"/>
          <p:nvPr/>
        </p:nvSpPr>
        <p:spPr>
          <a:xfrm>
            <a:off x="2075924" y="367174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ADE4F0F5-2512-4DD1-9452-6F9AACF9C683}"/>
              </a:ext>
            </a:extLst>
          </p:cNvPr>
          <p:cNvSpPr txBox="1"/>
          <p:nvPr/>
        </p:nvSpPr>
        <p:spPr>
          <a:xfrm>
            <a:off x="2333969" y="3671741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55E3034D-AEF6-4F9D-8084-B7B2CAF9A4FE}"/>
              </a:ext>
            </a:extLst>
          </p:cNvPr>
          <p:cNvSpPr txBox="1"/>
          <p:nvPr/>
        </p:nvSpPr>
        <p:spPr>
          <a:xfrm>
            <a:off x="1827404" y="331979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5F09743-84F1-4522-8910-39FAE71523E5}"/>
              </a:ext>
            </a:extLst>
          </p:cNvPr>
          <p:cNvSpPr txBox="1"/>
          <p:nvPr/>
        </p:nvSpPr>
        <p:spPr>
          <a:xfrm>
            <a:off x="2075924" y="331979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70193140-AB87-45A7-8B7D-E7D3A2A0C18E}"/>
              </a:ext>
            </a:extLst>
          </p:cNvPr>
          <p:cNvSpPr txBox="1"/>
          <p:nvPr/>
        </p:nvSpPr>
        <p:spPr>
          <a:xfrm>
            <a:off x="2333969" y="331979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1028D0E0-F882-488C-98D8-6702458DCA15}"/>
              </a:ext>
            </a:extLst>
          </p:cNvPr>
          <p:cNvSpPr txBox="1"/>
          <p:nvPr/>
        </p:nvSpPr>
        <p:spPr>
          <a:xfrm>
            <a:off x="2085449" y="29678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7AFB0D3F-5605-4D8E-A176-E646043DC5B3}"/>
              </a:ext>
            </a:extLst>
          </p:cNvPr>
          <p:cNvSpPr txBox="1"/>
          <p:nvPr/>
        </p:nvSpPr>
        <p:spPr>
          <a:xfrm>
            <a:off x="2333969" y="296785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0FEE6597-5B23-45FB-9440-3B6C1911DD12}"/>
              </a:ext>
            </a:extLst>
          </p:cNvPr>
          <p:cNvSpPr txBox="1"/>
          <p:nvPr/>
        </p:nvSpPr>
        <p:spPr>
          <a:xfrm>
            <a:off x="8947802" y="571776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CD90B938-8646-4E11-85E2-BE2423615FF1}"/>
              </a:ext>
            </a:extLst>
          </p:cNvPr>
          <p:cNvSpPr txBox="1"/>
          <p:nvPr/>
        </p:nvSpPr>
        <p:spPr>
          <a:xfrm>
            <a:off x="8952611" y="536940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C44C2ADC-1BBC-49D9-AA7A-7E26A0EF8697}"/>
              </a:ext>
            </a:extLst>
          </p:cNvPr>
          <p:cNvSpPr txBox="1"/>
          <p:nvPr/>
        </p:nvSpPr>
        <p:spPr>
          <a:xfrm>
            <a:off x="8956619" y="502105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9726B6BB-4DF4-4D7F-81FD-C0E9C6E7B8C2}"/>
              </a:ext>
            </a:extLst>
          </p:cNvPr>
          <p:cNvSpPr txBox="1"/>
          <p:nvPr/>
        </p:nvSpPr>
        <p:spPr>
          <a:xfrm>
            <a:off x="8944596" y="467270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F43E2C57-77E6-4C47-8FE6-7F297DE72E48}"/>
              </a:ext>
            </a:extLst>
          </p:cNvPr>
          <p:cNvSpPr txBox="1"/>
          <p:nvPr/>
        </p:nvSpPr>
        <p:spPr>
          <a:xfrm>
            <a:off x="8961428" y="432435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AF8754FB-8776-44D7-AD41-006AF5BCAC71}"/>
              </a:ext>
            </a:extLst>
          </p:cNvPr>
          <p:cNvSpPr txBox="1"/>
          <p:nvPr/>
        </p:nvSpPr>
        <p:spPr>
          <a:xfrm>
            <a:off x="8964634" y="397600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051A1F97-AF2B-4D18-8453-3FAB132C0D5E}"/>
              </a:ext>
            </a:extLst>
          </p:cNvPr>
          <p:cNvSpPr txBox="1"/>
          <p:nvPr/>
        </p:nvSpPr>
        <p:spPr>
          <a:xfrm>
            <a:off x="8943795" y="362765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4DCBBA22-5FD7-436F-B9CD-5DD5E605DE2F}"/>
              </a:ext>
            </a:extLst>
          </p:cNvPr>
          <p:cNvSpPr txBox="1"/>
          <p:nvPr/>
        </p:nvSpPr>
        <p:spPr>
          <a:xfrm>
            <a:off x="8944596" y="32793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508A94D5-B54D-4C4D-A7AC-DD60F31EC26A}"/>
              </a:ext>
            </a:extLst>
          </p:cNvPr>
          <p:cNvSpPr txBox="1"/>
          <p:nvPr/>
        </p:nvSpPr>
        <p:spPr>
          <a:xfrm>
            <a:off x="8987076" y="293094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D4437FDD-2526-445D-84A7-AA75FC0D148A}"/>
              </a:ext>
            </a:extLst>
          </p:cNvPr>
          <p:cNvSpPr txBox="1"/>
          <p:nvPr/>
        </p:nvSpPr>
        <p:spPr>
          <a:xfrm>
            <a:off x="2946389" y="578340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506D7EF5-11A8-4173-8A24-7115E068B3A1}"/>
              </a:ext>
            </a:extLst>
          </p:cNvPr>
          <p:cNvSpPr txBox="1"/>
          <p:nvPr/>
        </p:nvSpPr>
        <p:spPr>
          <a:xfrm>
            <a:off x="3204434" y="578340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62967008-4390-420B-8DDE-12B62B4BDDC2}"/>
              </a:ext>
            </a:extLst>
          </p:cNvPr>
          <p:cNvSpPr txBox="1"/>
          <p:nvPr/>
        </p:nvSpPr>
        <p:spPr>
          <a:xfrm>
            <a:off x="3462479" y="578340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AE7191A9-E8FC-4516-8346-4F4D618717DC}"/>
              </a:ext>
            </a:extLst>
          </p:cNvPr>
          <p:cNvSpPr txBox="1"/>
          <p:nvPr/>
        </p:nvSpPr>
        <p:spPr>
          <a:xfrm>
            <a:off x="3720524" y="578340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23FC783B-01BB-4D21-8615-27991F7D50CB}"/>
              </a:ext>
            </a:extLst>
          </p:cNvPr>
          <p:cNvSpPr txBox="1"/>
          <p:nvPr/>
        </p:nvSpPr>
        <p:spPr>
          <a:xfrm>
            <a:off x="3978569" y="578340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B8643846-743D-41F0-8343-C4CA72F9DD67}"/>
              </a:ext>
            </a:extLst>
          </p:cNvPr>
          <p:cNvSpPr txBox="1"/>
          <p:nvPr/>
        </p:nvSpPr>
        <p:spPr>
          <a:xfrm>
            <a:off x="4236614" y="578340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C1DD216F-86BF-4B4B-B926-5B8EBB8C89B4}"/>
              </a:ext>
            </a:extLst>
          </p:cNvPr>
          <p:cNvSpPr txBox="1"/>
          <p:nvPr/>
        </p:nvSpPr>
        <p:spPr>
          <a:xfrm>
            <a:off x="2946389" y="543145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D206DF25-6B8F-40E2-8C15-51C80D4E36EB}"/>
              </a:ext>
            </a:extLst>
          </p:cNvPr>
          <p:cNvSpPr txBox="1"/>
          <p:nvPr/>
        </p:nvSpPr>
        <p:spPr>
          <a:xfrm>
            <a:off x="3204434" y="543145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FD0D91D4-B6BD-4CF2-AD32-7C5887FE3523}"/>
              </a:ext>
            </a:extLst>
          </p:cNvPr>
          <p:cNvSpPr txBox="1"/>
          <p:nvPr/>
        </p:nvSpPr>
        <p:spPr>
          <a:xfrm>
            <a:off x="3462479" y="543145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885DB732-D7FB-4393-9ADA-D6DA0958864A}"/>
              </a:ext>
            </a:extLst>
          </p:cNvPr>
          <p:cNvSpPr txBox="1"/>
          <p:nvPr/>
        </p:nvSpPr>
        <p:spPr>
          <a:xfrm>
            <a:off x="3720524" y="54314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E0C4B73E-B6DB-4A28-B2D0-DAACEBB15FA8}"/>
              </a:ext>
            </a:extLst>
          </p:cNvPr>
          <p:cNvSpPr txBox="1"/>
          <p:nvPr/>
        </p:nvSpPr>
        <p:spPr>
          <a:xfrm>
            <a:off x="4053039" y="543145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E330E2C3-65F7-4880-88F8-2CB7C4414A54}"/>
              </a:ext>
            </a:extLst>
          </p:cNvPr>
          <p:cNvSpPr txBox="1"/>
          <p:nvPr/>
        </p:nvSpPr>
        <p:spPr>
          <a:xfrm>
            <a:off x="4385549" y="54314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03B34EE5-053C-4DC8-B60A-DAC84611C13B}"/>
              </a:ext>
            </a:extLst>
          </p:cNvPr>
          <p:cNvSpPr txBox="1"/>
          <p:nvPr/>
        </p:nvSpPr>
        <p:spPr>
          <a:xfrm>
            <a:off x="4718059" y="543144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5F41B83E-65D2-4BDE-A2C4-2B1FE733F559}"/>
              </a:ext>
            </a:extLst>
          </p:cNvPr>
          <p:cNvSpPr txBox="1"/>
          <p:nvPr/>
        </p:nvSpPr>
        <p:spPr>
          <a:xfrm>
            <a:off x="5050569" y="543143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C929BBF3-4CFC-4F03-8DEE-354EACF6F312}"/>
              </a:ext>
            </a:extLst>
          </p:cNvPr>
          <p:cNvSpPr txBox="1"/>
          <p:nvPr/>
        </p:nvSpPr>
        <p:spPr>
          <a:xfrm>
            <a:off x="5373554" y="543143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F8E397DB-F5FD-4E37-A2F5-42949AC379E4}"/>
              </a:ext>
            </a:extLst>
          </p:cNvPr>
          <p:cNvSpPr txBox="1"/>
          <p:nvPr/>
        </p:nvSpPr>
        <p:spPr>
          <a:xfrm>
            <a:off x="5696539" y="543142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CEB50CF0-1276-413D-BAA3-0886EA30DDC7}"/>
              </a:ext>
            </a:extLst>
          </p:cNvPr>
          <p:cNvSpPr txBox="1"/>
          <p:nvPr/>
        </p:nvSpPr>
        <p:spPr>
          <a:xfrm>
            <a:off x="2946389" y="507955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31" name="TextBox 430">
            <a:extLst>
              <a:ext uri="{FF2B5EF4-FFF2-40B4-BE49-F238E27FC236}">
                <a16:creationId xmlns:a16="http://schemas.microsoft.com/office/drawing/2014/main" id="{D6B2E625-62A1-4E23-928A-1FB0BA63D79A}"/>
              </a:ext>
            </a:extLst>
          </p:cNvPr>
          <p:cNvSpPr txBox="1"/>
          <p:nvPr/>
        </p:nvSpPr>
        <p:spPr>
          <a:xfrm>
            <a:off x="3204434" y="507955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F8281559-C6B8-4F5B-8D02-FF2E21928AF7}"/>
              </a:ext>
            </a:extLst>
          </p:cNvPr>
          <p:cNvSpPr txBox="1"/>
          <p:nvPr/>
        </p:nvSpPr>
        <p:spPr>
          <a:xfrm>
            <a:off x="3462479" y="507955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ADAD3E10-8887-421F-B79B-81AA04ED2A7A}"/>
              </a:ext>
            </a:extLst>
          </p:cNvPr>
          <p:cNvSpPr txBox="1"/>
          <p:nvPr/>
        </p:nvSpPr>
        <p:spPr>
          <a:xfrm>
            <a:off x="3794994" y="50795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B9BF0AD4-C1AE-4ADF-88A4-6FD58549FC25}"/>
              </a:ext>
            </a:extLst>
          </p:cNvPr>
          <p:cNvSpPr txBox="1"/>
          <p:nvPr/>
        </p:nvSpPr>
        <p:spPr>
          <a:xfrm>
            <a:off x="4127504" y="507954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79229704-B0CA-4502-9E26-9B7E9131CB3C}"/>
              </a:ext>
            </a:extLst>
          </p:cNvPr>
          <p:cNvSpPr txBox="1"/>
          <p:nvPr/>
        </p:nvSpPr>
        <p:spPr>
          <a:xfrm>
            <a:off x="4460014" y="50795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5BEA3709-5AB9-4025-8B28-87DC62032CDE}"/>
              </a:ext>
            </a:extLst>
          </p:cNvPr>
          <p:cNvSpPr txBox="1"/>
          <p:nvPr/>
        </p:nvSpPr>
        <p:spPr>
          <a:xfrm>
            <a:off x="4792524" y="5079538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4C9B3DE1-6524-42B0-B0DF-29722B39D55C}"/>
              </a:ext>
            </a:extLst>
          </p:cNvPr>
          <p:cNvSpPr txBox="1"/>
          <p:nvPr/>
        </p:nvSpPr>
        <p:spPr>
          <a:xfrm>
            <a:off x="5115509" y="50795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6620BC25-A861-4804-A8E9-5736A7249E9B}"/>
              </a:ext>
            </a:extLst>
          </p:cNvPr>
          <p:cNvSpPr txBox="1"/>
          <p:nvPr/>
        </p:nvSpPr>
        <p:spPr>
          <a:xfrm>
            <a:off x="5438494" y="5079528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990BCDBA-3DCA-41BB-ACA9-4650E0DBAD68}"/>
              </a:ext>
            </a:extLst>
          </p:cNvPr>
          <p:cNvSpPr txBox="1"/>
          <p:nvPr/>
        </p:nvSpPr>
        <p:spPr>
          <a:xfrm>
            <a:off x="5761479" y="50795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947A3DC3-34CD-47E9-A289-AA1A4604B49E}"/>
              </a:ext>
            </a:extLst>
          </p:cNvPr>
          <p:cNvSpPr txBox="1"/>
          <p:nvPr/>
        </p:nvSpPr>
        <p:spPr>
          <a:xfrm>
            <a:off x="6084464" y="50795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25DB1640-B3E2-4E49-B6BD-F55C475975C9}"/>
              </a:ext>
            </a:extLst>
          </p:cNvPr>
          <p:cNvSpPr txBox="1"/>
          <p:nvPr/>
        </p:nvSpPr>
        <p:spPr>
          <a:xfrm>
            <a:off x="6416974" y="5079513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921300E0-BC7D-43F8-AFE6-8BA3D35365C3}"/>
              </a:ext>
            </a:extLst>
          </p:cNvPr>
          <p:cNvSpPr txBox="1"/>
          <p:nvPr/>
        </p:nvSpPr>
        <p:spPr>
          <a:xfrm>
            <a:off x="2946389" y="4728927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6BE9A075-787F-4532-A594-A477FCE66D3D}"/>
              </a:ext>
            </a:extLst>
          </p:cNvPr>
          <p:cNvSpPr txBox="1"/>
          <p:nvPr/>
        </p:nvSpPr>
        <p:spPr>
          <a:xfrm>
            <a:off x="3204434" y="47289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523B5FE8-55A3-4848-959F-2B7ACF77597B}"/>
              </a:ext>
            </a:extLst>
          </p:cNvPr>
          <p:cNvSpPr txBox="1"/>
          <p:nvPr/>
        </p:nvSpPr>
        <p:spPr>
          <a:xfrm>
            <a:off x="3536949" y="472892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02D002C4-FEEB-4980-BCAE-310AD0701E70}"/>
              </a:ext>
            </a:extLst>
          </p:cNvPr>
          <p:cNvSpPr txBox="1"/>
          <p:nvPr/>
        </p:nvSpPr>
        <p:spPr>
          <a:xfrm>
            <a:off x="3869459" y="47289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FEC408AC-5057-4E08-AB05-5DD7D06DA0DD}"/>
              </a:ext>
            </a:extLst>
          </p:cNvPr>
          <p:cNvSpPr txBox="1"/>
          <p:nvPr/>
        </p:nvSpPr>
        <p:spPr>
          <a:xfrm>
            <a:off x="4201969" y="472891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F0134C7D-A90A-48F6-AFE7-0D8404E6BE10}"/>
              </a:ext>
            </a:extLst>
          </p:cNvPr>
          <p:cNvSpPr txBox="1"/>
          <p:nvPr/>
        </p:nvSpPr>
        <p:spPr>
          <a:xfrm>
            <a:off x="4534479" y="47289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06E9310C-29BC-482C-B399-DAB4238D30D3}"/>
              </a:ext>
            </a:extLst>
          </p:cNvPr>
          <p:cNvSpPr txBox="1"/>
          <p:nvPr/>
        </p:nvSpPr>
        <p:spPr>
          <a:xfrm>
            <a:off x="4857464" y="472890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0A3E5466-A2A7-4B80-9302-C740B32E5ECA}"/>
              </a:ext>
            </a:extLst>
          </p:cNvPr>
          <p:cNvSpPr txBox="1"/>
          <p:nvPr/>
        </p:nvSpPr>
        <p:spPr>
          <a:xfrm>
            <a:off x="5180449" y="47288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485F2887-6C18-432A-AEA7-A1AE60C24C28}"/>
              </a:ext>
            </a:extLst>
          </p:cNvPr>
          <p:cNvSpPr txBox="1"/>
          <p:nvPr/>
        </p:nvSpPr>
        <p:spPr>
          <a:xfrm>
            <a:off x="5503434" y="472889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2908DE45-E4C9-4AF1-B98D-E737E838859E}"/>
              </a:ext>
            </a:extLst>
          </p:cNvPr>
          <p:cNvSpPr txBox="1"/>
          <p:nvPr/>
        </p:nvSpPr>
        <p:spPr>
          <a:xfrm>
            <a:off x="5826419" y="47288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4DC438BA-C7EF-4217-9CB1-095AD2C53C52}"/>
              </a:ext>
            </a:extLst>
          </p:cNvPr>
          <p:cNvSpPr txBox="1"/>
          <p:nvPr/>
        </p:nvSpPr>
        <p:spPr>
          <a:xfrm>
            <a:off x="6158929" y="4728882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1A6EEB9F-04F6-49B3-9049-AA44944E3537}"/>
              </a:ext>
            </a:extLst>
          </p:cNvPr>
          <p:cNvSpPr txBox="1"/>
          <p:nvPr/>
        </p:nvSpPr>
        <p:spPr>
          <a:xfrm>
            <a:off x="6491439" y="47288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23B65B0E-FF76-416C-805B-E16F6630D34E}"/>
              </a:ext>
            </a:extLst>
          </p:cNvPr>
          <p:cNvSpPr txBox="1"/>
          <p:nvPr/>
        </p:nvSpPr>
        <p:spPr>
          <a:xfrm>
            <a:off x="6823949" y="47288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FA304EB6-22AE-4FC3-8F40-09BE89C2748C}"/>
              </a:ext>
            </a:extLst>
          </p:cNvPr>
          <p:cNvSpPr txBox="1"/>
          <p:nvPr/>
        </p:nvSpPr>
        <p:spPr>
          <a:xfrm>
            <a:off x="7156459" y="4728867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4ED6E06D-5657-445F-BD58-5B7482D5DDA7}"/>
              </a:ext>
            </a:extLst>
          </p:cNvPr>
          <p:cNvSpPr txBox="1"/>
          <p:nvPr/>
        </p:nvSpPr>
        <p:spPr>
          <a:xfrm>
            <a:off x="2946389" y="437344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47C6CBF5-AFAA-4917-9F2E-762270ADAB7E}"/>
              </a:ext>
            </a:extLst>
          </p:cNvPr>
          <p:cNvSpPr txBox="1"/>
          <p:nvPr/>
        </p:nvSpPr>
        <p:spPr>
          <a:xfrm>
            <a:off x="3278904" y="437343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E31B3763-5CA7-4278-B02C-2D78A693349C}"/>
              </a:ext>
            </a:extLst>
          </p:cNvPr>
          <p:cNvSpPr txBox="1"/>
          <p:nvPr/>
        </p:nvSpPr>
        <p:spPr>
          <a:xfrm>
            <a:off x="3611414" y="437343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8EE33BB9-ABE0-45DD-A2E8-3C960108FFE5}"/>
              </a:ext>
            </a:extLst>
          </p:cNvPr>
          <p:cNvSpPr txBox="1"/>
          <p:nvPr/>
        </p:nvSpPr>
        <p:spPr>
          <a:xfrm>
            <a:off x="3943924" y="43734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858E4F6A-B20D-478D-92DE-41A380190906}"/>
              </a:ext>
            </a:extLst>
          </p:cNvPr>
          <p:cNvSpPr txBox="1"/>
          <p:nvPr/>
        </p:nvSpPr>
        <p:spPr>
          <a:xfrm>
            <a:off x="4276434" y="437342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035C869B-585A-4706-AA09-2625D044D6DA}"/>
              </a:ext>
            </a:extLst>
          </p:cNvPr>
          <p:cNvSpPr txBox="1"/>
          <p:nvPr/>
        </p:nvSpPr>
        <p:spPr>
          <a:xfrm>
            <a:off x="4599419" y="43734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2A843DE6-AFA8-404F-8607-C0E53EF82FB5}"/>
              </a:ext>
            </a:extLst>
          </p:cNvPr>
          <p:cNvSpPr txBox="1"/>
          <p:nvPr/>
        </p:nvSpPr>
        <p:spPr>
          <a:xfrm>
            <a:off x="4922404" y="437341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ECA8085D-4C50-4C21-B96F-7DA6D665C9CD}"/>
              </a:ext>
            </a:extLst>
          </p:cNvPr>
          <p:cNvSpPr txBox="1"/>
          <p:nvPr/>
        </p:nvSpPr>
        <p:spPr>
          <a:xfrm>
            <a:off x="5245389" y="43734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651D1C37-ADAA-43BD-8393-BE77678A89F2}"/>
              </a:ext>
            </a:extLst>
          </p:cNvPr>
          <p:cNvSpPr txBox="1"/>
          <p:nvPr/>
        </p:nvSpPr>
        <p:spPr>
          <a:xfrm>
            <a:off x="5568374" y="437340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D6E4E0FE-813B-4E29-9111-1240FFA33F4E}"/>
              </a:ext>
            </a:extLst>
          </p:cNvPr>
          <p:cNvSpPr txBox="1"/>
          <p:nvPr/>
        </p:nvSpPr>
        <p:spPr>
          <a:xfrm>
            <a:off x="5900884" y="43733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0AD2A9C7-0321-4C68-BCA7-A1A6A074ED54}"/>
              </a:ext>
            </a:extLst>
          </p:cNvPr>
          <p:cNvSpPr txBox="1"/>
          <p:nvPr/>
        </p:nvSpPr>
        <p:spPr>
          <a:xfrm>
            <a:off x="6233394" y="437339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867DBEFD-11B6-4117-B2E5-52EE53C47C28}"/>
              </a:ext>
            </a:extLst>
          </p:cNvPr>
          <p:cNvSpPr txBox="1"/>
          <p:nvPr/>
        </p:nvSpPr>
        <p:spPr>
          <a:xfrm>
            <a:off x="6565904" y="43733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95EB0D20-45F4-47C8-970D-0E18105851C6}"/>
              </a:ext>
            </a:extLst>
          </p:cNvPr>
          <p:cNvSpPr txBox="1"/>
          <p:nvPr/>
        </p:nvSpPr>
        <p:spPr>
          <a:xfrm>
            <a:off x="6898414" y="437338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D31C5B0F-AD87-4332-A3B3-148D247B2316}"/>
              </a:ext>
            </a:extLst>
          </p:cNvPr>
          <p:cNvSpPr txBox="1"/>
          <p:nvPr/>
        </p:nvSpPr>
        <p:spPr>
          <a:xfrm>
            <a:off x="7230924" y="43733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BEDF166E-6D6E-47A1-8EE4-921AFDD9B87C}"/>
              </a:ext>
            </a:extLst>
          </p:cNvPr>
          <p:cNvSpPr txBox="1"/>
          <p:nvPr/>
        </p:nvSpPr>
        <p:spPr>
          <a:xfrm>
            <a:off x="7563434" y="437337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F7C6ACB6-13AA-40AD-91B2-74C2D2DB084E}"/>
              </a:ext>
            </a:extLst>
          </p:cNvPr>
          <p:cNvSpPr txBox="1"/>
          <p:nvPr/>
        </p:nvSpPr>
        <p:spPr>
          <a:xfrm>
            <a:off x="7895944" y="437336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7C9BB86C-F58B-4038-9B24-EB83D6236954}"/>
              </a:ext>
            </a:extLst>
          </p:cNvPr>
          <p:cNvSpPr txBox="1"/>
          <p:nvPr/>
        </p:nvSpPr>
        <p:spPr>
          <a:xfrm>
            <a:off x="2946389" y="4018508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AC699E46-F612-452A-A3B7-3A6F39D696D3}"/>
              </a:ext>
            </a:extLst>
          </p:cNvPr>
          <p:cNvSpPr txBox="1"/>
          <p:nvPr/>
        </p:nvSpPr>
        <p:spPr>
          <a:xfrm>
            <a:off x="3204434" y="40185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EAB749AC-60D7-4730-AEE8-DE72B58FE40F}"/>
              </a:ext>
            </a:extLst>
          </p:cNvPr>
          <p:cNvSpPr txBox="1"/>
          <p:nvPr/>
        </p:nvSpPr>
        <p:spPr>
          <a:xfrm>
            <a:off x="3462479" y="4018508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BDDBA030-4F9B-4602-A3BB-0A2BD8036463}"/>
              </a:ext>
            </a:extLst>
          </p:cNvPr>
          <p:cNvSpPr txBox="1"/>
          <p:nvPr/>
        </p:nvSpPr>
        <p:spPr>
          <a:xfrm>
            <a:off x="3720524" y="40185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2F92F800-FC59-4B0B-A56E-64FF98913CC3}"/>
              </a:ext>
            </a:extLst>
          </p:cNvPr>
          <p:cNvSpPr txBox="1"/>
          <p:nvPr/>
        </p:nvSpPr>
        <p:spPr>
          <a:xfrm>
            <a:off x="4053039" y="4018503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43183468-CF99-4C71-AE54-61D4380F9A7A}"/>
              </a:ext>
            </a:extLst>
          </p:cNvPr>
          <p:cNvSpPr txBox="1"/>
          <p:nvPr/>
        </p:nvSpPr>
        <p:spPr>
          <a:xfrm>
            <a:off x="4385549" y="40184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34F512F3-D6BE-4908-A486-96B835342C4C}"/>
              </a:ext>
            </a:extLst>
          </p:cNvPr>
          <p:cNvSpPr txBox="1"/>
          <p:nvPr/>
        </p:nvSpPr>
        <p:spPr>
          <a:xfrm>
            <a:off x="6919980" y="401788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F9E38BF9-3F71-42D2-986C-9A7898FFD84F}"/>
              </a:ext>
            </a:extLst>
          </p:cNvPr>
          <p:cNvSpPr txBox="1"/>
          <p:nvPr/>
        </p:nvSpPr>
        <p:spPr>
          <a:xfrm>
            <a:off x="7252490" y="40178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13B0A5B1-32C4-4595-BE76-DED275B57BE9}"/>
              </a:ext>
            </a:extLst>
          </p:cNvPr>
          <p:cNvSpPr txBox="1"/>
          <p:nvPr/>
        </p:nvSpPr>
        <p:spPr>
          <a:xfrm>
            <a:off x="7575475" y="40178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C5935A1B-E36E-4532-8CE8-EF6EF97327A3}"/>
              </a:ext>
            </a:extLst>
          </p:cNvPr>
          <p:cNvSpPr txBox="1"/>
          <p:nvPr/>
        </p:nvSpPr>
        <p:spPr>
          <a:xfrm>
            <a:off x="7898460" y="401786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FF0BE2EB-0AA3-4D74-829B-8539A67B7563}"/>
              </a:ext>
            </a:extLst>
          </p:cNvPr>
          <p:cNvSpPr txBox="1"/>
          <p:nvPr/>
        </p:nvSpPr>
        <p:spPr>
          <a:xfrm>
            <a:off x="8221445" y="40178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3A860B38-9528-49FA-8F0E-E0A40AC9C637}"/>
              </a:ext>
            </a:extLst>
          </p:cNvPr>
          <p:cNvSpPr txBox="1"/>
          <p:nvPr/>
        </p:nvSpPr>
        <p:spPr>
          <a:xfrm>
            <a:off x="8544430" y="401785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490" name="TextBox 489">
            <a:extLst>
              <a:ext uri="{FF2B5EF4-FFF2-40B4-BE49-F238E27FC236}">
                <a16:creationId xmlns:a16="http://schemas.microsoft.com/office/drawing/2014/main" id="{15140689-2BF0-403A-AB78-B42DC104D9CE}"/>
              </a:ext>
            </a:extLst>
          </p:cNvPr>
          <p:cNvSpPr txBox="1"/>
          <p:nvPr/>
        </p:nvSpPr>
        <p:spPr>
          <a:xfrm>
            <a:off x="2946389" y="367174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91" name="TextBox 490">
            <a:extLst>
              <a:ext uri="{FF2B5EF4-FFF2-40B4-BE49-F238E27FC236}">
                <a16:creationId xmlns:a16="http://schemas.microsoft.com/office/drawing/2014/main" id="{09A8E8EA-50A4-46EF-B9F0-0FC0B549DC16}"/>
              </a:ext>
            </a:extLst>
          </p:cNvPr>
          <p:cNvSpPr txBox="1"/>
          <p:nvPr/>
        </p:nvSpPr>
        <p:spPr>
          <a:xfrm>
            <a:off x="3204434" y="36717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92" name="TextBox 491">
            <a:extLst>
              <a:ext uri="{FF2B5EF4-FFF2-40B4-BE49-F238E27FC236}">
                <a16:creationId xmlns:a16="http://schemas.microsoft.com/office/drawing/2014/main" id="{6DA56FBD-DF52-43F0-8A9A-2D0E4098B285}"/>
              </a:ext>
            </a:extLst>
          </p:cNvPr>
          <p:cNvSpPr txBox="1"/>
          <p:nvPr/>
        </p:nvSpPr>
        <p:spPr>
          <a:xfrm>
            <a:off x="3462479" y="367174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43B24C99-9CC0-4353-902A-B49E825576F0}"/>
              </a:ext>
            </a:extLst>
          </p:cNvPr>
          <p:cNvSpPr txBox="1"/>
          <p:nvPr/>
        </p:nvSpPr>
        <p:spPr>
          <a:xfrm>
            <a:off x="3720524" y="36717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94" name="TextBox 493">
            <a:extLst>
              <a:ext uri="{FF2B5EF4-FFF2-40B4-BE49-F238E27FC236}">
                <a16:creationId xmlns:a16="http://schemas.microsoft.com/office/drawing/2014/main" id="{0A648EAF-40CB-4E67-AA55-877773658CFA}"/>
              </a:ext>
            </a:extLst>
          </p:cNvPr>
          <p:cNvSpPr txBox="1"/>
          <p:nvPr/>
        </p:nvSpPr>
        <p:spPr>
          <a:xfrm>
            <a:off x="3978569" y="367174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95" name="TextBox 494">
            <a:extLst>
              <a:ext uri="{FF2B5EF4-FFF2-40B4-BE49-F238E27FC236}">
                <a16:creationId xmlns:a16="http://schemas.microsoft.com/office/drawing/2014/main" id="{BB6AED11-5494-4F74-9EF7-853F00E682F1}"/>
              </a:ext>
            </a:extLst>
          </p:cNvPr>
          <p:cNvSpPr txBox="1"/>
          <p:nvPr/>
        </p:nvSpPr>
        <p:spPr>
          <a:xfrm>
            <a:off x="4236614" y="36717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96" name="TextBox 495">
            <a:extLst>
              <a:ext uri="{FF2B5EF4-FFF2-40B4-BE49-F238E27FC236}">
                <a16:creationId xmlns:a16="http://schemas.microsoft.com/office/drawing/2014/main" id="{8BF45944-7F60-4F57-BCA8-223710807FD4}"/>
              </a:ext>
            </a:extLst>
          </p:cNvPr>
          <p:cNvSpPr txBox="1"/>
          <p:nvPr/>
        </p:nvSpPr>
        <p:spPr>
          <a:xfrm>
            <a:off x="4569129" y="367174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97" name="TextBox 496">
            <a:extLst>
              <a:ext uri="{FF2B5EF4-FFF2-40B4-BE49-F238E27FC236}">
                <a16:creationId xmlns:a16="http://schemas.microsoft.com/office/drawing/2014/main" id="{F1B98B5C-847B-423C-98FA-DD3B8B7E3007}"/>
              </a:ext>
            </a:extLst>
          </p:cNvPr>
          <p:cNvSpPr txBox="1"/>
          <p:nvPr/>
        </p:nvSpPr>
        <p:spPr>
          <a:xfrm>
            <a:off x="6587470" y="367177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3B6799DE-0CAF-41B5-8B88-B2CBE00F0624}"/>
              </a:ext>
            </a:extLst>
          </p:cNvPr>
          <p:cNvSpPr txBox="1"/>
          <p:nvPr/>
        </p:nvSpPr>
        <p:spPr>
          <a:xfrm>
            <a:off x="6919980" y="36717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499" name="TextBox 498">
            <a:extLst>
              <a:ext uri="{FF2B5EF4-FFF2-40B4-BE49-F238E27FC236}">
                <a16:creationId xmlns:a16="http://schemas.microsoft.com/office/drawing/2014/main" id="{8E5A75FA-F0DB-46E1-9ED9-FC5D7CD01366}"/>
              </a:ext>
            </a:extLst>
          </p:cNvPr>
          <p:cNvSpPr txBox="1"/>
          <p:nvPr/>
        </p:nvSpPr>
        <p:spPr>
          <a:xfrm>
            <a:off x="7252490" y="367176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13481901-615A-4D6C-A8E2-F48811B8E141}"/>
              </a:ext>
            </a:extLst>
          </p:cNvPr>
          <p:cNvSpPr txBox="1"/>
          <p:nvPr/>
        </p:nvSpPr>
        <p:spPr>
          <a:xfrm>
            <a:off x="7575475" y="36717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8482338E-E186-4E38-A724-BDA10D3655DD}"/>
              </a:ext>
            </a:extLst>
          </p:cNvPr>
          <p:cNvSpPr txBox="1"/>
          <p:nvPr/>
        </p:nvSpPr>
        <p:spPr>
          <a:xfrm>
            <a:off x="7898460" y="367175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02" name="TextBox 501">
            <a:extLst>
              <a:ext uri="{FF2B5EF4-FFF2-40B4-BE49-F238E27FC236}">
                <a16:creationId xmlns:a16="http://schemas.microsoft.com/office/drawing/2014/main" id="{5B746629-C794-4CBC-8829-9D5FFE85306C}"/>
              </a:ext>
            </a:extLst>
          </p:cNvPr>
          <p:cNvSpPr txBox="1"/>
          <p:nvPr/>
        </p:nvSpPr>
        <p:spPr>
          <a:xfrm>
            <a:off x="8221445" y="36717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A1BC6A38-B874-46F8-96AA-8519F82976D7}"/>
              </a:ext>
            </a:extLst>
          </p:cNvPr>
          <p:cNvSpPr txBox="1"/>
          <p:nvPr/>
        </p:nvSpPr>
        <p:spPr>
          <a:xfrm>
            <a:off x="8544430" y="367174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05" name="TextBox 504">
            <a:extLst>
              <a:ext uri="{FF2B5EF4-FFF2-40B4-BE49-F238E27FC236}">
                <a16:creationId xmlns:a16="http://schemas.microsoft.com/office/drawing/2014/main" id="{C1D665CE-3A90-4D1C-B43C-B92C73DF969F}"/>
              </a:ext>
            </a:extLst>
          </p:cNvPr>
          <p:cNvSpPr txBox="1"/>
          <p:nvPr/>
        </p:nvSpPr>
        <p:spPr>
          <a:xfrm>
            <a:off x="2946389" y="3321105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506" name="TextBox 505">
            <a:extLst>
              <a:ext uri="{FF2B5EF4-FFF2-40B4-BE49-F238E27FC236}">
                <a16:creationId xmlns:a16="http://schemas.microsoft.com/office/drawing/2014/main" id="{D62EE4C7-943A-484D-A0DA-75B92459D9D2}"/>
              </a:ext>
            </a:extLst>
          </p:cNvPr>
          <p:cNvSpPr txBox="1"/>
          <p:nvPr/>
        </p:nvSpPr>
        <p:spPr>
          <a:xfrm>
            <a:off x="3204434" y="332110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3C0E0CF1-1555-49FC-BE9F-8717B9D5B459}"/>
              </a:ext>
            </a:extLst>
          </p:cNvPr>
          <p:cNvSpPr txBox="1"/>
          <p:nvPr/>
        </p:nvSpPr>
        <p:spPr>
          <a:xfrm>
            <a:off x="3462479" y="3321105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508" name="TextBox 507">
            <a:extLst>
              <a:ext uri="{FF2B5EF4-FFF2-40B4-BE49-F238E27FC236}">
                <a16:creationId xmlns:a16="http://schemas.microsoft.com/office/drawing/2014/main" id="{D0EBE4E0-0866-4ED4-B0F8-A7BAA1E9DA94}"/>
              </a:ext>
            </a:extLst>
          </p:cNvPr>
          <p:cNvSpPr txBox="1"/>
          <p:nvPr/>
        </p:nvSpPr>
        <p:spPr>
          <a:xfrm>
            <a:off x="3720524" y="332110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509" name="TextBox 508">
            <a:extLst>
              <a:ext uri="{FF2B5EF4-FFF2-40B4-BE49-F238E27FC236}">
                <a16:creationId xmlns:a16="http://schemas.microsoft.com/office/drawing/2014/main" id="{FADA750E-C980-4A3A-8809-A6C73FB340B8}"/>
              </a:ext>
            </a:extLst>
          </p:cNvPr>
          <p:cNvSpPr txBox="1"/>
          <p:nvPr/>
        </p:nvSpPr>
        <p:spPr>
          <a:xfrm>
            <a:off x="3978569" y="3321105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510" name="TextBox 509">
            <a:extLst>
              <a:ext uri="{FF2B5EF4-FFF2-40B4-BE49-F238E27FC236}">
                <a16:creationId xmlns:a16="http://schemas.microsoft.com/office/drawing/2014/main" id="{BA97EA56-8E60-4517-BA93-74D2DD1C07AE}"/>
              </a:ext>
            </a:extLst>
          </p:cNvPr>
          <p:cNvSpPr txBox="1"/>
          <p:nvPr/>
        </p:nvSpPr>
        <p:spPr>
          <a:xfrm>
            <a:off x="4236614" y="332110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511" name="TextBox 510">
            <a:extLst>
              <a:ext uri="{FF2B5EF4-FFF2-40B4-BE49-F238E27FC236}">
                <a16:creationId xmlns:a16="http://schemas.microsoft.com/office/drawing/2014/main" id="{4B689C10-5D63-4D58-B29F-983D6B27D0EB}"/>
              </a:ext>
            </a:extLst>
          </p:cNvPr>
          <p:cNvSpPr txBox="1"/>
          <p:nvPr/>
        </p:nvSpPr>
        <p:spPr>
          <a:xfrm>
            <a:off x="4494659" y="3321105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12" name="TextBox 511">
            <a:extLst>
              <a:ext uri="{FF2B5EF4-FFF2-40B4-BE49-F238E27FC236}">
                <a16:creationId xmlns:a16="http://schemas.microsoft.com/office/drawing/2014/main" id="{AB2A751D-8CE9-495A-9BBA-60EC8049EA84}"/>
              </a:ext>
            </a:extLst>
          </p:cNvPr>
          <p:cNvSpPr txBox="1"/>
          <p:nvPr/>
        </p:nvSpPr>
        <p:spPr>
          <a:xfrm>
            <a:off x="4827174" y="33211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14" name="TextBox 513">
            <a:extLst>
              <a:ext uri="{FF2B5EF4-FFF2-40B4-BE49-F238E27FC236}">
                <a16:creationId xmlns:a16="http://schemas.microsoft.com/office/drawing/2014/main" id="{64ACD200-9461-49D8-B0EF-698C59BCA433}"/>
              </a:ext>
            </a:extLst>
          </p:cNvPr>
          <p:cNvSpPr txBox="1"/>
          <p:nvPr/>
        </p:nvSpPr>
        <p:spPr>
          <a:xfrm>
            <a:off x="6254960" y="332562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15" name="TextBox 514">
            <a:extLst>
              <a:ext uri="{FF2B5EF4-FFF2-40B4-BE49-F238E27FC236}">
                <a16:creationId xmlns:a16="http://schemas.microsoft.com/office/drawing/2014/main" id="{73E63A31-FA15-4E2F-B516-C96D14A278DA}"/>
              </a:ext>
            </a:extLst>
          </p:cNvPr>
          <p:cNvSpPr txBox="1"/>
          <p:nvPr/>
        </p:nvSpPr>
        <p:spPr>
          <a:xfrm>
            <a:off x="6587470" y="332562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516" name="TextBox 515">
            <a:extLst>
              <a:ext uri="{FF2B5EF4-FFF2-40B4-BE49-F238E27FC236}">
                <a16:creationId xmlns:a16="http://schemas.microsoft.com/office/drawing/2014/main" id="{37F2DCAE-CC36-4E0A-BEB8-DB2DE773B465}"/>
              </a:ext>
            </a:extLst>
          </p:cNvPr>
          <p:cNvSpPr txBox="1"/>
          <p:nvPr/>
        </p:nvSpPr>
        <p:spPr>
          <a:xfrm>
            <a:off x="6919980" y="33256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517" name="TextBox 516">
            <a:extLst>
              <a:ext uri="{FF2B5EF4-FFF2-40B4-BE49-F238E27FC236}">
                <a16:creationId xmlns:a16="http://schemas.microsoft.com/office/drawing/2014/main" id="{3233AB38-09CA-4B74-9655-7B3ED8620D2F}"/>
              </a:ext>
            </a:extLst>
          </p:cNvPr>
          <p:cNvSpPr txBox="1"/>
          <p:nvPr/>
        </p:nvSpPr>
        <p:spPr>
          <a:xfrm>
            <a:off x="7242965" y="332561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518" name="TextBox 517">
            <a:extLst>
              <a:ext uri="{FF2B5EF4-FFF2-40B4-BE49-F238E27FC236}">
                <a16:creationId xmlns:a16="http://schemas.microsoft.com/office/drawing/2014/main" id="{79750E03-499D-460F-B403-78F01BBFB3F1}"/>
              </a:ext>
            </a:extLst>
          </p:cNvPr>
          <p:cNvSpPr txBox="1"/>
          <p:nvPr/>
        </p:nvSpPr>
        <p:spPr>
          <a:xfrm>
            <a:off x="7565950" y="332560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519" name="TextBox 518">
            <a:extLst>
              <a:ext uri="{FF2B5EF4-FFF2-40B4-BE49-F238E27FC236}">
                <a16:creationId xmlns:a16="http://schemas.microsoft.com/office/drawing/2014/main" id="{3E7BD41C-9DDE-4840-9065-42B3A8F55A15}"/>
              </a:ext>
            </a:extLst>
          </p:cNvPr>
          <p:cNvSpPr txBox="1"/>
          <p:nvPr/>
        </p:nvSpPr>
        <p:spPr>
          <a:xfrm>
            <a:off x="7888935" y="332560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20" name="TextBox 519">
            <a:extLst>
              <a:ext uri="{FF2B5EF4-FFF2-40B4-BE49-F238E27FC236}">
                <a16:creationId xmlns:a16="http://schemas.microsoft.com/office/drawing/2014/main" id="{11646336-7792-45F7-902E-F1DE3F500F5B}"/>
              </a:ext>
            </a:extLst>
          </p:cNvPr>
          <p:cNvSpPr txBox="1"/>
          <p:nvPr/>
        </p:nvSpPr>
        <p:spPr>
          <a:xfrm>
            <a:off x="8211920" y="33255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21" name="TextBox 520">
            <a:extLst>
              <a:ext uri="{FF2B5EF4-FFF2-40B4-BE49-F238E27FC236}">
                <a16:creationId xmlns:a16="http://schemas.microsoft.com/office/drawing/2014/main" id="{819D3E68-E60D-4304-94E5-47340B9FFA3C}"/>
              </a:ext>
            </a:extLst>
          </p:cNvPr>
          <p:cNvSpPr txBox="1"/>
          <p:nvPr/>
        </p:nvSpPr>
        <p:spPr>
          <a:xfrm>
            <a:off x="8544430" y="332559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23" name="TextBox 522">
            <a:extLst>
              <a:ext uri="{FF2B5EF4-FFF2-40B4-BE49-F238E27FC236}">
                <a16:creationId xmlns:a16="http://schemas.microsoft.com/office/drawing/2014/main" id="{3939EE4F-975E-4BAD-BD08-D1CD948C3640}"/>
              </a:ext>
            </a:extLst>
          </p:cNvPr>
          <p:cNvSpPr txBox="1"/>
          <p:nvPr/>
        </p:nvSpPr>
        <p:spPr>
          <a:xfrm>
            <a:off x="9345906" y="5783412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524" name="TextBox 523">
            <a:extLst>
              <a:ext uri="{FF2B5EF4-FFF2-40B4-BE49-F238E27FC236}">
                <a16:creationId xmlns:a16="http://schemas.microsoft.com/office/drawing/2014/main" id="{1C51B5DC-019D-4BC6-ADD2-01F8AA787A27}"/>
              </a:ext>
            </a:extLst>
          </p:cNvPr>
          <p:cNvSpPr txBox="1"/>
          <p:nvPr/>
        </p:nvSpPr>
        <p:spPr>
          <a:xfrm>
            <a:off x="9678421" y="5783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C1419559-317A-498D-A72A-5887A8856F45}"/>
              </a:ext>
            </a:extLst>
          </p:cNvPr>
          <p:cNvSpPr txBox="1"/>
          <p:nvPr/>
        </p:nvSpPr>
        <p:spPr>
          <a:xfrm>
            <a:off x="10010931" y="5783402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EC613F73-96FA-4CAA-AA60-FC39056834E0}"/>
              </a:ext>
            </a:extLst>
          </p:cNvPr>
          <p:cNvSpPr txBox="1"/>
          <p:nvPr/>
        </p:nvSpPr>
        <p:spPr>
          <a:xfrm>
            <a:off x="9345906" y="543142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18FEBF76-5A90-4658-AC2A-3BA29B4FFFF7}"/>
              </a:ext>
            </a:extLst>
          </p:cNvPr>
          <p:cNvSpPr txBox="1"/>
          <p:nvPr/>
        </p:nvSpPr>
        <p:spPr>
          <a:xfrm>
            <a:off x="9668891" y="543142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B434368D-F116-4C05-BF5F-342FD1F3F2A6}"/>
              </a:ext>
            </a:extLst>
          </p:cNvPr>
          <p:cNvSpPr txBox="1"/>
          <p:nvPr/>
        </p:nvSpPr>
        <p:spPr>
          <a:xfrm>
            <a:off x="10001401" y="5431416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30" name="TextBox 529">
            <a:extLst>
              <a:ext uri="{FF2B5EF4-FFF2-40B4-BE49-F238E27FC236}">
                <a16:creationId xmlns:a16="http://schemas.microsoft.com/office/drawing/2014/main" id="{A67BCF71-8168-405C-8E57-1EBE43A27157}"/>
              </a:ext>
            </a:extLst>
          </p:cNvPr>
          <p:cNvSpPr txBox="1"/>
          <p:nvPr/>
        </p:nvSpPr>
        <p:spPr>
          <a:xfrm>
            <a:off x="10333911" y="543141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31" name="TextBox 530">
            <a:extLst>
              <a:ext uri="{FF2B5EF4-FFF2-40B4-BE49-F238E27FC236}">
                <a16:creationId xmlns:a16="http://schemas.microsoft.com/office/drawing/2014/main" id="{BFA37378-90E2-428A-87E9-91951E09B1BC}"/>
              </a:ext>
            </a:extLst>
          </p:cNvPr>
          <p:cNvSpPr txBox="1"/>
          <p:nvPr/>
        </p:nvSpPr>
        <p:spPr>
          <a:xfrm>
            <a:off x="10666421" y="5431406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EFC74815-5F12-496D-9D77-C4AA802540B5}"/>
              </a:ext>
            </a:extLst>
          </p:cNvPr>
          <p:cNvSpPr txBox="1"/>
          <p:nvPr/>
        </p:nvSpPr>
        <p:spPr>
          <a:xfrm>
            <a:off x="10998931" y="543140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60408A6B-FD28-485A-9270-551519B9C0A9}"/>
              </a:ext>
            </a:extLst>
          </p:cNvPr>
          <p:cNvSpPr txBox="1"/>
          <p:nvPr/>
        </p:nvSpPr>
        <p:spPr>
          <a:xfrm>
            <a:off x="9345906" y="507493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75AA955B-A845-4291-857B-82DA386092CE}"/>
              </a:ext>
            </a:extLst>
          </p:cNvPr>
          <p:cNvSpPr txBox="1"/>
          <p:nvPr/>
        </p:nvSpPr>
        <p:spPr>
          <a:xfrm>
            <a:off x="9678416" y="507492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CB75FFE3-845B-47B2-A19A-C432C631775C}"/>
              </a:ext>
            </a:extLst>
          </p:cNvPr>
          <p:cNvSpPr txBox="1"/>
          <p:nvPr/>
        </p:nvSpPr>
        <p:spPr>
          <a:xfrm>
            <a:off x="10010926" y="507492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37" name="TextBox 536">
            <a:extLst>
              <a:ext uri="{FF2B5EF4-FFF2-40B4-BE49-F238E27FC236}">
                <a16:creationId xmlns:a16="http://schemas.microsoft.com/office/drawing/2014/main" id="{D4E34690-2859-4D1B-82EF-E9EF6A1A504A}"/>
              </a:ext>
            </a:extLst>
          </p:cNvPr>
          <p:cNvSpPr txBox="1"/>
          <p:nvPr/>
        </p:nvSpPr>
        <p:spPr>
          <a:xfrm>
            <a:off x="10343436" y="50749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2308A566-7107-4055-9553-97F1A9CD399B}"/>
              </a:ext>
            </a:extLst>
          </p:cNvPr>
          <p:cNvSpPr txBox="1"/>
          <p:nvPr/>
        </p:nvSpPr>
        <p:spPr>
          <a:xfrm>
            <a:off x="10675946" y="5074911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89B6E008-BEF6-4C44-A9B0-8CF3DE5D6DA8}"/>
              </a:ext>
            </a:extLst>
          </p:cNvPr>
          <p:cNvSpPr txBox="1"/>
          <p:nvPr/>
        </p:nvSpPr>
        <p:spPr>
          <a:xfrm>
            <a:off x="11008456" y="507490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540" name="TextBox 539">
            <a:extLst>
              <a:ext uri="{FF2B5EF4-FFF2-40B4-BE49-F238E27FC236}">
                <a16:creationId xmlns:a16="http://schemas.microsoft.com/office/drawing/2014/main" id="{F9E41C99-B279-4C65-8A91-E8F14BE58B10}"/>
              </a:ext>
            </a:extLst>
          </p:cNvPr>
          <p:cNvSpPr txBox="1"/>
          <p:nvPr/>
        </p:nvSpPr>
        <p:spPr>
          <a:xfrm>
            <a:off x="11331441" y="5074901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542" name="TextBox 541">
            <a:extLst>
              <a:ext uri="{FF2B5EF4-FFF2-40B4-BE49-F238E27FC236}">
                <a16:creationId xmlns:a16="http://schemas.microsoft.com/office/drawing/2014/main" id="{C3995773-66DD-460F-BAA0-236FED823A98}"/>
              </a:ext>
            </a:extLst>
          </p:cNvPr>
          <p:cNvSpPr txBox="1"/>
          <p:nvPr/>
        </p:nvSpPr>
        <p:spPr>
          <a:xfrm>
            <a:off x="9345906" y="4727605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543" name="TextBox 542">
            <a:extLst>
              <a:ext uri="{FF2B5EF4-FFF2-40B4-BE49-F238E27FC236}">
                <a16:creationId xmlns:a16="http://schemas.microsoft.com/office/drawing/2014/main" id="{A0E12648-96A0-4D61-8B0E-2EEACBC028E2}"/>
              </a:ext>
            </a:extLst>
          </p:cNvPr>
          <p:cNvSpPr txBox="1"/>
          <p:nvPr/>
        </p:nvSpPr>
        <p:spPr>
          <a:xfrm>
            <a:off x="9678416" y="47276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0F6CC109-3A08-4626-829F-1AA7BF1FE609}"/>
              </a:ext>
            </a:extLst>
          </p:cNvPr>
          <p:cNvSpPr txBox="1"/>
          <p:nvPr/>
        </p:nvSpPr>
        <p:spPr>
          <a:xfrm>
            <a:off x="10010926" y="4727595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62D6094A-29F0-4772-BAF9-6EEF822A0947}"/>
              </a:ext>
            </a:extLst>
          </p:cNvPr>
          <p:cNvSpPr txBox="1"/>
          <p:nvPr/>
        </p:nvSpPr>
        <p:spPr>
          <a:xfrm>
            <a:off x="10333911" y="472759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546" name="TextBox 545">
            <a:extLst>
              <a:ext uri="{FF2B5EF4-FFF2-40B4-BE49-F238E27FC236}">
                <a16:creationId xmlns:a16="http://schemas.microsoft.com/office/drawing/2014/main" id="{18953CEC-188C-4A93-B0F9-938C55FE7A41}"/>
              </a:ext>
            </a:extLst>
          </p:cNvPr>
          <p:cNvSpPr txBox="1"/>
          <p:nvPr/>
        </p:nvSpPr>
        <p:spPr>
          <a:xfrm>
            <a:off x="10656896" y="4727585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547" name="TextBox 546">
            <a:extLst>
              <a:ext uri="{FF2B5EF4-FFF2-40B4-BE49-F238E27FC236}">
                <a16:creationId xmlns:a16="http://schemas.microsoft.com/office/drawing/2014/main" id="{3E5F9F2F-6ED5-4CD3-BA0A-DDD8C1FF8BD1}"/>
              </a:ext>
            </a:extLst>
          </p:cNvPr>
          <p:cNvSpPr txBox="1"/>
          <p:nvPr/>
        </p:nvSpPr>
        <p:spPr>
          <a:xfrm>
            <a:off x="10979881" y="47275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548" name="TextBox 547">
            <a:extLst>
              <a:ext uri="{FF2B5EF4-FFF2-40B4-BE49-F238E27FC236}">
                <a16:creationId xmlns:a16="http://schemas.microsoft.com/office/drawing/2014/main" id="{82527B58-B10F-4C72-B8E5-243000C75C4E}"/>
              </a:ext>
            </a:extLst>
          </p:cNvPr>
          <p:cNvSpPr txBox="1"/>
          <p:nvPr/>
        </p:nvSpPr>
        <p:spPr>
          <a:xfrm>
            <a:off x="11302866" y="47275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549" name="TextBox 548">
            <a:extLst>
              <a:ext uri="{FF2B5EF4-FFF2-40B4-BE49-F238E27FC236}">
                <a16:creationId xmlns:a16="http://schemas.microsoft.com/office/drawing/2014/main" id="{EC03B0DD-6FCC-4062-A843-9EB57E7C50E8}"/>
              </a:ext>
            </a:extLst>
          </p:cNvPr>
          <p:cNvSpPr txBox="1"/>
          <p:nvPr/>
        </p:nvSpPr>
        <p:spPr>
          <a:xfrm>
            <a:off x="11635376" y="4727570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551" name="TextBox 550">
            <a:extLst>
              <a:ext uri="{FF2B5EF4-FFF2-40B4-BE49-F238E27FC236}">
                <a16:creationId xmlns:a16="http://schemas.microsoft.com/office/drawing/2014/main" id="{1A892D84-2B21-478B-90A3-56A12385D159}"/>
              </a:ext>
            </a:extLst>
          </p:cNvPr>
          <p:cNvSpPr txBox="1"/>
          <p:nvPr/>
        </p:nvSpPr>
        <p:spPr>
          <a:xfrm>
            <a:off x="9345906" y="438108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552" name="TextBox 551">
            <a:extLst>
              <a:ext uri="{FF2B5EF4-FFF2-40B4-BE49-F238E27FC236}">
                <a16:creationId xmlns:a16="http://schemas.microsoft.com/office/drawing/2014/main" id="{ACEDC987-7CA0-4B75-B65B-FFDCD13218D9}"/>
              </a:ext>
            </a:extLst>
          </p:cNvPr>
          <p:cNvSpPr txBox="1"/>
          <p:nvPr/>
        </p:nvSpPr>
        <p:spPr>
          <a:xfrm>
            <a:off x="9668891" y="43810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553" name="TextBox 552">
            <a:extLst>
              <a:ext uri="{FF2B5EF4-FFF2-40B4-BE49-F238E27FC236}">
                <a16:creationId xmlns:a16="http://schemas.microsoft.com/office/drawing/2014/main" id="{DB5185C7-39C2-473C-A8E1-624708AC59C0}"/>
              </a:ext>
            </a:extLst>
          </p:cNvPr>
          <p:cNvSpPr txBox="1"/>
          <p:nvPr/>
        </p:nvSpPr>
        <p:spPr>
          <a:xfrm>
            <a:off x="9991876" y="4381074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554" name="TextBox 553">
            <a:extLst>
              <a:ext uri="{FF2B5EF4-FFF2-40B4-BE49-F238E27FC236}">
                <a16:creationId xmlns:a16="http://schemas.microsoft.com/office/drawing/2014/main" id="{1B67B60C-8D5D-4B17-9A15-E2611F756B23}"/>
              </a:ext>
            </a:extLst>
          </p:cNvPr>
          <p:cNvSpPr txBox="1"/>
          <p:nvPr/>
        </p:nvSpPr>
        <p:spPr>
          <a:xfrm>
            <a:off x="10314861" y="438106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0FA0076B-BC30-491C-9A74-88723695DA29}"/>
              </a:ext>
            </a:extLst>
          </p:cNvPr>
          <p:cNvSpPr txBox="1"/>
          <p:nvPr/>
        </p:nvSpPr>
        <p:spPr>
          <a:xfrm>
            <a:off x="10647371" y="438106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556" name="TextBox 555">
            <a:extLst>
              <a:ext uri="{FF2B5EF4-FFF2-40B4-BE49-F238E27FC236}">
                <a16:creationId xmlns:a16="http://schemas.microsoft.com/office/drawing/2014/main" id="{B191F991-2E1A-40CE-B917-FEB673CCB484}"/>
              </a:ext>
            </a:extLst>
          </p:cNvPr>
          <p:cNvSpPr txBox="1"/>
          <p:nvPr/>
        </p:nvSpPr>
        <p:spPr>
          <a:xfrm>
            <a:off x="10979881" y="438105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557" name="TextBox 556">
            <a:extLst>
              <a:ext uri="{FF2B5EF4-FFF2-40B4-BE49-F238E27FC236}">
                <a16:creationId xmlns:a16="http://schemas.microsoft.com/office/drawing/2014/main" id="{51CFEF21-1E2A-4260-A449-C8132AF202A2}"/>
              </a:ext>
            </a:extLst>
          </p:cNvPr>
          <p:cNvSpPr txBox="1"/>
          <p:nvPr/>
        </p:nvSpPr>
        <p:spPr>
          <a:xfrm>
            <a:off x="11312391" y="438105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558" name="TextBox 557">
            <a:extLst>
              <a:ext uri="{FF2B5EF4-FFF2-40B4-BE49-F238E27FC236}">
                <a16:creationId xmlns:a16="http://schemas.microsoft.com/office/drawing/2014/main" id="{7D04B320-56FF-4B15-98FE-075A4664B99E}"/>
              </a:ext>
            </a:extLst>
          </p:cNvPr>
          <p:cNvSpPr txBox="1"/>
          <p:nvPr/>
        </p:nvSpPr>
        <p:spPr>
          <a:xfrm>
            <a:off x="11644901" y="438104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560" name="TextBox 559">
            <a:extLst>
              <a:ext uri="{FF2B5EF4-FFF2-40B4-BE49-F238E27FC236}">
                <a16:creationId xmlns:a16="http://schemas.microsoft.com/office/drawing/2014/main" id="{E22E6852-55A8-4881-A32C-1D9ADB9D5257}"/>
              </a:ext>
            </a:extLst>
          </p:cNvPr>
          <p:cNvSpPr txBox="1"/>
          <p:nvPr/>
        </p:nvSpPr>
        <p:spPr>
          <a:xfrm>
            <a:off x="9345906" y="402682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61" name="TextBox 560">
            <a:extLst>
              <a:ext uri="{FF2B5EF4-FFF2-40B4-BE49-F238E27FC236}">
                <a16:creationId xmlns:a16="http://schemas.microsoft.com/office/drawing/2014/main" id="{5577F220-0C82-4574-B35B-46FA90EFAE8B}"/>
              </a:ext>
            </a:extLst>
          </p:cNvPr>
          <p:cNvSpPr txBox="1"/>
          <p:nvPr/>
        </p:nvSpPr>
        <p:spPr>
          <a:xfrm>
            <a:off x="9678416" y="40268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62" name="TextBox 561">
            <a:extLst>
              <a:ext uri="{FF2B5EF4-FFF2-40B4-BE49-F238E27FC236}">
                <a16:creationId xmlns:a16="http://schemas.microsoft.com/office/drawing/2014/main" id="{B9EE89FC-0998-4C02-A0A8-1B8E1F7DA604}"/>
              </a:ext>
            </a:extLst>
          </p:cNvPr>
          <p:cNvSpPr txBox="1"/>
          <p:nvPr/>
        </p:nvSpPr>
        <p:spPr>
          <a:xfrm>
            <a:off x="10010926" y="4026819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63" name="TextBox 562">
            <a:extLst>
              <a:ext uri="{FF2B5EF4-FFF2-40B4-BE49-F238E27FC236}">
                <a16:creationId xmlns:a16="http://schemas.microsoft.com/office/drawing/2014/main" id="{F6EC38D3-A12F-43E6-A505-235354680249}"/>
              </a:ext>
            </a:extLst>
          </p:cNvPr>
          <p:cNvSpPr txBox="1"/>
          <p:nvPr/>
        </p:nvSpPr>
        <p:spPr>
          <a:xfrm>
            <a:off x="10343436" y="40268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64" name="TextBox 563">
            <a:extLst>
              <a:ext uri="{FF2B5EF4-FFF2-40B4-BE49-F238E27FC236}">
                <a16:creationId xmlns:a16="http://schemas.microsoft.com/office/drawing/2014/main" id="{1D0287B5-A9A6-47DD-8078-A5739D88450F}"/>
              </a:ext>
            </a:extLst>
          </p:cNvPr>
          <p:cNvSpPr txBox="1"/>
          <p:nvPr/>
        </p:nvSpPr>
        <p:spPr>
          <a:xfrm>
            <a:off x="10675946" y="4026809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566" name="TextBox 565">
            <a:extLst>
              <a:ext uri="{FF2B5EF4-FFF2-40B4-BE49-F238E27FC236}">
                <a16:creationId xmlns:a16="http://schemas.microsoft.com/office/drawing/2014/main" id="{960FB086-ACB3-4CFC-8E8F-38A3AA1FF93D}"/>
              </a:ext>
            </a:extLst>
          </p:cNvPr>
          <p:cNvSpPr txBox="1"/>
          <p:nvPr/>
        </p:nvSpPr>
        <p:spPr>
          <a:xfrm>
            <a:off x="9345906" y="366584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567" name="TextBox 566">
            <a:extLst>
              <a:ext uri="{FF2B5EF4-FFF2-40B4-BE49-F238E27FC236}">
                <a16:creationId xmlns:a16="http://schemas.microsoft.com/office/drawing/2014/main" id="{483D1A49-686D-4BC3-904A-FB6E50DD1042}"/>
              </a:ext>
            </a:extLst>
          </p:cNvPr>
          <p:cNvSpPr txBox="1"/>
          <p:nvPr/>
        </p:nvSpPr>
        <p:spPr>
          <a:xfrm>
            <a:off x="9678416" y="366584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68" name="TextBox 567">
            <a:extLst>
              <a:ext uri="{FF2B5EF4-FFF2-40B4-BE49-F238E27FC236}">
                <a16:creationId xmlns:a16="http://schemas.microsoft.com/office/drawing/2014/main" id="{6D835BA1-85F2-41B2-9967-DD581795A66D}"/>
              </a:ext>
            </a:extLst>
          </p:cNvPr>
          <p:cNvSpPr txBox="1"/>
          <p:nvPr/>
        </p:nvSpPr>
        <p:spPr>
          <a:xfrm>
            <a:off x="10010926" y="3665839"/>
            <a:ext cx="328936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69" name="TextBox 568">
            <a:extLst>
              <a:ext uri="{FF2B5EF4-FFF2-40B4-BE49-F238E27FC236}">
                <a16:creationId xmlns:a16="http://schemas.microsoft.com/office/drawing/2014/main" id="{5D7F041F-6D10-4506-A10D-DEDC78A2A558}"/>
              </a:ext>
            </a:extLst>
          </p:cNvPr>
          <p:cNvSpPr txBox="1"/>
          <p:nvPr/>
        </p:nvSpPr>
        <p:spPr>
          <a:xfrm>
            <a:off x="10343436" y="36658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71" name="TextBox 570">
            <a:extLst>
              <a:ext uri="{FF2B5EF4-FFF2-40B4-BE49-F238E27FC236}">
                <a16:creationId xmlns:a16="http://schemas.microsoft.com/office/drawing/2014/main" id="{6B625425-72D9-4D95-9B0D-08553C749B57}"/>
              </a:ext>
            </a:extLst>
          </p:cNvPr>
          <p:cNvSpPr txBox="1"/>
          <p:nvPr/>
        </p:nvSpPr>
        <p:spPr>
          <a:xfrm>
            <a:off x="9345906" y="3325591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572" name="TextBox 571">
            <a:extLst>
              <a:ext uri="{FF2B5EF4-FFF2-40B4-BE49-F238E27FC236}">
                <a16:creationId xmlns:a16="http://schemas.microsoft.com/office/drawing/2014/main" id="{FCA38873-77FA-454D-A794-A143FF2C6400}"/>
              </a:ext>
            </a:extLst>
          </p:cNvPr>
          <p:cNvSpPr txBox="1"/>
          <p:nvPr/>
        </p:nvSpPr>
        <p:spPr>
          <a:xfrm>
            <a:off x="9678416" y="33255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573" name="TextBox 572">
            <a:extLst>
              <a:ext uri="{FF2B5EF4-FFF2-40B4-BE49-F238E27FC236}">
                <a16:creationId xmlns:a16="http://schemas.microsoft.com/office/drawing/2014/main" id="{65B5C3B9-33C9-4571-A1B7-61339D058FA5}"/>
              </a:ext>
            </a:extLst>
          </p:cNvPr>
          <p:cNvSpPr txBox="1"/>
          <p:nvPr/>
        </p:nvSpPr>
        <p:spPr>
          <a:xfrm>
            <a:off x="10010926" y="3325581"/>
            <a:ext cx="328936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575" name="TextBox 574">
            <a:extLst>
              <a:ext uri="{FF2B5EF4-FFF2-40B4-BE49-F238E27FC236}">
                <a16:creationId xmlns:a16="http://schemas.microsoft.com/office/drawing/2014/main" id="{B61B4545-6D8A-44E8-9992-2183A0BACE1A}"/>
              </a:ext>
            </a:extLst>
          </p:cNvPr>
          <p:cNvSpPr txBox="1"/>
          <p:nvPr/>
        </p:nvSpPr>
        <p:spPr>
          <a:xfrm>
            <a:off x="9345906" y="297092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576" name="TextBox 575">
            <a:extLst>
              <a:ext uri="{FF2B5EF4-FFF2-40B4-BE49-F238E27FC236}">
                <a16:creationId xmlns:a16="http://schemas.microsoft.com/office/drawing/2014/main" id="{A52CC647-C763-4C8C-970A-DD763F7DFCC8}"/>
              </a:ext>
            </a:extLst>
          </p:cNvPr>
          <p:cNvSpPr txBox="1"/>
          <p:nvPr/>
        </p:nvSpPr>
        <p:spPr>
          <a:xfrm>
            <a:off x="9603951" y="29709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578" name="TextBox 577">
            <a:extLst>
              <a:ext uri="{FF2B5EF4-FFF2-40B4-BE49-F238E27FC236}">
                <a16:creationId xmlns:a16="http://schemas.microsoft.com/office/drawing/2014/main" id="{08D92D0D-D684-4B68-87DB-41F6C8299528}"/>
              </a:ext>
            </a:extLst>
          </p:cNvPr>
          <p:cNvSpPr txBox="1"/>
          <p:nvPr/>
        </p:nvSpPr>
        <p:spPr>
          <a:xfrm>
            <a:off x="6916406" y="6320270"/>
            <a:ext cx="69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Front</a:t>
            </a:r>
          </a:p>
        </p:txBody>
      </p:sp>
    </p:spTree>
    <p:extLst>
      <p:ext uri="{BB962C8B-B14F-4D97-AF65-F5344CB8AC3E}">
        <p14:creationId xmlns:p14="http://schemas.microsoft.com/office/powerpoint/2010/main" val="380614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113027-5AE0-4C04-8420-67DF43529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1789176"/>
            <a:ext cx="11704320" cy="3279648"/>
          </a:xfrm>
          <a:prstGeom prst="rect">
            <a:avLst/>
          </a:prstGeom>
        </p:spPr>
      </p:pic>
      <p:sp>
        <p:nvSpPr>
          <p:cNvPr id="218" name="TextBox 217">
            <a:extLst>
              <a:ext uri="{FF2B5EF4-FFF2-40B4-BE49-F238E27FC236}">
                <a16:creationId xmlns:a16="http://schemas.microsoft.com/office/drawing/2014/main" id="{433BA422-5C8F-4DE8-96C8-5764E5D6C5A7}"/>
              </a:ext>
            </a:extLst>
          </p:cNvPr>
          <p:cNvSpPr txBox="1"/>
          <p:nvPr/>
        </p:nvSpPr>
        <p:spPr>
          <a:xfrm>
            <a:off x="1752561" y="5129056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59E248C6-AA86-43A0-A790-B3A262E1884B}"/>
              </a:ext>
            </a:extLst>
          </p:cNvPr>
          <p:cNvSpPr txBox="1"/>
          <p:nvPr/>
        </p:nvSpPr>
        <p:spPr>
          <a:xfrm>
            <a:off x="3042773" y="5097884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03EDACE-143E-45AE-9EFE-276321AE2EC9}"/>
              </a:ext>
            </a:extLst>
          </p:cNvPr>
          <p:cNvSpPr txBox="1"/>
          <p:nvPr/>
        </p:nvSpPr>
        <p:spPr>
          <a:xfrm>
            <a:off x="8744923" y="5071526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44D43A6B-2E67-4D8B-8E93-822259AF21F3}"/>
              </a:ext>
            </a:extLst>
          </p:cNvPr>
          <p:cNvCxnSpPr>
            <a:cxnSpLocks/>
          </p:cNvCxnSpPr>
          <p:nvPr/>
        </p:nvCxnSpPr>
        <p:spPr>
          <a:xfrm flipV="1">
            <a:off x="2403585" y="5112256"/>
            <a:ext cx="0" cy="2956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id="{FEF1FC3D-1779-4203-B508-9550E66D4C5F}"/>
              </a:ext>
            </a:extLst>
          </p:cNvPr>
          <p:cNvCxnSpPr>
            <a:cxnSpLocks/>
          </p:cNvCxnSpPr>
          <p:nvPr/>
        </p:nvCxnSpPr>
        <p:spPr>
          <a:xfrm flipV="1">
            <a:off x="3005303" y="5097550"/>
            <a:ext cx="0" cy="2956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11FCAD44-6440-47FC-A40E-A721A299CD07}"/>
              </a:ext>
            </a:extLst>
          </p:cNvPr>
          <p:cNvCxnSpPr>
            <a:cxnSpLocks/>
          </p:cNvCxnSpPr>
          <p:nvPr/>
        </p:nvCxnSpPr>
        <p:spPr>
          <a:xfrm flipV="1">
            <a:off x="9456029" y="5058134"/>
            <a:ext cx="0" cy="2956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F25C5433-CD7B-4999-9851-F977587FA526}"/>
              </a:ext>
            </a:extLst>
          </p:cNvPr>
          <p:cNvSpPr txBox="1"/>
          <p:nvPr/>
        </p:nvSpPr>
        <p:spPr>
          <a:xfrm>
            <a:off x="5513228" y="5824289"/>
            <a:ext cx="14879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Front of room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3F256563-B957-4A4D-84B5-9A6954F7D02C}"/>
              </a:ext>
            </a:extLst>
          </p:cNvPr>
          <p:cNvSpPr txBox="1"/>
          <p:nvPr/>
        </p:nvSpPr>
        <p:spPr>
          <a:xfrm>
            <a:off x="4922410" y="467823"/>
            <a:ext cx="2154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CHEM 142</a:t>
            </a:r>
          </a:p>
        </p:txBody>
      </p:sp>
    </p:spTree>
    <p:extLst>
      <p:ext uri="{BB962C8B-B14F-4D97-AF65-F5344CB8AC3E}">
        <p14:creationId xmlns:p14="http://schemas.microsoft.com/office/powerpoint/2010/main" val="364975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10035" y="57773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10035" y="542012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10035" y="50629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10035" y="470568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10035" y="43484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10035" y="39912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10035" y="363402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10035" y="327680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10035" y="2919589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10035" y="256237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10035" y="220515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1217" name="TextBox 1216"/>
          <p:cNvSpPr txBox="1"/>
          <p:nvPr/>
        </p:nvSpPr>
        <p:spPr>
          <a:xfrm>
            <a:off x="8838598" y="577128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18" name="TextBox 1217"/>
          <p:cNvSpPr txBox="1"/>
          <p:nvPr/>
        </p:nvSpPr>
        <p:spPr>
          <a:xfrm>
            <a:off x="8838598" y="541406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19" name="TextBox 1218"/>
          <p:cNvSpPr txBox="1"/>
          <p:nvPr/>
        </p:nvSpPr>
        <p:spPr>
          <a:xfrm>
            <a:off x="8838598" y="50568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20" name="TextBox 1219"/>
          <p:cNvSpPr txBox="1"/>
          <p:nvPr/>
        </p:nvSpPr>
        <p:spPr>
          <a:xfrm>
            <a:off x="8838598" y="469962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21" name="TextBox 1220"/>
          <p:cNvSpPr txBox="1"/>
          <p:nvPr/>
        </p:nvSpPr>
        <p:spPr>
          <a:xfrm>
            <a:off x="8838598" y="434240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22" name="TextBox 1221"/>
          <p:cNvSpPr txBox="1"/>
          <p:nvPr/>
        </p:nvSpPr>
        <p:spPr>
          <a:xfrm>
            <a:off x="8838598" y="398518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23" name="TextBox 1222"/>
          <p:cNvSpPr txBox="1"/>
          <p:nvPr/>
        </p:nvSpPr>
        <p:spPr>
          <a:xfrm>
            <a:off x="8838598" y="362796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24" name="TextBox 1223"/>
          <p:cNvSpPr txBox="1"/>
          <p:nvPr/>
        </p:nvSpPr>
        <p:spPr>
          <a:xfrm>
            <a:off x="8838598" y="3270749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25" name="TextBox 1224"/>
          <p:cNvSpPr txBox="1"/>
          <p:nvPr/>
        </p:nvSpPr>
        <p:spPr>
          <a:xfrm>
            <a:off x="8838598" y="2913530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26" name="TextBox 1225"/>
          <p:cNvSpPr txBox="1"/>
          <p:nvPr/>
        </p:nvSpPr>
        <p:spPr>
          <a:xfrm>
            <a:off x="8838598" y="255631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27" name="TextBox 1226"/>
          <p:cNvSpPr txBox="1"/>
          <p:nvPr/>
        </p:nvSpPr>
        <p:spPr>
          <a:xfrm>
            <a:off x="8838598" y="219909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1955" y="6320270"/>
            <a:ext cx="2740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Blank Chart for new rooms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49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36" name="TextBox 1235"/>
          <p:cNvSpPr txBox="1"/>
          <p:nvPr/>
        </p:nvSpPr>
        <p:spPr>
          <a:xfrm>
            <a:off x="124345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37" name="TextBox 1236"/>
          <p:cNvSpPr txBox="1"/>
          <p:nvPr/>
        </p:nvSpPr>
        <p:spPr>
          <a:xfrm>
            <a:off x="150149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8" name="TextBox 1237"/>
          <p:cNvSpPr txBox="1"/>
          <p:nvPr/>
        </p:nvSpPr>
        <p:spPr>
          <a:xfrm>
            <a:off x="175954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39" name="TextBox 1238"/>
          <p:cNvSpPr txBox="1"/>
          <p:nvPr/>
        </p:nvSpPr>
        <p:spPr>
          <a:xfrm>
            <a:off x="201758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40" name="TextBox 1239"/>
          <p:cNvSpPr txBox="1"/>
          <p:nvPr/>
        </p:nvSpPr>
        <p:spPr>
          <a:xfrm>
            <a:off x="227563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41" name="TextBox 1240"/>
          <p:cNvSpPr txBox="1"/>
          <p:nvPr/>
        </p:nvSpPr>
        <p:spPr>
          <a:xfrm>
            <a:off x="253367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42" name="TextBox 1241"/>
          <p:cNvSpPr txBox="1"/>
          <p:nvPr/>
        </p:nvSpPr>
        <p:spPr>
          <a:xfrm>
            <a:off x="2791720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243" name="TextBox 1242"/>
          <p:cNvSpPr txBox="1"/>
          <p:nvPr/>
        </p:nvSpPr>
        <p:spPr>
          <a:xfrm>
            <a:off x="3049765" y="39052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244" name="TextBox 1243"/>
          <p:cNvSpPr txBox="1"/>
          <p:nvPr/>
        </p:nvSpPr>
        <p:spPr>
          <a:xfrm>
            <a:off x="3307810" y="3905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246" name="TextBox 1245"/>
          <p:cNvSpPr txBox="1"/>
          <p:nvPr/>
        </p:nvSpPr>
        <p:spPr>
          <a:xfrm>
            <a:off x="3640325" y="3905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247" name="TextBox 1246"/>
          <p:cNvSpPr txBox="1"/>
          <p:nvPr/>
        </p:nvSpPr>
        <p:spPr>
          <a:xfrm>
            <a:off x="3972835" y="3905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248" name="TextBox 1247"/>
          <p:cNvSpPr txBox="1"/>
          <p:nvPr/>
        </p:nvSpPr>
        <p:spPr>
          <a:xfrm>
            <a:off x="4305345" y="3905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249" name="TextBox 1248"/>
          <p:cNvSpPr txBox="1"/>
          <p:nvPr/>
        </p:nvSpPr>
        <p:spPr>
          <a:xfrm>
            <a:off x="4637855" y="3905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250" name="TextBox 1249"/>
          <p:cNvSpPr txBox="1"/>
          <p:nvPr/>
        </p:nvSpPr>
        <p:spPr>
          <a:xfrm>
            <a:off x="4960840" y="3905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251" name="TextBox 1250"/>
          <p:cNvSpPr txBox="1"/>
          <p:nvPr/>
        </p:nvSpPr>
        <p:spPr>
          <a:xfrm>
            <a:off x="5283825" y="39049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252" name="TextBox 1251"/>
          <p:cNvSpPr txBox="1"/>
          <p:nvPr/>
        </p:nvSpPr>
        <p:spPr>
          <a:xfrm>
            <a:off x="5606810" y="39049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253" name="TextBox 1252"/>
          <p:cNvSpPr txBox="1"/>
          <p:nvPr/>
        </p:nvSpPr>
        <p:spPr>
          <a:xfrm>
            <a:off x="5929795" y="39048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254" name="TextBox 1253"/>
          <p:cNvSpPr txBox="1"/>
          <p:nvPr/>
        </p:nvSpPr>
        <p:spPr>
          <a:xfrm>
            <a:off x="6262305" y="39048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255" name="TextBox 1254"/>
          <p:cNvSpPr txBox="1"/>
          <p:nvPr/>
        </p:nvSpPr>
        <p:spPr>
          <a:xfrm>
            <a:off x="6594815" y="3904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256" name="TextBox 1255"/>
          <p:cNvSpPr txBox="1"/>
          <p:nvPr/>
        </p:nvSpPr>
        <p:spPr>
          <a:xfrm>
            <a:off x="6927325" y="39047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257" name="TextBox 1256"/>
          <p:cNvSpPr txBox="1"/>
          <p:nvPr/>
        </p:nvSpPr>
        <p:spPr>
          <a:xfrm>
            <a:off x="7259835" y="39046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1258" name="TextBox 1257"/>
          <p:cNvSpPr txBox="1"/>
          <p:nvPr/>
        </p:nvSpPr>
        <p:spPr>
          <a:xfrm>
            <a:off x="7592345" y="39046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1259" name="TextBox 1258"/>
          <p:cNvSpPr txBox="1"/>
          <p:nvPr/>
        </p:nvSpPr>
        <p:spPr>
          <a:xfrm>
            <a:off x="7924855" y="39045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1260" name="TextBox 1259"/>
          <p:cNvSpPr txBox="1"/>
          <p:nvPr/>
        </p:nvSpPr>
        <p:spPr>
          <a:xfrm>
            <a:off x="8257365" y="3904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1261" name="TextBox 1260"/>
          <p:cNvSpPr txBox="1"/>
          <p:nvPr/>
        </p:nvSpPr>
        <p:spPr>
          <a:xfrm>
            <a:off x="8580350" y="3904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1262" name="TextBox 1261"/>
          <p:cNvSpPr txBox="1"/>
          <p:nvPr/>
        </p:nvSpPr>
        <p:spPr>
          <a:xfrm>
            <a:off x="8903335" y="3904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1263" name="TextBox 1262"/>
          <p:cNvSpPr txBox="1"/>
          <p:nvPr/>
        </p:nvSpPr>
        <p:spPr>
          <a:xfrm>
            <a:off x="9226320" y="3904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1264" name="TextBox 1263"/>
          <p:cNvSpPr txBox="1"/>
          <p:nvPr/>
        </p:nvSpPr>
        <p:spPr>
          <a:xfrm>
            <a:off x="9549305" y="3904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1265" name="TextBox 1264"/>
          <p:cNvSpPr txBox="1"/>
          <p:nvPr/>
        </p:nvSpPr>
        <p:spPr>
          <a:xfrm>
            <a:off x="9881815" y="3904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1266" name="TextBox 1265"/>
          <p:cNvSpPr txBox="1"/>
          <p:nvPr/>
        </p:nvSpPr>
        <p:spPr>
          <a:xfrm>
            <a:off x="10214325" y="3904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1267" name="TextBox 1266"/>
          <p:cNvSpPr txBox="1"/>
          <p:nvPr/>
        </p:nvSpPr>
        <p:spPr>
          <a:xfrm>
            <a:off x="10546835" y="3904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1268" name="TextBox 1267"/>
          <p:cNvSpPr txBox="1"/>
          <p:nvPr/>
        </p:nvSpPr>
        <p:spPr>
          <a:xfrm>
            <a:off x="10879345" y="3904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33</a:t>
            </a:r>
          </a:p>
        </p:txBody>
      </p:sp>
      <p:sp>
        <p:nvSpPr>
          <p:cNvPr id="1269" name="TextBox 1268"/>
          <p:cNvSpPr txBox="1"/>
          <p:nvPr/>
        </p:nvSpPr>
        <p:spPr>
          <a:xfrm>
            <a:off x="11211855" y="3904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34</a:t>
            </a:r>
          </a:p>
        </p:txBody>
      </p:sp>
      <p:sp>
        <p:nvSpPr>
          <p:cNvPr id="1270" name="TextBox 1269"/>
          <p:cNvSpPr txBox="1"/>
          <p:nvPr/>
        </p:nvSpPr>
        <p:spPr>
          <a:xfrm>
            <a:off x="1154436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35</a:t>
            </a:r>
          </a:p>
        </p:txBody>
      </p:sp>
      <p:sp>
        <p:nvSpPr>
          <p:cNvPr id="457" name="TextBox 456"/>
          <p:cNvSpPr txBox="1"/>
          <p:nvPr/>
        </p:nvSpPr>
        <p:spPr>
          <a:xfrm>
            <a:off x="11878123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36</a:t>
            </a:r>
          </a:p>
        </p:txBody>
      </p:sp>
      <p:sp>
        <p:nvSpPr>
          <p:cNvPr id="458" name="TextBox 457"/>
          <p:cNvSpPr txBox="1"/>
          <p:nvPr/>
        </p:nvSpPr>
        <p:spPr>
          <a:xfrm>
            <a:off x="12211881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37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12545639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38</a:t>
            </a:r>
          </a:p>
        </p:txBody>
      </p:sp>
      <p:sp>
        <p:nvSpPr>
          <p:cNvPr id="460" name="TextBox 459"/>
          <p:cNvSpPr txBox="1"/>
          <p:nvPr/>
        </p:nvSpPr>
        <p:spPr>
          <a:xfrm>
            <a:off x="12879397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39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13213155" y="39040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8045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72897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87019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45064" y="584435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9814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2993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48798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4602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04074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262119" y="547494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090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5754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1559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47363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3168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989727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247772" y="5119830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451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71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95176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20980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46785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72589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983940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241985" y="475041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16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020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1824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97629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23433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49238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75042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008474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266519" y="44191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072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5580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384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97189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22993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8798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74602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2004074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262119" y="405684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845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3310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49114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174919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007235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65280" y="36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7233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97189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22993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48798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4602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004074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262119" y="33088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49437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289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00943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258988" y="295065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73542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983940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241985" y="26013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99222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240742" y="226471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65408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1212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8170172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8428217" y="578339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58003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6838077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7096122" y="5437294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354167" y="54372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686682" y="54372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019192" y="54372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351702" y="543727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6182582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440627" y="50911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698672" y="50911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7031187" y="50911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7363697" y="50911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7696207" y="50911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028717" y="50911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351702" y="50911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5471672" y="4745087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729717" y="4745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6062232" y="4745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394742" y="4745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727252" y="4745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7059762" y="4745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382747" y="4745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705732" y="4745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8028717" y="4745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8351702" y="47450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5082180" y="43683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414695" y="43683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747205" y="43683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6079715" y="43683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6412225" y="43683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735210" y="43683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058195" y="43683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7381180" y="43683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704165" y="43683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8036675" y="43683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8369185" y="43683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4738138" y="40158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070653" y="40158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403163" y="40158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735673" y="40158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6068183" y="40158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6391168" y="40158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714153" y="40158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037138" y="40158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60123" y="40158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692633" y="40158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8025143" y="40158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8357653" y="40158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428774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4545785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4803830" y="366998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5061875" y="36699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5394390" y="36699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726900" y="36699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6059410" y="36699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6391920" y="36699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6714905" y="36699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7037890" y="36699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7360875" y="36699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683860" y="36699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8016370" y="36699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8348880" y="36699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868001" y="33243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4126046" y="331169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384091" y="33116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4716606" y="33116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5049116" y="33116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5381626" y="33116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5714136" y="33116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37121" y="33116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6360106" y="33116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6683091" y="33116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7006076" y="33116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13" name="TextBox 212"/>
          <p:cNvSpPr txBox="1"/>
          <p:nvPr/>
        </p:nvSpPr>
        <p:spPr>
          <a:xfrm>
            <a:off x="7338586" y="331164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7671096" y="331164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8003606" y="331163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8336116" y="331163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375806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01611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427415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532201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790246" y="294289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22" name="TextBox 221"/>
          <p:cNvSpPr txBox="1"/>
          <p:nvPr/>
        </p:nvSpPr>
        <p:spPr>
          <a:xfrm>
            <a:off x="5048291" y="294289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23" name="TextBox 222"/>
          <p:cNvSpPr txBox="1"/>
          <p:nvPr/>
        </p:nvSpPr>
        <p:spPr>
          <a:xfrm>
            <a:off x="5380806" y="294289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5713316" y="294288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045826" y="294288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6378336" y="29428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6701321" y="294287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7024306" y="294286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7347291" y="294286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7670276" y="294285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8002786" y="2942851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8335296" y="294284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318162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343966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369771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395575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4213802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4471847" y="261328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4729892" y="26132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5062407" y="26132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5394917" y="26132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5727427" y="26132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43" name="TextBox 242"/>
          <p:cNvSpPr txBox="1"/>
          <p:nvPr/>
        </p:nvSpPr>
        <p:spPr>
          <a:xfrm>
            <a:off x="6059937" y="26132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6382922" y="26132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6705907" y="26132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7028892" y="26132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7351877" y="26132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7684387" y="26132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016897" y="26132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8349407" y="26132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292360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18165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343969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369774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395578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4213832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4471877" y="22716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729922" y="2271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5062437" y="2271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5394947" y="227163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5727457" y="227162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13</a:t>
            </a:r>
          </a:p>
        </p:txBody>
      </p:sp>
      <p:sp>
        <p:nvSpPr>
          <p:cNvPr id="262" name="TextBox 261"/>
          <p:cNvSpPr txBox="1"/>
          <p:nvPr/>
        </p:nvSpPr>
        <p:spPr>
          <a:xfrm>
            <a:off x="6059967" y="227162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63" name="TextBox 262"/>
          <p:cNvSpPr txBox="1"/>
          <p:nvPr/>
        </p:nvSpPr>
        <p:spPr>
          <a:xfrm>
            <a:off x="6382952" y="227161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705937" y="227161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7028922" y="227160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7351907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7684417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016927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69" name="TextBox 268"/>
          <p:cNvSpPr txBox="1"/>
          <p:nvPr/>
        </p:nvSpPr>
        <p:spPr>
          <a:xfrm>
            <a:off x="8349437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70" name="TextBox 269"/>
          <p:cNvSpPr txBox="1"/>
          <p:nvPr/>
        </p:nvSpPr>
        <p:spPr>
          <a:xfrm>
            <a:off x="11560463" y="578771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271" name="TextBox 270"/>
          <p:cNvSpPr txBox="1"/>
          <p:nvPr/>
        </p:nvSpPr>
        <p:spPr>
          <a:xfrm>
            <a:off x="11818508" y="57877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272" name="TextBox 271"/>
          <p:cNvSpPr txBox="1"/>
          <p:nvPr/>
        </p:nvSpPr>
        <p:spPr>
          <a:xfrm>
            <a:off x="12151023" y="57877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273" name="TextBox 272"/>
          <p:cNvSpPr txBox="1"/>
          <p:nvPr/>
        </p:nvSpPr>
        <p:spPr>
          <a:xfrm>
            <a:off x="12483533" y="578770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74" name="TextBox 273"/>
          <p:cNvSpPr txBox="1"/>
          <p:nvPr/>
        </p:nvSpPr>
        <p:spPr>
          <a:xfrm>
            <a:off x="10529519" y="54885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14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0852504" y="54885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15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11175489" y="54885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11498474" y="54885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11821459" y="54885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2153969" y="54885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0" name="TextBox 279"/>
          <p:cNvSpPr txBox="1"/>
          <p:nvPr/>
        </p:nvSpPr>
        <p:spPr>
          <a:xfrm>
            <a:off x="12486479" y="54885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1" name="TextBox 280"/>
          <p:cNvSpPr txBox="1"/>
          <p:nvPr/>
        </p:nvSpPr>
        <p:spPr>
          <a:xfrm>
            <a:off x="9842503" y="511495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16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10165488" y="511494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17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10488473" y="511494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18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10820983" y="511493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11153493" y="511493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11486003" y="511492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87" name="TextBox 286"/>
          <p:cNvSpPr txBox="1"/>
          <p:nvPr/>
        </p:nvSpPr>
        <p:spPr>
          <a:xfrm>
            <a:off x="11818513" y="511492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88" name="TextBox 287"/>
          <p:cNvSpPr txBox="1"/>
          <p:nvPr/>
        </p:nvSpPr>
        <p:spPr>
          <a:xfrm>
            <a:off x="12151023" y="511491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12483533" y="5114910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9842503" y="47710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19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10175013" y="47710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10507523" y="477108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0840033" y="477107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11172543" y="477107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11505053" y="477106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1837563" y="477106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12160548" y="477105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12483533" y="477105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9536972" y="4402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9869482" y="4402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10201992" y="4402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10534502" y="4402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0867012" y="4402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04" name="TextBox 303"/>
          <p:cNvSpPr txBox="1"/>
          <p:nvPr/>
        </p:nvSpPr>
        <p:spPr>
          <a:xfrm>
            <a:off x="11189997" y="4402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11512982" y="4402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06" name="TextBox 305"/>
          <p:cNvSpPr txBox="1"/>
          <p:nvPr/>
        </p:nvSpPr>
        <p:spPr>
          <a:xfrm>
            <a:off x="11835967" y="440264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12158952" y="44026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12491462" y="440263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9205962" y="402173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9538472" y="40217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9870982" y="40217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10203492" y="40217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10526477" y="40217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0849462" y="40217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11172447" y="402170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11495432" y="402169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17" name="TextBox 316"/>
          <p:cNvSpPr txBox="1"/>
          <p:nvPr/>
        </p:nvSpPr>
        <p:spPr>
          <a:xfrm>
            <a:off x="11827942" y="402169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18" name="TextBox 317"/>
          <p:cNvSpPr txBox="1"/>
          <p:nvPr/>
        </p:nvSpPr>
        <p:spPr>
          <a:xfrm>
            <a:off x="12160452" y="40216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12492962" y="402168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32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10193967" y="36676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21" name="TextBox 320"/>
          <p:cNvSpPr txBox="1"/>
          <p:nvPr/>
        </p:nvSpPr>
        <p:spPr>
          <a:xfrm>
            <a:off x="10526477" y="366768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22" name="TextBox 321"/>
          <p:cNvSpPr txBox="1"/>
          <p:nvPr/>
        </p:nvSpPr>
        <p:spPr>
          <a:xfrm>
            <a:off x="10858987" y="366767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11191497" y="366767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24" name="TextBox 323"/>
          <p:cNvSpPr txBox="1"/>
          <p:nvPr/>
        </p:nvSpPr>
        <p:spPr>
          <a:xfrm>
            <a:off x="11524007" y="366766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25" name="TextBox 324"/>
          <p:cNvSpPr txBox="1"/>
          <p:nvPr/>
        </p:nvSpPr>
        <p:spPr>
          <a:xfrm>
            <a:off x="11846992" y="366766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12169977" y="366765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27" name="TextBox 326"/>
          <p:cNvSpPr txBox="1"/>
          <p:nvPr/>
        </p:nvSpPr>
        <p:spPr>
          <a:xfrm>
            <a:off x="12492962" y="366765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28" name="TextBox 327"/>
          <p:cNvSpPr txBox="1"/>
          <p:nvPr/>
        </p:nvSpPr>
        <p:spPr>
          <a:xfrm>
            <a:off x="10203492" y="332442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10536002" y="332442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30" name="TextBox 329"/>
          <p:cNvSpPr txBox="1"/>
          <p:nvPr/>
        </p:nvSpPr>
        <p:spPr>
          <a:xfrm>
            <a:off x="10868512" y="332441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31" name="TextBox 330"/>
          <p:cNvSpPr txBox="1"/>
          <p:nvPr/>
        </p:nvSpPr>
        <p:spPr>
          <a:xfrm>
            <a:off x="11191497" y="33244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11514482" y="3324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27</a:t>
            </a:r>
          </a:p>
        </p:txBody>
      </p:sp>
      <p:sp>
        <p:nvSpPr>
          <p:cNvPr id="333" name="TextBox 332"/>
          <p:cNvSpPr txBox="1"/>
          <p:nvPr/>
        </p:nvSpPr>
        <p:spPr>
          <a:xfrm>
            <a:off x="11837467" y="33244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28</a:t>
            </a:r>
          </a:p>
        </p:txBody>
      </p:sp>
      <p:sp>
        <p:nvSpPr>
          <p:cNvPr id="334" name="TextBox 333"/>
          <p:cNvSpPr txBox="1"/>
          <p:nvPr/>
        </p:nvSpPr>
        <p:spPr>
          <a:xfrm>
            <a:off x="12160452" y="33243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29</a:t>
            </a:r>
          </a:p>
        </p:txBody>
      </p:sp>
      <p:sp>
        <p:nvSpPr>
          <p:cNvPr id="335" name="TextBox 334"/>
          <p:cNvSpPr txBox="1"/>
          <p:nvPr/>
        </p:nvSpPr>
        <p:spPr>
          <a:xfrm>
            <a:off x="12492962" y="33243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30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10810785" y="29569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21</a:t>
            </a:r>
          </a:p>
        </p:txBody>
      </p:sp>
      <p:sp>
        <p:nvSpPr>
          <p:cNvPr id="337" name="TextBox 336"/>
          <p:cNvSpPr txBox="1"/>
          <p:nvPr/>
        </p:nvSpPr>
        <p:spPr>
          <a:xfrm>
            <a:off x="11143295" y="29569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38" name="TextBox 337"/>
          <p:cNvSpPr txBox="1"/>
          <p:nvPr/>
        </p:nvSpPr>
        <p:spPr>
          <a:xfrm>
            <a:off x="11475805" y="295690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39" name="TextBox 338"/>
          <p:cNvSpPr txBox="1"/>
          <p:nvPr/>
        </p:nvSpPr>
        <p:spPr>
          <a:xfrm>
            <a:off x="11808315" y="295689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0" name="TextBox 339"/>
          <p:cNvSpPr txBox="1"/>
          <p:nvPr/>
        </p:nvSpPr>
        <p:spPr>
          <a:xfrm>
            <a:off x="12140825" y="295689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1" name="TextBox 340"/>
          <p:cNvSpPr txBox="1"/>
          <p:nvPr/>
        </p:nvSpPr>
        <p:spPr>
          <a:xfrm>
            <a:off x="12463810" y="295688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2" name="TextBox 341"/>
          <p:cNvSpPr txBox="1"/>
          <p:nvPr/>
        </p:nvSpPr>
        <p:spPr>
          <a:xfrm>
            <a:off x="11143295" y="260132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3" name="TextBox 342"/>
          <p:cNvSpPr txBox="1"/>
          <p:nvPr/>
        </p:nvSpPr>
        <p:spPr>
          <a:xfrm>
            <a:off x="11475805" y="260132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11808315" y="260131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45" name="TextBox 344"/>
          <p:cNvSpPr txBox="1"/>
          <p:nvPr/>
        </p:nvSpPr>
        <p:spPr>
          <a:xfrm>
            <a:off x="12140825" y="260131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  <p:sp>
        <p:nvSpPr>
          <p:cNvPr id="346" name="TextBox 345"/>
          <p:cNvSpPr txBox="1"/>
          <p:nvPr/>
        </p:nvSpPr>
        <p:spPr>
          <a:xfrm>
            <a:off x="12463810" y="26013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26</a:t>
            </a:r>
          </a:p>
        </p:txBody>
      </p:sp>
      <p:sp>
        <p:nvSpPr>
          <p:cNvPr id="347" name="TextBox 346"/>
          <p:cNvSpPr txBox="1"/>
          <p:nvPr/>
        </p:nvSpPr>
        <p:spPr>
          <a:xfrm>
            <a:off x="11466280" y="227160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22</a:t>
            </a:r>
          </a:p>
        </p:txBody>
      </p:sp>
      <p:sp>
        <p:nvSpPr>
          <p:cNvPr id="348" name="TextBox 347"/>
          <p:cNvSpPr txBox="1"/>
          <p:nvPr/>
        </p:nvSpPr>
        <p:spPr>
          <a:xfrm>
            <a:off x="11798790" y="227159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23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12131300" y="227159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24</a:t>
            </a:r>
          </a:p>
        </p:txBody>
      </p:sp>
      <p:sp>
        <p:nvSpPr>
          <p:cNvPr id="350" name="TextBox 349"/>
          <p:cNvSpPr txBox="1"/>
          <p:nvPr/>
        </p:nvSpPr>
        <p:spPr>
          <a:xfrm>
            <a:off x="12463810" y="2271588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68277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28185</TotalTime>
  <Words>570</Words>
  <Application>Microsoft Office PowerPoint</Application>
  <PresentationFormat>Widescreen</PresentationFormat>
  <Paragraphs>562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Needy</dc:creator>
  <cp:lastModifiedBy>Eleanor R Hodby</cp:lastModifiedBy>
  <cp:revision>72</cp:revision>
  <dcterms:created xsi:type="dcterms:W3CDTF">2018-05-22T05:32:05Z</dcterms:created>
  <dcterms:modified xsi:type="dcterms:W3CDTF">2019-05-07T03:23:30Z</dcterms:modified>
</cp:coreProperties>
</file>