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0035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0035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0035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035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0035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10035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035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10035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10035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035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838598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838598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838598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838598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838598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838598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838598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838598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838598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838598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838598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6621" y="26237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HUMN 1B50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8045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28974" y="584435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87019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45064" y="584435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814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29939" y="547494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8798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46029" y="5474944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0407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62119" y="547494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9027" y="511983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754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15592" y="511983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7363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31682" y="511983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897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7772" y="511983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51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715" y="475041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5176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09805" y="475041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46785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895" y="475041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394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41985" y="475041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1684" y="441910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020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8249" y="441910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629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34339" y="441910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4923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50429" y="441910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0847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66519" y="441910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284" y="405684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580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3849" y="405684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7189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229939" y="405684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879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746029" y="405684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407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2119" y="405684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45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33100" y="368743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9114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49190" y="368743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0723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65280" y="368743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3374" y="330884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189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29939" y="330884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48798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46029" y="330884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0040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62119" y="330884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9437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2898" y="295065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00943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58988" y="2950651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5420" y="260130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8394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1985" y="260130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9222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40742" y="2264717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65408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12127" y="578339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17017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28217" y="578339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80032" y="543729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38077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96122" y="5437294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4167" y="54372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86682" y="543728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19192" y="54372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351702" y="543727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82582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40627" y="509118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98672" y="50911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031187" y="509118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363697" y="50911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6207" y="509117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028717" y="50911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351702" y="509116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71672" y="474508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29717" y="474508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062232" y="4745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394742" y="474507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27252" y="4745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59762" y="474506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82747" y="4745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705732" y="474505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028717" y="4745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51702" y="474504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082180" y="436835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414695" y="4368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747205" y="436834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79715" y="4368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412225" y="436833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35210" y="4368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8195" y="436832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381180" y="4368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04165" y="436831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036675" y="4368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369185" y="436830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38138" y="40158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070653" y="401585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03163" y="4015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735673" y="401584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068183" y="4015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91168" y="401583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714153" y="40158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037138" y="401582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60123" y="40158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692633" y="401581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025143" y="40158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357653" y="401580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28774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545785" y="366998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80383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061875" y="366998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394390" y="3669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726900" y="366997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059410" y="36699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391920" y="366996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714905" y="36699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037890" y="366995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360875" y="36699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83860" y="366994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016370" y="36699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348880" y="366993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868001" y="3324392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26046" y="33116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384091" y="331169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716606" y="33116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049116" y="331168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381626" y="33116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14136" y="331167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37121" y="33116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60106" y="331166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683091" y="33116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006076" y="331165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338586" y="33116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671096" y="331164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8003606" y="33116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8336116" y="331163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375806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016111" y="294289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7415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532201" y="294289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79024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48291" y="294289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380806" y="2942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713316" y="294288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045826" y="29428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378336" y="294287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01321" y="2942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24306" y="294286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347291" y="2942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0276" y="294285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8002786" y="29428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8335296" y="294284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318162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439667" y="261328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69771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955757" y="261328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21380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471847" y="261328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4729892" y="2613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062407" y="261328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94917" y="26132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727427" y="261327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059937" y="26132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382922" y="261326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705907" y="26132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28892" y="261325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351877" y="2613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684387" y="261324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16897" y="26132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49407" y="261323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923607" y="227164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18165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3439697" y="227164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69774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955787" y="227164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421383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471877" y="227164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729922" y="2271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062437" y="227163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394947" y="22716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727457" y="227162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59967" y="22716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382952" y="227161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705937" y="22716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028922" y="227160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7351907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684417" y="227159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16927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49437" y="227158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560463" y="57877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818508" y="578771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2151023" y="57877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2482048" y="578770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0529519" y="548858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852504" y="54885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1175489" y="548857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1498474" y="54885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1821459" y="548856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2153969" y="54885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2486479" y="548855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842503" y="511495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10165488" y="51149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0488473" y="511494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0820983" y="51149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1153493" y="511493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1486003" y="51149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1818513" y="511492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12151023" y="51149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2482048" y="511491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9842503" y="477109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0175013" y="4771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0507523" y="477108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0840033" y="4771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1172543" y="477107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1505053" y="4771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1837563" y="477106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160548" y="4771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2483533" y="477105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9536972" y="4402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9869482" y="440267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10201992" y="4402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10534502" y="440266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0867012" y="4402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1189997" y="440265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1512982" y="4402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835967" y="440264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2158952" y="4402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2489977" y="440263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9205962" y="402173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538472" y="4021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870982" y="402172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0203492" y="40217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0526477" y="402171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0849462" y="40217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172447" y="402170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1495432" y="40216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1827942" y="402169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2160452" y="402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2492962" y="402168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10193967" y="3667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526477" y="366768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858987" y="3667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11191497" y="366767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11524007" y="3667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11846992" y="366766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169977" y="3667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2492962" y="366765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0203492" y="33244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0536002" y="332442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10868512" y="33244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11191497" y="332441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11514482" y="3324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1837467" y="332440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2160452" y="3324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12491477" y="332439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0810785" y="2956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1143295" y="295690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1475805" y="2956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1808315" y="295689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12140825" y="2956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12463810" y="295688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11143295" y="260132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475805" y="26013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11808315" y="260131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12140825" y="26013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12463810" y="260130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11466280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11798790" y="227159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2131300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2463810" y="227158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07983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74464" y="499872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HUMN 1B50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5119" y="5896789"/>
            <a:ext cx="1487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Front of room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3000" y="5262805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24840" y="5249045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91307" y="5256291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84835" y="5153629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950123" y="5062189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1729960" y="5056093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A6BE949-BEE8-42FA-9A3B-C9A1782C2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8" y="1315908"/>
            <a:ext cx="11634944" cy="374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0035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0035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0035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035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0035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10035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035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10035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10035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035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838598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838598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838598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838598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838598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838598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838598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838598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838598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838598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838598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274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Blank Chart for new rooms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9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36" name="TextBox 1235"/>
          <p:cNvSpPr txBox="1"/>
          <p:nvPr/>
        </p:nvSpPr>
        <p:spPr>
          <a:xfrm>
            <a:off x="124345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37" name="TextBox 1236"/>
          <p:cNvSpPr txBox="1"/>
          <p:nvPr/>
        </p:nvSpPr>
        <p:spPr>
          <a:xfrm>
            <a:off x="150149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8" name="TextBox 1237"/>
          <p:cNvSpPr txBox="1"/>
          <p:nvPr/>
        </p:nvSpPr>
        <p:spPr>
          <a:xfrm>
            <a:off x="175954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39" name="TextBox 1238"/>
          <p:cNvSpPr txBox="1"/>
          <p:nvPr/>
        </p:nvSpPr>
        <p:spPr>
          <a:xfrm>
            <a:off x="201758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40" name="TextBox 1239"/>
          <p:cNvSpPr txBox="1"/>
          <p:nvPr/>
        </p:nvSpPr>
        <p:spPr>
          <a:xfrm>
            <a:off x="22756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41" name="TextBox 1240"/>
          <p:cNvSpPr txBox="1"/>
          <p:nvPr/>
        </p:nvSpPr>
        <p:spPr>
          <a:xfrm>
            <a:off x="253367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42" name="TextBox 1241"/>
          <p:cNvSpPr txBox="1"/>
          <p:nvPr/>
        </p:nvSpPr>
        <p:spPr>
          <a:xfrm>
            <a:off x="279172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243" name="TextBox 1242"/>
          <p:cNvSpPr txBox="1"/>
          <p:nvPr/>
        </p:nvSpPr>
        <p:spPr>
          <a:xfrm>
            <a:off x="304976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244" name="TextBox 1243"/>
          <p:cNvSpPr txBox="1"/>
          <p:nvPr/>
        </p:nvSpPr>
        <p:spPr>
          <a:xfrm>
            <a:off x="3307810" y="3905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246" name="TextBox 1245"/>
          <p:cNvSpPr txBox="1"/>
          <p:nvPr/>
        </p:nvSpPr>
        <p:spPr>
          <a:xfrm>
            <a:off x="3640325" y="3905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247" name="TextBox 1246"/>
          <p:cNvSpPr txBox="1"/>
          <p:nvPr/>
        </p:nvSpPr>
        <p:spPr>
          <a:xfrm>
            <a:off x="3972835" y="3905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248" name="TextBox 1247"/>
          <p:cNvSpPr txBox="1"/>
          <p:nvPr/>
        </p:nvSpPr>
        <p:spPr>
          <a:xfrm>
            <a:off x="4305345" y="3905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249" name="TextBox 1248"/>
          <p:cNvSpPr txBox="1"/>
          <p:nvPr/>
        </p:nvSpPr>
        <p:spPr>
          <a:xfrm>
            <a:off x="4637855" y="3905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250" name="TextBox 1249"/>
          <p:cNvSpPr txBox="1"/>
          <p:nvPr/>
        </p:nvSpPr>
        <p:spPr>
          <a:xfrm>
            <a:off x="4960840" y="3905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251" name="TextBox 1250"/>
          <p:cNvSpPr txBox="1"/>
          <p:nvPr/>
        </p:nvSpPr>
        <p:spPr>
          <a:xfrm>
            <a:off x="5283825" y="3904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252" name="TextBox 1251"/>
          <p:cNvSpPr txBox="1"/>
          <p:nvPr/>
        </p:nvSpPr>
        <p:spPr>
          <a:xfrm>
            <a:off x="5606810" y="3904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253" name="TextBox 1252"/>
          <p:cNvSpPr txBox="1"/>
          <p:nvPr/>
        </p:nvSpPr>
        <p:spPr>
          <a:xfrm>
            <a:off x="5929795" y="3904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254" name="TextBox 1253"/>
          <p:cNvSpPr txBox="1"/>
          <p:nvPr/>
        </p:nvSpPr>
        <p:spPr>
          <a:xfrm>
            <a:off x="6262305" y="3904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255" name="TextBox 1254"/>
          <p:cNvSpPr txBox="1"/>
          <p:nvPr/>
        </p:nvSpPr>
        <p:spPr>
          <a:xfrm>
            <a:off x="6594815" y="3904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256" name="TextBox 1255"/>
          <p:cNvSpPr txBox="1"/>
          <p:nvPr/>
        </p:nvSpPr>
        <p:spPr>
          <a:xfrm>
            <a:off x="6927325" y="3904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257" name="TextBox 1256"/>
          <p:cNvSpPr txBox="1"/>
          <p:nvPr/>
        </p:nvSpPr>
        <p:spPr>
          <a:xfrm>
            <a:off x="7259835" y="39046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1258" name="TextBox 1257"/>
          <p:cNvSpPr txBox="1"/>
          <p:nvPr/>
        </p:nvSpPr>
        <p:spPr>
          <a:xfrm>
            <a:off x="7592345" y="3904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1259" name="TextBox 1258"/>
          <p:cNvSpPr txBox="1"/>
          <p:nvPr/>
        </p:nvSpPr>
        <p:spPr>
          <a:xfrm>
            <a:off x="7924855" y="3904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1260" name="TextBox 1259"/>
          <p:cNvSpPr txBox="1"/>
          <p:nvPr/>
        </p:nvSpPr>
        <p:spPr>
          <a:xfrm>
            <a:off x="8257365" y="3904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1261" name="TextBox 1260"/>
          <p:cNvSpPr txBox="1"/>
          <p:nvPr/>
        </p:nvSpPr>
        <p:spPr>
          <a:xfrm>
            <a:off x="8580350" y="3904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1262" name="TextBox 1261"/>
          <p:cNvSpPr txBox="1"/>
          <p:nvPr/>
        </p:nvSpPr>
        <p:spPr>
          <a:xfrm>
            <a:off x="8903335" y="3904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1263" name="TextBox 1262"/>
          <p:cNvSpPr txBox="1"/>
          <p:nvPr/>
        </p:nvSpPr>
        <p:spPr>
          <a:xfrm>
            <a:off x="9226320" y="3904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1264" name="TextBox 1263"/>
          <p:cNvSpPr txBox="1"/>
          <p:nvPr/>
        </p:nvSpPr>
        <p:spPr>
          <a:xfrm>
            <a:off x="9549305" y="3904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1265" name="TextBox 1264"/>
          <p:cNvSpPr txBox="1"/>
          <p:nvPr/>
        </p:nvSpPr>
        <p:spPr>
          <a:xfrm>
            <a:off x="9881815" y="3904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1266" name="TextBox 1265"/>
          <p:cNvSpPr txBox="1"/>
          <p:nvPr/>
        </p:nvSpPr>
        <p:spPr>
          <a:xfrm>
            <a:off x="10214325" y="3904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1267" name="TextBox 1266"/>
          <p:cNvSpPr txBox="1"/>
          <p:nvPr/>
        </p:nvSpPr>
        <p:spPr>
          <a:xfrm>
            <a:off x="10546835" y="3904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1268" name="TextBox 1267"/>
          <p:cNvSpPr txBox="1"/>
          <p:nvPr/>
        </p:nvSpPr>
        <p:spPr>
          <a:xfrm>
            <a:off x="10879345" y="3904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1269" name="TextBox 1268"/>
          <p:cNvSpPr txBox="1"/>
          <p:nvPr/>
        </p:nvSpPr>
        <p:spPr>
          <a:xfrm>
            <a:off x="11211855" y="3904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1270" name="TextBox 1269"/>
          <p:cNvSpPr txBox="1"/>
          <p:nvPr/>
        </p:nvSpPr>
        <p:spPr>
          <a:xfrm>
            <a:off x="1154436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1878123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12211881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12545639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38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12879397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39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1321315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8045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2897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87019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4506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814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2993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8798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4602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0407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621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90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754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1559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7363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3168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897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777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51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71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5176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0980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46785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8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394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4198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16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020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824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629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3433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4923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5042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0847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6651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2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580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384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7189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22993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879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74602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407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211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45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3310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9114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4919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0723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652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33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189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2993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48798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4602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0040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6211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9437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289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00943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5898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542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8394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1985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9222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4074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65408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1212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17017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2821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8003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38077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9612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4167" y="54372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86682" y="54372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19192" y="54372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351702" y="54372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82582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40627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98672" y="50911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031187" y="50911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363697" y="50911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6207" y="50911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028717" y="50911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351702" y="50911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71672" y="474508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29717" y="4745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062232" y="4745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394742" y="4745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27252" y="4745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59762" y="4745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82747" y="4745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705732" y="4745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028717" y="4745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51702" y="47450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082180" y="43683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414695" y="4368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747205" y="43683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79715" y="4368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412225" y="4368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35210" y="4368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8195" y="43683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381180" y="4368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04165" y="43683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036675" y="4368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369185" y="43683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38138" y="40158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070653" y="40158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03163" y="4015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735673" y="40158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068183" y="4015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91168" y="4015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714153" y="40158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037138" y="40158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60123" y="40158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692633" y="40158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025143" y="40158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357653" y="40158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28774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545785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80383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061875" y="36699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394390" y="3669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726900" y="36699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059410" y="36699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391920" y="36699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714905" y="36699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037890" y="36699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360875" y="36699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83860" y="36699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016370" y="36699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348880" y="36699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868001" y="33243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26046" y="33116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384091" y="33116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716606" y="33116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049116" y="33116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381626" y="33116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14136" y="33116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37121" y="33116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60106" y="33116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683091" y="33116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006076" y="33116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338586" y="33116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671096" y="33116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8003606" y="33116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8336116" y="33116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375806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01611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7415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53220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79024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48291" y="29428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380806" y="2942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713316" y="29428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045826" y="29428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378336" y="29428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01321" y="2942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24306" y="29428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347291" y="2942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0276" y="29428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8002786" y="29428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8335296" y="29428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318162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43966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69771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95575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21380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47184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4729892" y="2613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062407" y="26132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94917" y="26132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727427" y="26132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059937" y="26132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382922" y="2613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705907" y="26132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28892" y="2613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351877" y="2613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684387" y="26132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16897" y="26132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49407" y="26132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92360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18165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343969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69774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95578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421383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47187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729922" y="2271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062437" y="2271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394947" y="22716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727457" y="22716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59967" y="22716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382952" y="22716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705937" y="22716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028922" y="22716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7351907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684417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16927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49437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560463" y="57877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818508" y="57877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2151023" y="57877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2483533" y="57877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0529519" y="54885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852504" y="54885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1175489" y="54885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1498474" y="54885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1821459" y="54885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2153969" y="54885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2486479" y="54885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842503" y="51149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10165488" y="51149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0488473" y="51149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0820983" y="51149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1153493" y="51149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1486003" y="51149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1818513" y="51149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12151023" y="51149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2483533" y="51149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9842503" y="47710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0175013" y="4771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0507523" y="4771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0840033" y="4771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1172543" y="4771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1505053" y="4771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1837563" y="4771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160548" y="4771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2483533" y="4771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9536972" y="4402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9869482" y="4402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10201992" y="4402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10534502" y="4402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0867012" y="4402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1189997" y="4402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1512982" y="4402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835967" y="44026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2158952" y="4402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2491462" y="4402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9205962" y="40217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538472" y="4021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870982" y="40217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0203492" y="40217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0526477" y="40217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0849462" y="40217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172447" y="40217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1495432" y="40216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1827942" y="40216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2160452" y="402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2492962" y="40216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10193967" y="3667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526477" y="3667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858987" y="3667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11191497" y="3667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11524007" y="3667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11846992" y="3667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169977" y="3667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2492962" y="3667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0203492" y="33244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0536002" y="33244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10868512" y="33244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11191497" y="33244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11514482" y="3324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1837467" y="33244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2160452" y="3324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12492962" y="33243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0810785" y="2956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1143295" y="29569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1475805" y="2956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1808315" y="29568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12140825" y="2956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12463810" y="29568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11143295" y="26013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475805" y="26013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11808315" y="26013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12140825" y="26013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12463810" y="26013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11466280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11798790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2131300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2463810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8277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28185</TotalTime>
  <Words>659</Words>
  <Application>Microsoft Office PowerPoint</Application>
  <PresentationFormat>Widescreen</PresentationFormat>
  <Paragraphs>651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Needy</dc:creator>
  <cp:lastModifiedBy>Eleanor R Hodby</cp:lastModifiedBy>
  <cp:revision>72</cp:revision>
  <dcterms:created xsi:type="dcterms:W3CDTF">2018-05-22T05:32:05Z</dcterms:created>
  <dcterms:modified xsi:type="dcterms:W3CDTF">2019-05-07T03:24:22Z</dcterms:modified>
</cp:coreProperties>
</file>