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5169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176091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38988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76529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35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(O)</a:t>
            </a:r>
          </a:p>
        </p:txBody>
      </p:sp>
    </p:spTree>
    <p:extLst>
      <p:ext uri="{BB962C8B-B14F-4D97-AF65-F5344CB8AC3E}">
        <p14:creationId xmlns:p14="http://schemas.microsoft.com/office/powerpoint/2010/main" val="430403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35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(O)</a:t>
            </a:r>
          </a:p>
        </p:txBody>
      </p:sp>
    </p:spTree>
    <p:extLst>
      <p:ext uri="{BB962C8B-B14F-4D97-AF65-F5344CB8AC3E}">
        <p14:creationId xmlns:p14="http://schemas.microsoft.com/office/powerpoint/2010/main" val="818115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35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(O)</a:t>
            </a:r>
          </a:p>
        </p:txBody>
      </p:sp>
    </p:spTree>
    <p:extLst>
      <p:ext uri="{BB962C8B-B14F-4D97-AF65-F5344CB8AC3E}">
        <p14:creationId xmlns:p14="http://schemas.microsoft.com/office/powerpoint/2010/main" val="915102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35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(O)</a:t>
            </a:r>
          </a:p>
        </p:txBody>
      </p:sp>
    </p:spTree>
    <p:extLst>
      <p:ext uri="{BB962C8B-B14F-4D97-AF65-F5344CB8AC3E}">
        <p14:creationId xmlns:p14="http://schemas.microsoft.com/office/powerpoint/2010/main" val="325368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59748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01228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99210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203212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419942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336973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31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(F)</a:t>
            </a:r>
          </a:p>
        </p:txBody>
      </p:sp>
    </p:spTree>
    <p:extLst>
      <p:ext uri="{BB962C8B-B14F-4D97-AF65-F5344CB8AC3E}">
        <p14:creationId xmlns:p14="http://schemas.microsoft.com/office/powerpoint/2010/main" val="233087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6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Maths</a:t>
            </a:r>
            <a:r>
              <a:rPr lang="en-US" sz="2800" b="1" u="sng" dirty="0"/>
              <a:t>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1697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128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4</cp:revision>
  <dcterms:created xsi:type="dcterms:W3CDTF">2019-04-27T17:11:23Z</dcterms:created>
  <dcterms:modified xsi:type="dcterms:W3CDTF">2019-04-27T17:19:06Z</dcterms:modified>
</cp:coreProperties>
</file>