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1955" y="6320270"/>
            <a:ext cx="128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MATHS 100</a:t>
            </a:r>
          </a:p>
        </p:txBody>
      </p:sp>
      <p:sp>
        <p:nvSpPr>
          <p:cNvPr id="1199" name="TextBox 1198"/>
          <p:cNvSpPr txBox="1"/>
          <p:nvPr/>
        </p:nvSpPr>
        <p:spPr>
          <a:xfrm>
            <a:off x="2604029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08838" y="542201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12846" y="506667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00823" y="471133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17655" y="435599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20861" y="400065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00022" y="364531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00823" y="32899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43303" y="29346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35288" y="25792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10441" y="222395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2597617" y="115793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2572771" y="151327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353" name="TextBox 352"/>
          <p:cNvSpPr txBox="1"/>
          <p:nvPr/>
        </p:nvSpPr>
        <p:spPr>
          <a:xfrm>
            <a:off x="2624868" y="186861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354" name="TextBox 353"/>
          <p:cNvSpPr txBox="1"/>
          <p:nvPr/>
        </p:nvSpPr>
        <p:spPr>
          <a:xfrm>
            <a:off x="2596014" y="80259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9266289" y="580139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9271098" y="544605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357" name="TextBox 356"/>
          <p:cNvSpPr txBox="1"/>
          <p:nvPr/>
        </p:nvSpPr>
        <p:spPr>
          <a:xfrm>
            <a:off x="9275106" y="50907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358" name="TextBox 357"/>
          <p:cNvSpPr txBox="1"/>
          <p:nvPr/>
        </p:nvSpPr>
        <p:spPr>
          <a:xfrm>
            <a:off x="9263083" y="47353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9279915" y="438003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9283121" y="402469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361" name="TextBox 360"/>
          <p:cNvSpPr txBox="1"/>
          <p:nvPr/>
        </p:nvSpPr>
        <p:spPr>
          <a:xfrm>
            <a:off x="9262282" y="366935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9263083" y="331401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363" name="TextBox 362"/>
          <p:cNvSpPr txBox="1"/>
          <p:nvPr/>
        </p:nvSpPr>
        <p:spPr>
          <a:xfrm>
            <a:off x="9305563" y="295867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9297548" y="260333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365" name="TextBox 364"/>
          <p:cNvSpPr txBox="1"/>
          <p:nvPr/>
        </p:nvSpPr>
        <p:spPr>
          <a:xfrm>
            <a:off x="9272701" y="224799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366" name="TextBox 365"/>
          <p:cNvSpPr txBox="1"/>
          <p:nvPr/>
        </p:nvSpPr>
        <p:spPr>
          <a:xfrm>
            <a:off x="9259877" y="118197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9235031" y="153731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9287128" y="189265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9258274" y="82663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1789366" y="584644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71" name="TextBox 370"/>
          <p:cNvSpPr txBox="1"/>
          <p:nvPr/>
        </p:nvSpPr>
        <p:spPr>
          <a:xfrm>
            <a:off x="2037886" y="584644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2295931" y="584644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73" name="TextBox 372"/>
          <p:cNvSpPr txBox="1"/>
          <p:nvPr/>
        </p:nvSpPr>
        <p:spPr>
          <a:xfrm>
            <a:off x="1273276" y="549023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74" name="TextBox 373"/>
          <p:cNvSpPr txBox="1"/>
          <p:nvPr/>
        </p:nvSpPr>
        <p:spPr>
          <a:xfrm>
            <a:off x="1521796" y="549023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75" name="TextBox 374"/>
          <p:cNvSpPr txBox="1"/>
          <p:nvPr/>
        </p:nvSpPr>
        <p:spPr>
          <a:xfrm>
            <a:off x="1779841" y="549023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2037886" y="549023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2295931" y="549023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78" name="TextBox 377"/>
          <p:cNvSpPr txBox="1"/>
          <p:nvPr/>
        </p:nvSpPr>
        <p:spPr>
          <a:xfrm>
            <a:off x="1015231" y="513402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1263751" y="513402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1521796" y="513402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81" name="TextBox 380"/>
          <p:cNvSpPr txBox="1"/>
          <p:nvPr/>
        </p:nvSpPr>
        <p:spPr>
          <a:xfrm>
            <a:off x="1779841" y="513402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82" name="TextBox 381"/>
          <p:cNvSpPr txBox="1"/>
          <p:nvPr/>
        </p:nvSpPr>
        <p:spPr>
          <a:xfrm>
            <a:off x="2037886" y="513402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83" name="TextBox 382"/>
          <p:cNvSpPr txBox="1"/>
          <p:nvPr/>
        </p:nvSpPr>
        <p:spPr>
          <a:xfrm>
            <a:off x="2295931" y="513402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1015231" y="477781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1263751" y="477781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86" name="TextBox 385"/>
          <p:cNvSpPr txBox="1"/>
          <p:nvPr/>
        </p:nvSpPr>
        <p:spPr>
          <a:xfrm>
            <a:off x="1521796" y="477781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87" name="TextBox 386"/>
          <p:cNvSpPr txBox="1"/>
          <p:nvPr/>
        </p:nvSpPr>
        <p:spPr>
          <a:xfrm>
            <a:off x="1779841" y="477781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88" name="TextBox 387"/>
          <p:cNvSpPr txBox="1"/>
          <p:nvPr/>
        </p:nvSpPr>
        <p:spPr>
          <a:xfrm>
            <a:off x="2037886" y="477781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2295931" y="477781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90" name="TextBox 389"/>
          <p:cNvSpPr txBox="1"/>
          <p:nvPr/>
        </p:nvSpPr>
        <p:spPr>
          <a:xfrm>
            <a:off x="1015231" y="442160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91" name="TextBox 390"/>
          <p:cNvSpPr txBox="1"/>
          <p:nvPr/>
        </p:nvSpPr>
        <p:spPr>
          <a:xfrm>
            <a:off x="1263751" y="442160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92" name="TextBox 391"/>
          <p:cNvSpPr txBox="1"/>
          <p:nvPr/>
        </p:nvSpPr>
        <p:spPr>
          <a:xfrm>
            <a:off x="1521796" y="442160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1779841" y="442160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94" name="TextBox 393"/>
          <p:cNvSpPr txBox="1"/>
          <p:nvPr/>
        </p:nvSpPr>
        <p:spPr>
          <a:xfrm>
            <a:off x="2037886" y="442160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2295931" y="442160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96" name="TextBox 395"/>
          <p:cNvSpPr txBox="1"/>
          <p:nvPr/>
        </p:nvSpPr>
        <p:spPr>
          <a:xfrm>
            <a:off x="1015231" y="4065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97" name="TextBox 396"/>
          <p:cNvSpPr txBox="1"/>
          <p:nvPr/>
        </p:nvSpPr>
        <p:spPr>
          <a:xfrm>
            <a:off x="1263751" y="4065395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98" name="TextBox 397"/>
          <p:cNvSpPr txBox="1"/>
          <p:nvPr/>
        </p:nvSpPr>
        <p:spPr>
          <a:xfrm>
            <a:off x="1521796" y="4065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99" name="TextBox 398"/>
          <p:cNvSpPr txBox="1"/>
          <p:nvPr/>
        </p:nvSpPr>
        <p:spPr>
          <a:xfrm>
            <a:off x="1779841" y="4065395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00" name="TextBox 399"/>
          <p:cNvSpPr txBox="1"/>
          <p:nvPr/>
        </p:nvSpPr>
        <p:spPr>
          <a:xfrm>
            <a:off x="2037886" y="4065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01" name="TextBox 400"/>
          <p:cNvSpPr txBox="1"/>
          <p:nvPr/>
        </p:nvSpPr>
        <p:spPr>
          <a:xfrm>
            <a:off x="2295931" y="4065395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02" name="TextBox 401"/>
          <p:cNvSpPr txBox="1"/>
          <p:nvPr/>
        </p:nvSpPr>
        <p:spPr>
          <a:xfrm>
            <a:off x="757186" y="370918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1005706" y="370918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04" name="TextBox 403"/>
          <p:cNvSpPr txBox="1"/>
          <p:nvPr/>
        </p:nvSpPr>
        <p:spPr>
          <a:xfrm>
            <a:off x="1263751" y="370918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05" name="TextBox 404"/>
          <p:cNvSpPr txBox="1"/>
          <p:nvPr/>
        </p:nvSpPr>
        <p:spPr>
          <a:xfrm>
            <a:off x="1521796" y="370918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1779841" y="370918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07" name="TextBox 406"/>
          <p:cNvSpPr txBox="1"/>
          <p:nvPr/>
        </p:nvSpPr>
        <p:spPr>
          <a:xfrm>
            <a:off x="2037886" y="370918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2295931" y="370918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757186" y="3352977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14" name="TextBox 413"/>
          <p:cNvSpPr txBox="1"/>
          <p:nvPr/>
        </p:nvSpPr>
        <p:spPr>
          <a:xfrm>
            <a:off x="1005706" y="335297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1263751" y="3352977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16" name="TextBox 415"/>
          <p:cNvSpPr txBox="1"/>
          <p:nvPr/>
        </p:nvSpPr>
        <p:spPr>
          <a:xfrm>
            <a:off x="1521796" y="335297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1779841" y="3352977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18" name="TextBox 417"/>
          <p:cNvSpPr txBox="1"/>
          <p:nvPr/>
        </p:nvSpPr>
        <p:spPr>
          <a:xfrm>
            <a:off x="2037886" y="335297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2295931" y="3352977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21" name="TextBox 420"/>
          <p:cNvSpPr txBox="1"/>
          <p:nvPr/>
        </p:nvSpPr>
        <p:spPr>
          <a:xfrm>
            <a:off x="757186" y="299676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1005706" y="299676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23" name="TextBox 422"/>
          <p:cNvSpPr txBox="1"/>
          <p:nvPr/>
        </p:nvSpPr>
        <p:spPr>
          <a:xfrm>
            <a:off x="1263751" y="299676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24" name="TextBox 423"/>
          <p:cNvSpPr txBox="1"/>
          <p:nvPr/>
        </p:nvSpPr>
        <p:spPr>
          <a:xfrm>
            <a:off x="1521796" y="299676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1779841" y="299676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26" name="TextBox 425"/>
          <p:cNvSpPr txBox="1"/>
          <p:nvPr/>
        </p:nvSpPr>
        <p:spPr>
          <a:xfrm>
            <a:off x="2037886" y="299676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2295931" y="299676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28" name="TextBox 427"/>
          <p:cNvSpPr txBox="1"/>
          <p:nvPr/>
        </p:nvSpPr>
        <p:spPr>
          <a:xfrm>
            <a:off x="499141" y="264055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29" name="TextBox 428"/>
          <p:cNvSpPr txBox="1"/>
          <p:nvPr/>
        </p:nvSpPr>
        <p:spPr>
          <a:xfrm>
            <a:off x="747661" y="264055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30" name="TextBox 429"/>
          <p:cNvSpPr txBox="1"/>
          <p:nvPr/>
        </p:nvSpPr>
        <p:spPr>
          <a:xfrm>
            <a:off x="1005706" y="264055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31" name="TextBox 430"/>
          <p:cNvSpPr txBox="1"/>
          <p:nvPr/>
        </p:nvSpPr>
        <p:spPr>
          <a:xfrm>
            <a:off x="1263751" y="264055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32" name="TextBox 431"/>
          <p:cNvSpPr txBox="1"/>
          <p:nvPr/>
        </p:nvSpPr>
        <p:spPr>
          <a:xfrm>
            <a:off x="1521796" y="264055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33" name="TextBox 432"/>
          <p:cNvSpPr txBox="1"/>
          <p:nvPr/>
        </p:nvSpPr>
        <p:spPr>
          <a:xfrm>
            <a:off x="1779841" y="264055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34" name="TextBox 433"/>
          <p:cNvSpPr txBox="1"/>
          <p:nvPr/>
        </p:nvSpPr>
        <p:spPr>
          <a:xfrm>
            <a:off x="2037886" y="264055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2295931" y="264055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499141" y="228435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37" name="TextBox 436"/>
          <p:cNvSpPr txBox="1"/>
          <p:nvPr/>
        </p:nvSpPr>
        <p:spPr>
          <a:xfrm>
            <a:off x="747661" y="228435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1005706" y="228435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1263751" y="228435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1521796" y="228435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779841" y="228435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2037886" y="228435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2295931" y="228435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47" name="TextBox 446"/>
          <p:cNvSpPr txBox="1"/>
          <p:nvPr/>
        </p:nvSpPr>
        <p:spPr>
          <a:xfrm>
            <a:off x="499141" y="192814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48" name="TextBox 447"/>
          <p:cNvSpPr txBox="1"/>
          <p:nvPr/>
        </p:nvSpPr>
        <p:spPr>
          <a:xfrm>
            <a:off x="747661" y="192814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49" name="TextBox 448"/>
          <p:cNvSpPr txBox="1"/>
          <p:nvPr/>
        </p:nvSpPr>
        <p:spPr>
          <a:xfrm>
            <a:off x="1005706" y="192814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1263751" y="192814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1521796" y="192814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1779841" y="192814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2037886" y="192814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2295931" y="192814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41096" y="157193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489616" y="157193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747661" y="157193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63" name="TextBox 462"/>
          <p:cNvSpPr txBox="1"/>
          <p:nvPr/>
        </p:nvSpPr>
        <p:spPr>
          <a:xfrm>
            <a:off x="1005706" y="157193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64" name="TextBox 463"/>
          <p:cNvSpPr txBox="1"/>
          <p:nvPr/>
        </p:nvSpPr>
        <p:spPr>
          <a:xfrm>
            <a:off x="1263751" y="157193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65" name="TextBox 464"/>
          <p:cNvSpPr txBox="1"/>
          <p:nvPr/>
        </p:nvSpPr>
        <p:spPr>
          <a:xfrm>
            <a:off x="1521796" y="157193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66" name="TextBox 465"/>
          <p:cNvSpPr txBox="1"/>
          <p:nvPr/>
        </p:nvSpPr>
        <p:spPr>
          <a:xfrm>
            <a:off x="1779841" y="157193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67" name="TextBox 466"/>
          <p:cNvSpPr txBox="1"/>
          <p:nvPr/>
        </p:nvSpPr>
        <p:spPr>
          <a:xfrm>
            <a:off x="2037886" y="157193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68" name="TextBox 467"/>
          <p:cNvSpPr txBox="1"/>
          <p:nvPr/>
        </p:nvSpPr>
        <p:spPr>
          <a:xfrm>
            <a:off x="2295931" y="157193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70" name="TextBox 469"/>
          <p:cNvSpPr txBox="1"/>
          <p:nvPr/>
        </p:nvSpPr>
        <p:spPr>
          <a:xfrm>
            <a:off x="241096" y="121572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71" name="TextBox 470"/>
          <p:cNvSpPr txBox="1"/>
          <p:nvPr/>
        </p:nvSpPr>
        <p:spPr>
          <a:xfrm>
            <a:off x="489616" y="121572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72" name="TextBox 471"/>
          <p:cNvSpPr txBox="1"/>
          <p:nvPr/>
        </p:nvSpPr>
        <p:spPr>
          <a:xfrm>
            <a:off x="747661" y="121572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73" name="TextBox 472"/>
          <p:cNvSpPr txBox="1"/>
          <p:nvPr/>
        </p:nvSpPr>
        <p:spPr>
          <a:xfrm>
            <a:off x="1005706" y="121572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74" name="TextBox 473"/>
          <p:cNvSpPr txBox="1"/>
          <p:nvPr/>
        </p:nvSpPr>
        <p:spPr>
          <a:xfrm>
            <a:off x="1263751" y="121572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75" name="TextBox 474"/>
          <p:cNvSpPr txBox="1"/>
          <p:nvPr/>
        </p:nvSpPr>
        <p:spPr>
          <a:xfrm>
            <a:off x="1521796" y="121572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76" name="TextBox 475"/>
          <p:cNvSpPr txBox="1"/>
          <p:nvPr/>
        </p:nvSpPr>
        <p:spPr>
          <a:xfrm>
            <a:off x="1779841" y="121572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77" name="TextBox 476"/>
          <p:cNvSpPr txBox="1"/>
          <p:nvPr/>
        </p:nvSpPr>
        <p:spPr>
          <a:xfrm>
            <a:off x="2037886" y="121572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78" name="TextBox 477"/>
          <p:cNvSpPr txBox="1"/>
          <p:nvPr/>
        </p:nvSpPr>
        <p:spPr>
          <a:xfrm>
            <a:off x="2295931" y="121572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79" name="TextBox 478"/>
          <p:cNvSpPr txBox="1"/>
          <p:nvPr/>
        </p:nvSpPr>
        <p:spPr>
          <a:xfrm>
            <a:off x="1531321" y="85951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80" name="TextBox 479"/>
          <p:cNvSpPr txBox="1"/>
          <p:nvPr/>
        </p:nvSpPr>
        <p:spPr>
          <a:xfrm>
            <a:off x="1779841" y="859514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81" name="TextBox 480"/>
          <p:cNvSpPr txBox="1"/>
          <p:nvPr/>
        </p:nvSpPr>
        <p:spPr>
          <a:xfrm>
            <a:off x="2037886" y="85951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82" name="TextBox 481"/>
          <p:cNvSpPr txBox="1"/>
          <p:nvPr/>
        </p:nvSpPr>
        <p:spPr>
          <a:xfrm>
            <a:off x="2295931" y="859514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83" name="TextBox 482"/>
          <p:cNvSpPr txBox="1"/>
          <p:nvPr/>
        </p:nvSpPr>
        <p:spPr>
          <a:xfrm>
            <a:off x="2987616" y="584644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3245661" y="584644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85" name="TextBox 484"/>
          <p:cNvSpPr txBox="1"/>
          <p:nvPr/>
        </p:nvSpPr>
        <p:spPr>
          <a:xfrm>
            <a:off x="3503706" y="584644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86" name="TextBox 485"/>
          <p:cNvSpPr txBox="1"/>
          <p:nvPr/>
        </p:nvSpPr>
        <p:spPr>
          <a:xfrm>
            <a:off x="3761751" y="584644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87" name="TextBox 486"/>
          <p:cNvSpPr txBox="1"/>
          <p:nvPr/>
        </p:nvSpPr>
        <p:spPr>
          <a:xfrm>
            <a:off x="4019796" y="584644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88" name="TextBox 487"/>
          <p:cNvSpPr txBox="1"/>
          <p:nvPr/>
        </p:nvSpPr>
        <p:spPr>
          <a:xfrm>
            <a:off x="4277841" y="584644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89" name="TextBox 488"/>
          <p:cNvSpPr txBox="1"/>
          <p:nvPr/>
        </p:nvSpPr>
        <p:spPr>
          <a:xfrm>
            <a:off x="2987616" y="5491227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90" name="TextBox 489"/>
          <p:cNvSpPr txBox="1"/>
          <p:nvPr/>
        </p:nvSpPr>
        <p:spPr>
          <a:xfrm>
            <a:off x="3245661" y="549122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91" name="TextBox 490"/>
          <p:cNvSpPr txBox="1"/>
          <p:nvPr/>
        </p:nvSpPr>
        <p:spPr>
          <a:xfrm>
            <a:off x="3503706" y="5491227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92" name="TextBox 491"/>
          <p:cNvSpPr txBox="1"/>
          <p:nvPr/>
        </p:nvSpPr>
        <p:spPr>
          <a:xfrm>
            <a:off x="3761751" y="549122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93" name="TextBox 492"/>
          <p:cNvSpPr txBox="1"/>
          <p:nvPr/>
        </p:nvSpPr>
        <p:spPr>
          <a:xfrm>
            <a:off x="4019796" y="549122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94" name="TextBox 493"/>
          <p:cNvSpPr txBox="1"/>
          <p:nvPr/>
        </p:nvSpPr>
        <p:spPr>
          <a:xfrm>
            <a:off x="4352311" y="54912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95" name="TextBox 494"/>
          <p:cNvSpPr txBox="1"/>
          <p:nvPr/>
        </p:nvSpPr>
        <p:spPr>
          <a:xfrm>
            <a:off x="4684821" y="549121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496" name="TextBox 495"/>
          <p:cNvSpPr txBox="1"/>
          <p:nvPr/>
        </p:nvSpPr>
        <p:spPr>
          <a:xfrm>
            <a:off x="5017331" y="54912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497" name="TextBox 496"/>
          <p:cNvSpPr txBox="1"/>
          <p:nvPr/>
        </p:nvSpPr>
        <p:spPr>
          <a:xfrm>
            <a:off x="5349841" y="549120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498" name="TextBox 497"/>
          <p:cNvSpPr txBox="1"/>
          <p:nvPr/>
        </p:nvSpPr>
        <p:spPr>
          <a:xfrm>
            <a:off x="5672826" y="54912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499" name="TextBox 498"/>
          <p:cNvSpPr txBox="1"/>
          <p:nvPr/>
        </p:nvSpPr>
        <p:spPr>
          <a:xfrm>
            <a:off x="5995811" y="549119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00" name="TextBox 499"/>
          <p:cNvSpPr txBox="1"/>
          <p:nvPr/>
        </p:nvSpPr>
        <p:spPr>
          <a:xfrm>
            <a:off x="6318796" y="54911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01" name="TextBox 500"/>
          <p:cNvSpPr txBox="1"/>
          <p:nvPr/>
        </p:nvSpPr>
        <p:spPr>
          <a:xfrm>
            <a:off x="2987616" y="5135980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02" name="TextBox 501"/>
          <p:cNvSpPr txBox="1"/>
          <p:nvPr/>
        </p:nvSpPr>
        <p:spPr>
          <a:xfrm>
            <a:off x="3245661" y="513598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3503706" y="5135980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3761751" y="51359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05" name="TextBox 504"/>
          <p:cNvSpPr txBox="1"/>
          <p:nvPr/>
        </p:nvSpPr>
        <p:spPr>
          <a:xfrm>
            <a:off x="4094266" y="513597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06" name="TextBox 505"/>
          <p:cNvSpPr txBox="1"/>
          <p:nvPr/>
        </p:nvSpPr>
        <p:spPr>
          <a:xfrm>
            <a:off x="4426776" y="51359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07" name="TextBox 506"/>
          <p:cNvSpPr txBox="1"/>
          <p:nvPr/>
        </p:nvSpPr>
        <p:spPr>
          <a:xfrm>
            <a:off x="4759286" y="513596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5091796" y="51359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09" name="TextBox 508"/>
          <p:cNvSpPr txBox="1"/>
          <p:nvPr/>
        </p:nvSpPr>
        <p:spPr>
          <a:xfrm>
            <a:off x="5414781" y="513595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10" name="TextBox 509"/>
          <p:cNvSpPr txBox="1"/>
          <p:nvPr/>
        </p:nvSpPr>
        <p:spPr>
          <a:xfrm>
            <a:off x="5737766" y="51359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11" name="TextBox 510"/>
          <p:cNvSpPr txBox="1"/>
          <p:nvPr/>
        </p:nvSpPr>
        <p:spPr>
          <a:xfrm>
            <a:off x="6060751" y="513594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6383736" y="51359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13" name="TextBox 512"/>
          <p:cNvSpPr txBox="1"/>
          <p:nvPr/>
        </p:nvSpPr>
        <p:spPr>
          <a:xfrm>
            <a:off x="2987616" y="478072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14" name="TextBox 513"/>
          <p:cNvSpPr txBox="1"/>
          <p:nvPr/>
        </p:nvSpPr>
        <p:spPr>
          <a:xfrm>
            <a:off x="3245661" y="478072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15" name="TextBox 514"/>
          <p:cNvSpPr txBox="1"/>
          <p:nvPr/>
        </p:nvSpPr>
        <p:spPr>
          <a:xfrm>
            <a:off x="3503706" y="478072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16" name="TextBox 515"/>
          <p:cNvSpPr txBox="1"/>
          <p:nvPr/>
        </p:nvSpPr>
        <p:spPr>
          <a:xfrm>
            <a:off x="3761751" y="47807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17" name="TextBox 516"/>
          <p:cNvSpPr txBox="1"/>
          <p:nvPr/>
        </p:nvSpPr>
        <p:spPr>
          <a:xfrm>
            <a:off x="4094266" y="478072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18" name="TextBox 517"/>
          <p:cNvSpPr txBox="1"/>
          <p:nvPr/>
        </p:nvSpPr>
        <p:spPr>
          <a:xfrm>
            <a:off x="4426776" y="47807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19" name="TextBox 518"/>
          <p:cNvSpPr txBox="1"/>
          <p:nvPr/>
        </p:nvSpPr>
        <p:spPr>
          <a:xfrm>
            <a:off x="4759286" y="478071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20" name="TextBox 519"/>
          <p:cNvSpPr txBox="1"/>
          <p:nvPr/>
        </p:nvSpPr>
        <p:spPr>
          <a:xfrm>
            <a:off x="5091796" y="47807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21" name="TextBox 520"/>
          <p:cNvSpPr txBox="1"/>
          <p:nvPr/>
        </p:nvSpPr>
        <p:spPr>
          <a:xfrm>
            <a:off x="5414781" y="478070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22" name="TextBox 521"/>
          <p:cNvSpPr txBox="1"/>
          <p:nvPr/>
        </p:nvSpPr>
        <p:spPr>
          <a:xfrm>
            <a:off x="5737766" y="47806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23" name="TextBox 522"/>
          <p:cNvSpPr txBox="1"/>
          <p:nvPr/>
        </p:nvSpPr>
        <p:spPr>
          <a:xfrm>
            <a:off x="6060751" y="478069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24" name="TextBox 523"/>
          <p:cNvSpPr txBox="1"/>
          <p:nvPr/>
        </p:nvSpPr>
        <p:spPr>
          <a:xfrm>
            <a:off x="6383736" y="47806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25" name="TextBox 524"/>
          <p:cNvSpPr txBox="1"/>
          <p:nvPr/>
        </p:nvSpPr>
        <p:spPr>
          <a:xfrm>
            <a:off x="6716246" y="478068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27" name="TextBox 526"/>
          <p:cNvSpPr txBox="1"/>
          <p:nvPr/>
        </p:nvSpPr>
        <p:spPr>
          <a:xfrm>
            <a:off x="2987616" y="4425471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3245661" y="442547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29" name="TextBox 528"/>
          <p:cNvSpPr txBox="1"/>
          <p:nvPr/>
        </p:nvSpPr>
        <p:spPr>
          <a:xfrm>
            <a:off x="3503706" y="4425471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30" name="TextBox 529"/>
          <p:cNvSpPr txBox="1"/>
          <p:nvPr/>
        </p:nvSpPr>
        <p:spPr>
          <a:xfrm>
            <a:off x="3761751" y="44254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31" name="TextBox 530"/>
          <p:cNvSpPr txBox="1"/>
          <p:nvPr/>
        </p:nvSpPr>
        <p:spPr>
          <a:xfrm>
            <a:off x="4094266" y="442546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32" name="TextBox 531"/>
          <p:cNvSpPr txBox="1"/>
          <p:nvPr/>
        </p:nvSpPr>
        <p:spPr>
          <a:xfrm>
            <a:off x="4426776" y="44254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33" name="TextBox 532"/>
          <p:cNvSpPr txBox="1"/>
          <p:nvPr/>
        </p:nvSpPr>
        <p:spPr>
          <a:xfrm>
            <a:off x="4759286" y="442545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34" name="TextBox 533"/>
          <p:cNvSpPr txBox="1"/>
          <p:nvPr/>
        </p:nvSpPr>
        <p:spPr>
          <a:xfrm>
            <a:off x="5091796" y="44254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35" name="TextBox 534"/>
          <p:cNvSpPr txBox="1"/>
          <p:nvPr/>
        </p:nvSpPr>
        <p:spPr>
          <a:xfrm>
            <a:off x="5414781" y="442544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36" name="TextBox 535"/>
          <p:cNvSpPr txBox="1"/>
          <p:nvPr/>
        </p:nvSpPr>
        <p:spPr>
          <a:xfrm>
            <a:off x="5737766" y="44254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37" name="TextBox 536"/>
          <p:cNvSpPr txBox="1"/>
          <p:nvPr/>
        </p:nvSpPr>
        <p:spPr>
          <a:xfrm>
            <a:off x="6060751" y="442543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38" name="TextBox 537"/>
          <p:cNvSpPr txBox="1"/>
          <p:nvPr/>
        </p:nvSpPr>
        <p:spPr>
          <a:xfrm>
            <a:off x="6383736" y="442543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39" name="TextBox 538"/>
          <p:cNvSpPr txBox="1"/>
          <p:nvPr/>
        </p:nvSpPr>
        <p:spPr>
          <a:xfrm>
            <a:off x="6716246" y="442542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40" name="TextBox 539"/>
          <p:cNvSpPr txBox="1"/>
          <p:nvPr/>
        </p:nvSpPr>
        <p:spPr>
          <a:xfrm>
            <a:off x="7048756" y="442542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43" name="TextBox 542"/>
          <p:cNvSpPr txBox="1"/>
          <p:nvPr/>
        </p:nvSpPr>
        <p:spPr>
          <a:xfrm>
            <a:off x="2987616" y="407020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44" name="TextBox 543"/>
          <p:cNvSpPr txBox="1"/>
          <p:nvPr/>
        </p:nvSpPr>
        <p:spPr>
          <a:xfrm>
            <a:off x="3245661" y="40702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45" name="TextBox 544"/>
          <p:cNvSpPr txBox="1"/>
          <p:nvPr/>
        </p:nvSpPr>
        <p:spPr>
          <a:xfrm>
            <a:off x="3503706" y="407020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46" name="TextBox 545"/>
          <p:cNvSpPr txBox="1"/>
          <p:nvPr/>
        </p:nvSpPr>
        <p:spPr>
          <a:xfrm>
            <a:off x="3761751" y="40702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47" name="TextBox 546"/>
          <p:cNvSpPr txBox="1"/>
          <p:nvPr/>
        </p:nvSpPr>
        <p:spPr>
          <a:xfrm>
            <a:off x="4094266" y="407020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48" name="TextBox 547"/>
          <p:cNvSpPr txBox="1"/>
          <p:nvPr/>
        </p:nvSpPr>
        <p:spPr>
          <a:xfrm>
            <a:off x="4426776" y="40701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49" name="TextBox 548"/>
          <p:cNvSpPr txBox="1"/>
          <p:nvPr/>
        </p:nvSpPr>
        <p:spPr>
          <a:xfrm>
            <a:off x="4759286" y="407019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50" name="TextBox 549"/>
          <p:cNvSpPr txBox="1"/>
          <p:nvPr/>
        </p:nvSpPr>
        <p:spPr>
          <a:xfrm>
            <a:off x="5091796" y="40701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51" name="TextBox 550"/>
          <p:cNvSpPr txBox="1"/>
          <p:nvPr/>
        </p:nvSpPr>
        <p:spPr>
          <a:xfrm>
            <a:off x="5414781" y="407018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52" name="TextBox 551"/>
          <p:cNvSpPr txBox="1"/>
          <p:nvPr/>
        </p:nvSpPr>
        <p:spPr>
          <a:xfrm>
            <a:off x="5737766" y="40701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53" name="TextBox 552"/>
          <p:cNvSpPr txBox="1"/>
          <p:nvPr/>
        </p:nvSpPr>
        <p:spPr>
          <a:xfrm>
            <a:off x="6060751" y="4070174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54" name="TextBox 553"/>
          <p:cNvSpPr txBox="1"/>
          <p:nvPr/>
        </p:nvSpPr>
        <p:spPr>
          <a:xfrm>
            <a:off x="6383736" y="407016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55" name="TextBox 554"/>
          <p:cNvSpPr txBox="1"/>
          <p:nvPr/>
        </p:nvSpPr>
        <p:spPr>
          <a:xfrm>
            <a:off x="6716246" y="4070164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56" name="TextBox 555"/>
          <p:cNvSpPr txBox="1"/>
          <p:nvPr/>
        </p:nvSpPr>
        <p:spPr>
          <a:xfrm>
            <a:off x="7048756" y="407015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57" name="TextBox 556"/>
          <p:cNvSpPr txBox="1"/>
          <p:nvPr/>
        </p:nvSpPr>
        <p:spPr>
          <a:xfrm>
            <a:off x="2987616" y="3714947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58" name="TextBox 557"/>
          <p:cNvSpPr txBox="1"/>
          <p:nvPr/>
        </p:nvSpPr>
        <p:spPr>
          <a:xfrm>
            <a:off x="3245661" y="371494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59" name="TextBox 558"/>
          <p:cNvSpPr txBox="1"/>
          <p:nvPr/>
        </p:nvSpPr>
        <p:spPr>
          <a:xfrm>
            <a:off x="3503706" y="3714947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60" name="TextBox 559"/>
          <p:cNvSpPr txBox="1"/>
          <p:nvPr/>
        </p:nvSpPr>
        <p:spPr>
          <a:xfrm>
            <a:off x="3836221" y="37149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1" name="TextBox 560"/>
          <p:cNvSpPr txBox="1"/>
          <p:nvPr/>
        </p:nvSpPr>
        <p:spPr>
          <a:xfrm>
            <a:off x="4168731" y="371493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62" name="TextBox 561"/>
          <p:cNvSpPr txBox="1"/>
          <p:nvPr/>
        </p:nvSpPr>
        <p:spPr>
          <a:xfrm>
            <a:off x="4501241" y="37149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63" name="TextBox 562"/>
          <p:cNvSpPr txBox="1"/>
          <p:nvPr/>
        </p:nvSpPr>
        <p:spPr>
          <a:xfrm>
            <a:off x="4833751" y="3714927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64" name="TextBox 563"/>
          <p:cNvSpPr txBox="1"/>
          <p:nvPr/>
        </p:nvSpPr>
        <p:spPr>
          <a:xfrm>
            <a:off x="5156736" y="37149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65" name="TextBox 564"/>
          <p:cNvSpPr txBox="1"/>
          <p:nvPr/>
        </p:nvSpPr>
        <p:spPr>
          <a:xfrm>
            <a:off x="5479721" y="371491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66" name="TextBox 565"/>
          <p:cNvSpPr txBox="1"/>
          <p:nvPr/>
        </p:nvSpPr>
        <p:spPr>
          <a:xfrm>
            <a:off x="5802706" y="37149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67" name="TextBox 566"/>
          <p:cNvSpPr txBox="1"/>
          <p:nvPr/>
        </p:nvSpPr>
        <p:spPr>
          <a:xfrm>
            <a:off x="6125691" y="3714907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68" name="TextBox 567"/>
          <p:cNvSpPr txBox="1"/>
          <p:nvPr/>
        </p:nvSpPr>
        <p:spPr>
          <a:xfrm>
            <a:off x="6458201" y="37149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69" name="TextBox 568"/>
          <p:cNvSpPr txBox="1"/>
          <p:nvPr/>
        </p:nvSpPr>
        <p:spPr>
          <a:xfrm>
            <a:off x="6790711" y="371489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70" name="TextBox 569"/>
          <p:cNvSpPr txBox="1"/>
          <p:nvPr/>
        </p:nvSpPr>
        <p:spPr>
          <a:xfrm>
            <a:off x="7123221" y="37148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71" name="TextBox 570"/>
          <p:cNvSpPr txBox="1"/>
          <p:nvPr/>
        </p:nvSpPr>
        <p:spPr>
          <a:xfrm>
            <a:off x="7455731" y="3714887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74" name="TextBox 573"/>
          <p:cNvSpPr txBox="1"/>
          <p:nvPr/>
        </p:nvSpPr>
        <p:spPr>
          <a:xfrm>
            <a:off x="2987616" y="3359675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75" name="TextBox 574"/>
          <p:cNvSpPr txBox="1"/>
          <p:nvPr/>
        </p:nvSpPr>
        <p:spPr>
          <a:xfrm>
            <a:off x="3245661" y="335967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76" name="TextBox 575"/>
          <p:cNvSpPr txBox="1"/>
          <p:nvPr/>
        </p:nvSpPr>
        <p:spPr>
          <a:xfrm>
            <a:off x="3503706" y="3359675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77" name="TextBox 576"/>
          <p:cNvSpPr txBox="1"/>
          <p:nvPr/>
        </p:nvSpPr>
        <p:spPr>
          <a:xfrm>
            <a:off x="3836221" y="33596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78" name="TextBox 577"/>
          <p:cNvSpPr txBox="1"/>
          <p:nvPr/>
        </p:nvSpPr>
        <p:spPr>
          <a:xfrm>
            <a:off x="4168731" y="3359665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79" name="TextBox 578"/>
          <p:cNvSpPr txBox="1"/>
          <p:nvPr/>
        </p:nvSpPr>
        <p:spPr>
          <a:xfrm>
            <a:off x="4501241" y="33596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80" name="TextBox 579"/>
          <p:cNvSpPr txBox="1"/>
          <p:nvPr/>
        </p:nvSpPr>
        <p:spPr>
          <a:xfrm>
            <a:off x="4833751" y="3359655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81" name="TextBox 580"/>
          <p:cNvSpPr txBox="1"/>
          <p:nvPr/>
        </p:nvSpPr>
        <p:spPr>
          <a:xfrm>
            <a:off x="5156736" y="33596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82" name="TextBox 581"/>
          <p:cNvSpPr txBox="1"/>
          <p:nvPr/>
        </p:nvSpPr>
        <p:spPr>
          <a:xfrm>
            <a:off x="5479721" y="3359645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5802706" y="33596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84" name="TextBox 583"/>
          <p:cNvSpPr txBox="1"/>
          <p:nvPr/>
        </p:nvSpPr>
        <p:spPr>
          <a:xfrm>
            <a:off x="6125691" y="3359635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6458201" y="33596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6790711" y="3359625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7123221" y="33596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7455731" y="3359615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2987616" y="300440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90" name="TextBox 589"/>
          <p:cNvSpPr txBox="1"/>
          <p:nvPr/>
        </p:nvSpPr>
        <p:spPr>
          <a:xfrm>
            <a:off x="3245661" y="300440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91" name="TextBox 590"/>
          <p:cNvSpPr txBox="1"/>
          <p:nvPr/>
        </p:nvSpPr>
        <p:spPr>
          <a:xfrm>
            <a:off x="3503706" y="300440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92" name="TextBox 591"/>
          <p:cNvSpPr txBox="1"/>
          <p:nvPr/>
        </p:nvSpPr>
        <p:spPr>
          <a:xfrm>
            <a:off x="3836221" y="30043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93" name="TextBox 592"/>
          <p:cNvSpPr txBox="1"/>
          <p:nvPr/>
        </p:nvSpPr>
        <p:spPr>
          <a:xfrm>
            <a:off x="4168731" y="300439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94" name="TextBox 593"/>
          <p:cNvSpPr txBox="1"/>
          <p:nvPr/>
        </p:nvSpPr>
        <p:spPr>
          <a:xfrm>
            <a:off x="4501241" y="30043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95" name="TextBox 594"/>
          <p:cNvSpPr txBox="1"/>
          <p:nvPr/>
        </p:nvSpPr>
        <p:spPr>
          <a:xfrm>
            <a:off x="4833751" y="300438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96" name="TextBox 595"/>
          <p:cNvSpPr txBox="1"/>
          <p:nvPr/>
        </p:nvSpPr>
        <p:spPr>
          <a:xfrm>
            <a:off x="5156736" y="30043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97" name="TextBox 596"/>
          <p:cNvSpPr txBox="1"/>
          <p:nvPr/>
        </p:nvSpPr>
        <p:spPr>
          <a:xfrm>
            <a:off x="5479721" y="300437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98" name="TextBox 597"/>
          <p:cNvSpPr txBox="1"/>
          <p:nvPr/>
        </p:nvSpPr>
        <p:spPr>
          <a:xfrm>
            <a:off x="5802706" y="30043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99" name="TextBox 598"/>
          <p:cNvSpPr txBox="1"/>
          <p:nvPr/>
        </p:nvSpPr>
        <p:spPr>
          <a:xfrm>
            <a:off x="6125691" y="300436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00" name="TextBox 599"/>
          <p:cNvSpPr txBox="1"/>
          <p:nvPr/>
        </p:nvSpPr>
        <p:spPr>
          <a:xfrm>
            <a:off x="6458201" y="30043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01" name="TextBox 600"/>
          <p:cNvSpPr txBox="1"/>
          <p:nvPr/>
        </p:nvSpPr>
        <p:spPr>
          <a:xfrm>
            <a:off x="6790711" y="300435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02" name="TextBox 601"/>
          <p:cNvSpPr txBox="1"/>
          <p:nvPr/>
        </p:nvSpPr>
        <p:spPr>
          <a:xfrm>
            <a:off x="7123221" y="30043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03" name="TextBox 602"/>
          <p:cNvSpPr txBox="1"/>
          <p:nvPr/>
        </p:nvSpPr>
        <p:spPr>
          <a:xfrm>
            <a:off x="7455731" y="300434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604" name="TextBox 603"/>
          <p:cNvSpPr txBox="1"/>
          <p:nvPr/>
        </p:nvSpPr>
        <p:spPr>
          <a:xfrm>
            <a:off x="7788241" y="30043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2987616" y="264912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07" name="TextBox 606"/>
          <p:cNvSpPr txBox="1"/>
          <p:nvPr/>
        </p:nvSpPr>
        <p:spPr>
          <a:xfrm>
            <a:off x="3245661" y="26491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08" name="TextBox 607"/>
          <p:cNvSpPr txBox="1"/>
          <p:nvPr/>
        </p:nvSpPr>
        <p:spPr>
          <a:xfrm>
            <a:off x="3578176" y="264912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09" name="TextBox 608"/>
          <p:cNvSpPr txBox="1"/>
          <p:nvPr/>
        </p:nvSpPr>
        <p:spPr>
          <a:xfrm>
            <a:off x="3910686" y="26491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10" name="TextBox 609"/>
          <p:cNvSpPr txBox="1"/>
          <p:nvPr/>
        </p:nvSpPr>
        <p:spPr>
          <a:xfrm>
            <a:off x="4243196" y="264911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11" name="TextBox 610"/>
          <p:cNvSpPr txBox="1"/>
          <p:nvPr/>
        </p:nvSpPr>
        <p:spPr>
          <a:xfrm>
            <a:off x="4575706" y="264910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12" name="TextBox 611"/>
          <p:cNvSpPr txBox="1"/>
          <p:nvPr/>
        </p:nvSpPr>
        <p:spPr>
          <a:xfrm>
            <a:off x="4898691" y="264910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13" name="TextBox 612"/>
          <p:cNvSpPr txBox="1"/>
          <p:nvPr/>
        </p:nvSpPr>
        <p:spPr>
          <a:xfrm>
            <a:off x="5221676" y="26490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14" name="TextBox 613"/>
          <p:cNvSpPr txBox="1"/>
          <p:nvPr/>
        </p:nvSpPr>
        <p:spPr>
          <a:xfrm>
            <a:off x="5544661" y="264909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15" name="TextBox 614"/>
          <p:cNvSpPr txBox="1"/>
          <p:nvPr/>
        </p:nvSpPr>
        <p:spPr>
          <a:xfrm>
            <a:off x="5867646" y="26490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16" name="TextBox 615"/>
          <p:cNvSpPr txBox="1"/>
          <p:nvPr/>
        </p:nvSpPr>
        <p:spPr>
          <a:xfrm>
            <a:off x="6200156" y="264908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17" name="TextBox 616"/>
          <p:cNvSpPr txBox="1"/>
          <p:nvPr/>
        </p:nvSpPr>
        <p:spPr>
          <a:xfrm>
            <a:off x="6532666" y="26490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18" name="TextBox 617"/>
          <p:cNvSpPr txBox="1"/>
          <p:nvPr/>
        </p:nvSpPr>
        <p:spPr>
          <a:xfrm>
            <a:off x="6865176" y="264907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19" name="TextBox 618"/>
          <p:cNvSpPr txBox="1"/>
          <p:nvPr/>
        </p:nvSpPr>
        <p:spPr>
          <a:xfrm>
            <a:off x="7197686" y="26490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620" name="TextBox 619"/>
          <p:cNvSpPr txBox="1"/>
          <p:nvPr/>
        </p:nvSpPr>
        <p:spPr>
          <a:xfrm>
            <a:off x="7530196" y="264906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621" name="TextBox 620"/>
          <p:cNvSpPr txBox="1"/>
          <p:nvPr/>
        </p:nvSpPr>
        <p:spPr>
          <a:xfrm>
            <a:off x="7862706" y="26490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622" name="TextBox 621"/>
          <p:cNvSpPr txBox="1"/>
          <p:nvPr/>
        </p:nvSpPr>
        <p:spPr>
          <a:xfrm>
            <a:off x="8195216" y="264905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625" name="TextBox 624"/>
          <p:cNvSpPr txBox="1"/>
          <p:nvPr/>
        </p:nvSpPr>
        <p:spPr>
          <a:xfrm>
            <a:off x="2987616" y="229383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26" name="TextBox 625"/>
          <p:cNvSpPr txBox="1"/>
          <p:nvPr/>
        </p:nvSpPr>
        <p:spPr>
          <a:xfrm>
            <a:off x="3245661" y="229383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27" name="TextBox 626"/>
          <p:cNvSpPr txBox="1"/>
          <p:nvPr/>
        </p:nvSpPr>
        <p:spPr>
          <a:xfrm>
            <a:off x="3578176" y="229383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28" name="TextBox 627"/>
          <p:cNvSpPr txBox="1"/>
          <p:nvPr/>
        </p:nvSpPr>
        <p:spPr>
          <a:xfrm>
            <a:off x="3910686" y="22938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29" name="TextBox 628"/>
          <p:cNvSpPr txBox="1"/>
          <p:nvPr/>
        </p:nvSpPr>
        <p:spPr>
          <a:xfrm>
            <a:off x="4243196" y="229382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30" name="TextBox 629"/>
          <p:cNvSpPr txBox="1"/>
          <p:nvPr/>
        </p:nvSpPr>
        <p:spPr>
          <a:xfrm>
            <a:off x="4575706" y="22938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31" name="TextBox 630"/>
          <p:cNvSpPr txBox="1"/>
          <p:nvPr/>
        </p:nvSpPr>
        <p:spPr>
          <a:xfrm>
            <a:off x="4898691" y="229381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32" name="TextBox 631"/>
          <p:cNvSpPr txBox="1"/>
          <p:nvPr/>
        </p:nvSpPr>
        <p:spPr>
          <a:xfrm>
            <a:off x="5221676" y="22938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33" name="TextBox 632"/>
          <p:cNvSpPr txBox="1"/>
          <p:nvPr/>
        </p:nvSpPr>
        <p:spPr>
          <a:xfrm>
            <a:off x="5544661" y="229380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34" name="TextBox 633"/>
          <p:cNvSpPr txBox="1"/>
          <p:nvPr/>
        </p:nvSpPr>
        <p:spPr>
          <a:xfrm>
            <a:off x="5867646" y="22937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35" name="TextBox 634"/>
          <p:cNvSpPr txBox="1"/>
          <p:nvPr/>
        </p:nvSpPr>
        <p:spPr>
          <a:xfrm>
            <a:off x="6200156" y="229379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36" name="TextBox 635"/>
          <p:cNvSpPr txBox="1"/>
          <p:nvPr/>
        </p:nvSpPr>
        <p:spPr>
          <a:xfrm>
            <a:off x="6532666" y="22937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37" name="TextBox 636"/>
          <p:cNvSpPr txBox="1"/>
          <p:nvPr/>
        </p:nvSpPr>
        <p:spPr>
          <a:xfrm>
            <a:off x="6865176" y="229378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38" name="TextBox 637"/>
          <p:cNvSpPr txBox="1"/>
          <p:nvPr/>
        </p:nvSpPr>
        <p:spPr>
          <a:xfrm>
            <a:off x="7197686" y="22937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639" name="TextBox 638"/>
          <p:cNvSpPr txBox="1"/>
          <p:nvPr/>
        </p:nvSpPr>
        <p:spPr>
          <a:xfrm>
            <a:off x="7530196" y="229377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640" name="TextBox 639"/>
          <p:cNvSpPr txBox="1"/>
          <p:nvPr/>
        </p:nvSpPr>
        <p:spPr>
          <a:xfrm>
            <a:off x="7862706" y="229376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641" name="TextBox 640"/>
          <p:cNvSpPr txBox="1"/>
          <p:nvPr/>
        </p:nvSpPr>
        <p:spPr>
          <a:xfrm>
            <a:off x="8195216" y="229376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642" name="TextBox 641"/>
          <p:cNvSpPr txBox="1"/>
          <p:nvPr/>
        </p:nvSpPr>
        <p:spPr>
          <a:xfrm>
            <a:off x="2987616" y="1938552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643" name="TextBox 642"/>
          <p:cNvSpPr txBox="1"/>
          <p:nvPr/>
        </p:nvSpPr>
        <p:spPr>
          <a:xfrm>
            <a:off x="3245661" y="19385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44" name="TextBox 643"/>
          <p:cNvSpPr txBox="1"/>
          <p:nvPr/>
        </p:nvSpPr>
        <p:spPr>
          <a:xfrm>
            <a:off x="3578176" y="193854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45" name="TextBox 644"/>
          <p:cNvSpPr txBox="1"/>
          <p:nvPr/>
        </p:nvSpPr>
        <p:spPr>
          <a:xfrm>
            <a:off x="3910686" y="19385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46" name="TextBox 645"/>
          <p:cNvSpPr txBox="1"/>
          <p:nvPr/>
        </p:nvSpPr>
        <p:spPr>
          <a:xfrm>
            <a:off x="4243196" y="193853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47" name="TextBox 646"/>
          <p:cNvSpPr txBox="1"/>
          <p:nvPr/>
        </p:nvSpPr>
        <p:spPr>
          <a:xfrm>
            <a:off x="4575706" y="19385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48" name="TextBox 647"/>
          <p:cNvSpPr txBox="1"/>
          <p:nvPr/>
        </p:nvSpPr>
        <p:spPr>
          <a:xfrm>
            <a:off x="4898691" y="193852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49" name="TextBox 648"/>
          <p:cNvSpPr txBox="1"/>
          <p:nvPr/>
        </p:nvSpPr>
        <p:spPr>
          <a:xfrm>
            <a:off x="5221676" y="19385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50" name="TextBox 649"/>
          <p:cNvSpPr txBox="1"/>
          <p:nvPr/>
        </p:nvSpPr>
        <p:spPr>
          <a:xfrm>
            <a:off x="5544661" y="193851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51" name="TextBox 650"/>
          <p:cNvSpPr txBox="1"/>
          <p:nvPr/>
        </p:nvSpPr>
        <p:spPr>
          <a:xfrm>
            <a:off x="5867646" y="19385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52" name="TextBox 651"/>
          <p:cNvSpPr txBox="1"/>
          <p:nvPr/>
        </p:nvSpPr>
        <p:spPr>
          <a:xfrm>
            <a:off x="6200156" y="193850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53" name="TextBox 652"/>
          <p:cNvSpPr txBox="1"/>
          <p:nvPr/>
        </p:nvSpPr>
        <p:spPr>
          <a:xfrm>
            <a:off x="6532666" y="19385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54" name="TextBox 653"/>
          <p:cNvSpPr txBox="1"/>
          <p:nvPr/>
        </p:nvSpPr>
        <p:spPr>
          <a:xfrm>
            <a:off x="6865176" y="193849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55" name="TextBox 654"/>
          <p:cNvSpPr txBox="1"/>
          <p:nvPr/>
        </p:nvSpPr>
        <p:spPr>
          <a:xfrm>
            <a:off x="7197686" y="19384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656" name="TextBox 655"/>
          <p:cNvSpPr txBox="1"/>
          <p:nvPr/>
        </p:nvSpPr>
        <p:spPr>
          <a:xfrm>
            <a:off x="7530196" y="193848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657" name="TextBox 656"/>
          <p:cNvSpPr txBox="1"/>
          <p:nvPr/>
        </p:nvSpPr>
        <p:spPr>
          <a:xfrm>
            <a:off x="7862706" y="19384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658" name="TextBox 657"/>
          <p:cNvSpPr txBox="1"/>
          <p:nvPr/>
        </p:nvSpPr>
        <p:spPr>
          <a:xfrm>
            <a:off x="8195216" y="193847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659" name="TextBox 658"/>
          <p:cNvSpPr txBox="1"/>
          <p:nvPr/>
        </p:nvSpPr>
        <p:spPr>
          <a:xfrm>
            <a:off x="8518201" y="19384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661" name="TextBox 660"/>
          <p:cNvSpPr txBox="1"/>
          <p:nvPr/>
        </p:nvSpPr>
        <p:spPr>
          <a:xfrm>
            <a:off x="2987616" y="158326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62" name="TextBox 661"/>
          <p:cNvSpPr txBox="1"/>
          <p:nvPr/>
        </p:nvSpPr>
        <p:spPr>
          <a:xfrm>
            <a:off x="3320131" y="15832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3652641" y="158325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64" name="TextBox 663"/>
          <p:cNvSpPr txBox="1"/>
          <p:nvPr/>
        </p:nvSpPr>
        <p:spPr>
          <a:xfrm>
            <a:off x="3985151" y="15832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65" name="TextBox 664"/>
          <p:cNvSpPr txBox="1"/>
          <p:nvPr/>
        </p:nvSpPr>
        <p:spPr>
          <a:xfrm>
            <a:off x="4317661" y="158324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66" name="TextBox 665"/>
          <p:cNvSpPr txBox="1"/>
          <p:nvPr/>
        </p:nvSpPr>
        <p:spPr>
          <a:xfrm>
            <a:off x="4640646" y="15832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67" name="TextBox 666"/>
          <p:cNvSpPr txBox="1"/>
          <p:nvPr/>
        </p:nvSpPr>
        <p:spPr>
          <a:xfrm>
            <a:off x="4963631" y="158323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68" name="TextBox 667"/>
          <p:cNvSpPr txBox="1"/>
          <p:nvPr/>
        </p:nvSpPr>
        <p:spPr>
          <a:xfrm>
            <a:off x="5286616" y="15832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69" name="TextBox 668"/>
          <p:cNvSpPr txBox="1"/>
          <p:nvPr/>
        </p:nvSpPr>
        <p:spPr>
          <a:xfrm>
            <a:off x="5609601" y="158322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70" name="TextBox 669"/>
          <p:cNvSpPr txBox="1"/>
          <p:nvPr/>
        </p:nvSpPr>
        <p:spPr>
          <a:xfrm>
            <a:off x="5942111" y="15832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71" name="TextBox 670"/>
          <p:cNvSpPr txBox="1"/>
          <p:nvPr/>
        </p:nvSpPr>
        <p:spPr>
          <a:xfrm>
            <a:off x="6274621" y="158321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72" name="TextBox 671"/>
          <p:cNvSpPr txBox="1"/>
          <p:nvPr/>
        </p:nvSpPr>
        <p:spPr>
          <a:xfrm>
            <a:off x="6607131" y="15832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73" name="TextBox 672"/>
          <p:cNvSpPr txBox="1"/>
          <p:nvPr/>
        </p:nvSpPr>
        <p:spPr>
          <a:xfrm>
            <a:off x="6939641" y="158320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674" name="TextBox 673"/>
          <p:cNvSpPr txBox="1"/>
          <p:nvPr/>
        </p:nvSpPr>
        <p:spPr>
          <a:xfrm>
            <a:off x="7272151" y="158319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675" name="TextBox 674"/>
          <p:cNvSpPr txBox="1"/>
          <p:nvPr/>
        </p:nvSpPr>
        <p:spPr>
          <a:xfrm>
            <a:off x="7604661" y="158319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676" name="TextBox 675"/>
          <p:cNvSpPr txBox="1"/>
          <p:nvPr/>
        </p:nvSpPr>
        <p:spPr>
          <a:xfrm>
            <a:off x="7937171" y="158318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677" name="TextBox 676"/>
          <p:cNvSpPr txBox="1"/>
          <p:nvPr/>
        </p:nvSpPr>
        <p:spPr>
          <a:xfrm>
            <a:off x="8260156" y="1583180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678" name="TextBox 677"/>
          <p:cNvSpPr txBox="1"/>
          <p:nvPr/>
        </p:nvSpPr>
        <p:spPr>
          <a:xfrm>
            <a:off x="8583141" y="15831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679" name="TextBox 678"/>
          <p:cNvSpPr txBox="1"/>
          <p:nvPr/>
        </p:nvSpPr>
        <p:spPr>
          <a:xfrm>
            <a:off x="8906126" y="158317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682" name="TextBox 681"/>
          <p:cNvSpPr txBox="1"/>
          <p:nvPr/>
        </p:nvSpPr>
        <p:spPr>
          <a:xfrm>
            <a:off x="2987616" y="122795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683" name="TextBox 682"/>
          <p:cNvSpPr txBox="1"/>
          <p:nvPr/>
        </p:nvSpPr>
        <p:spPr>
          <a:xfrm>
            <a:off x="3320131" y="12279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684" name="TextBox 683"/>
          <p:cNvSpPr txBox="1"/>
          <p:nvPr/>
        </p:nvSpPr>
        <p:spPr>
          <a:xfrm>
            <a:off x="3652641" y="122794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685" name="TextBox 684"/>
          <p:cNvSpPr txBox="1"/>
          <p:nvPr/>
        </p:nvSpPr>
        <p:spPr>
          <a:xfrm>
            <a:off x="3985151" y="12279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686" name="TextBox 685"/>
          <p:cNvSpPr txBox="1"/>
          <p:nvPr/>
        </p:nvSpPr>
        <p:spPr>
          <a:xfrm>
            <a:off x="4317661" y="122793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687" name="TextBox 686"/>
          <p:cNvSpPr txBox="1"/>
          <p:nvPr/>
        </p:nvSpPr>
        <p:spPr>
          <a:xfrm>
            <a:off x="4640646" y="12279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688" name="TextBox 687"/>
          <p:cNvSpPr txBox="1"/>
          <p:nvPr/>
        </p:nvSpPr>
        <p:spPr>
          <a:xfrm>
            <a:off x="4963631" y="122792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689" name="TextBox 688"/>
          <p:cNvSpPr txBox="1"/>
          <p:nvPr/>
        </p:nvSpPr>
        <p:spPr>
          <a:xfrm>
            <a:off x="5286616" y="12279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690" name="TextBox 689"/>
          <p:cNvSpPr txBox="1"/>
          <p:nvPr/>
        </p:nvSpPr>
        <p:spPr>
          <a:xfrm>
            <a:off x="5609601" y="122791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691" name="TextBox 690"/>
          <p:cNvSpPr txBox="1"/>
          <p:nvPr/>
        </p:nvSpPr>
        <p:spPr>
          <a:xfrm>
            <a:off x="5942111" y="12279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692" name="TextBox 691"/>
          <p:cNvSpPr txBox="1"/>
          <p:nvPr/>
        </p:nvSpPr>
        <p:spPr>
          <a:xfrm>
            <a:off x="6274621" y="122790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693" name="TextBox 692"/>
          <p:cNvSpPr txBox="1"/>
          <p:nvPr/>
        </p:nvSpPr>
        <p:spPr>
          <a:xfrm>
            <a:off x="6607131" y="12279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694" name="TextBox 693"/>
          <p:cNvSpPr txBox="1"/>
          <p:nvPr/>
        </p:nvSpPr>
        <p:spPr>
          <a:xfrm>
            <a:off x="6939641" y="122789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695" name="TextBox 694"/>
          <p:cNvSpPr txBox="1"/>
          <p:nvPr/>
        </p:nvSpPr>
        <p:spPr>
          <a:xfrm>
            <a:off x="7272151" y="12278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696" name="TextBox 695"/>
          <p:cNvSpPr txBox="1"/>
          <p:nvPr/>
        </p:nvSpPr>
        <p:spPr>
          <a:xfrm>
            <a:off x="7604661" y="122788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697" name="TextBox 696"/>
          <p:cNvSpPr txBox="1"/>
          <p:nvPr/>
        </p:nvSpPr>
        <p:spPr>
          <a:xfrm>
            <a:off x="7937171" y="12278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698" name="TextBox 697"/>
          <p:cNvSpPr txBox="1"/>
          <p:nvPr/>
        </p:nvSpPr>
        <p:spPr>
          <a:xfrm>
            <a:off x="8260156" y="1227878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699" name="TextBox 698"/>
          <p:cNvSpPr txBox="1"/>
          <p:nvPr/>
        </p:nvSpPr>
        <p:spPr>
          <a:xfrm>
            <a:off x="8583141" y="12278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700" name="TextBox 699"/>
          <p:cNvSpPr txBox="1"/>
          <p:nvPr/>
        </p:nvSpPr>
        <p:spPr>
          <a:xfrm>
            <a:off x="8906126" y="1227868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701" name="TextBox 700"/>
          <p:cNvSpPr txBox="1"/>
          <p:nvPr/>
        </p:nvSpPr>
        <p:spPr>
          <a:xfrm>
            <a:off x="2987616" y="87265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702" name="TextBox 701"/>
          <p:cNvSpPr txBox="1"/>
          <p:nvPr/>
        </p:nvSpPr>
        <p:spPr>
          <a:xfrm>
            <a:off x="3245661" y="87265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703" name="TextBox 702"/>
          <p:cNvSpPr txBox="1"/>
          <p:nvPr/>
        </p:nvSpPr>
        <p:spPr>
          <a:xfrm>
            <a:off x="3503706" y="87265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704" name="TextBox 703"/>
          <p:cNvSpPr txBox="1"/>
          <p:nvPr/>
        </p:nvSpPr>
        <p:spPr>
          <a:xfrm>
            <a:off x="3761751" y="87265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705" name="TextBox 704"/>
          <p:cNvSpPr txBox="1"/>
          <p:nvPr/>
        </p:nvSpPr>
        <p:spPr>
          <a:xfrm>
            <a:off x="4019796" y="87265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706" name="TextBox 705"/>
          <p:cNvSpPr txBox="1"/>
          <p:nvPr/>
        </p:nvSpPr>
        <p:spPr>
          <a:xfrm>
            <a:off x="4277841" y="8726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707" name="TextBox 706"/>
          <p:cNvSpPr txBox="1"/>
          <p:nvPr/>
        </p:nvSpPr>
        <p:spPr>
          <a:xfrm>
            <a:off x="4610356" y="87265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708" name="TextBox 707"/>
          <p:cNvSpPr txBox="1"/>
          <p:nvPr/>
        </p:nvSpPr>
        <p:spPr>
          <a:xfrm>
            <a:off x="4942866" y="8726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709" name="TextBox 708"/>
          <p:cNvSpPr txBox="1"/>
          <p:nvPr/>
        </p:nvSpPr>
        <p:spPr>
          <a:xfrm>
            <a:off x="5275376" y="87264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710" name="TextBox 709"/>
          <p:cNvSpPr txBox="1"/>
          <p:nvPr/>
        </p:nvSpPr>
        <p:spPr>
          <a:xfrm>
            <a:off x="5607886" y="8726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711" name="TextBox 710"/>
          <p:cNvSpPr txBox="1"/>
          <p:nvPr/>
        </p:nvSpPr>
        <p:spPr>
          <a:xfrm>
            <a:off x="5930871" y="87263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712" name="TextBox 711"/>
          <p:cNvSpPr txBox="1"/>
          <p:nvPr/>
        </p:nvSpPr>
        <p:spPr>
          <a:xfrm>
            <a:off x="6253856" y="8726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713" name="TextBox 712"/>
          <p:cNvSpPr txBox="1"/>
          <p:nvPr/>
        </p:nvSpPr>
        <p:spPr>
          <a:xfrm>
            <a:off x="6576841" y="87262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714" name="TextBox 713"/>
          <p:cNvSpPr txBox="1"/>
          <p:nvPr/>
        </p:nvSpPr>
        <p:spPr>
          <a:xfrm>
            <a:off x="6899826" y="8726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15" name="TextBox 714"/>
          <p:cNvSpPr txBox="1"/>
          <p:nvPr/>
        </p:nvSpPr>
        <p:spPr>
          <a:xfrm>
            <a:off x="7232336" y="87261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16" name="TextBox 715"/>
          <p:cNvSpPr txBox="1"/>
          <p:nvPr/>
        </p:nvSpPr>
        <p:spPr>
          <a:xfrm>
            <a:off x="7564846" y="87260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17" name="TextBox 716"/>
          <p:cNvSpPr txBox="1"/>
          <p:nvPr/>
        </p:nvSpPr>
        <p:spPr>
          <a:xfrm>
            <a:off x="7897356" y="87260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18" name="TextBox 717"/>
          <p:cNvSpPr txBox="1"/>
          <p:nvPr/>
        </p:nvSpPr>
        <p:spPr>
          <a:xfrm>
            <a:off x="8229866" y="8725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19" name="TextBox 718"/>
          <p:cNvSpPr txBox="1"/>
          <p:nvPr/>
        </p:nvSpPr>
        <p:spPr>
          <a:xfrm>
            <a:off x="8562376" y="87259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20" name="TextBox 719"/>
          <p:cNvSpPr txBox="1"/>
          <p:nvPr/>
        </p:nvSpPr>
        <p:spPr>
          <a:xfrm>
            <a:off x="8894886" y="8725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22" name="TextBox 721"/>
          <p:cNvSpPr txBox="1"/>
          <p:nvPr/>
        </p:nvSpPr>
        <p:spPr>
          <a:xfrm>
            <a:off x="9617439" y="584645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723" name="TextBox 722"/>
          <p:cNvSpPr txBox="1"/>
          <p:nvPr/>
        </p:nvSpPr>
        <p:spPr>
          <a:xfrm>
            <a:off x="9949954" y="58464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724" name="TextBox 723"/>
          <p:cNvSpPr txBox="1"/>
          <p:nvPr/>
        </p:nvSpPr>
        <p:spPr>
          <a:xfrm>
            <a:off x="10282464" y="584644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725" name="TextBox 724"/>
          <p:cNvSpPr txBox="1"/>
          <p:nvPr/>
        </p:nvSpPr>
        <p:spPr>
          <a:xfrm>
            <a:off x="9617439" y="549112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726" name="TextBox 725"/>
          <p:cNvSpPr txBox="1"/>
          <p:nvPr/>
        </p:nvSpPr>
        <p:spPr>
          <a:xfrm>
            <a:off x="9949949" y="54911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27" name="TextBox 726"/>
          <p:cNvSpPr txBox="1"/>
          <p:nvPr/>
        </p:nvSpPr>
        <p:spPr>
          <a:xfrm>
            <a:off x="10282459" y="549111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28" name="TextBox 727"/>
          <p:cNvSpPr txBox="1"/>
          <p:nvPr/>
        </p:nvSpPr>
        <p:spPr>
          <a:xfrm>
            <a:off x="10614969" y="54911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29" name="TextBox 728"/>
          <p:cNvSpPr txBox="1"/>
          <p:nvPr/>
        </p:nvSpPr>
        <p:spPr>
          <a:xfrm>
            <a:off x="10947479" y="549110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30" name="TextBox 729"/>
          <p:cNvSpPr txBox="1"/>
          <p:nvPr/>
        </p:nvSpPr>
        <p:spPr>
          <a:xfrm>
            <a:off x="9617439" y="513579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731" name="TextBox 730"/>
          <p:cNvSpPr txBox="1"/>
          <p:nvPr/>
        </p:nvSpPr>
        <p:spPr>
          <a:xfrm>
            <a:off x="9949949" y="51357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32" name="TextBox 731"/>
          <p:cNvSpPr txBox="1"/>
          <p:nvPr/>
        </p:nvSpPr>
        <p:spPr>
          <a:xfrm>
            <a:off x="10282459" y="5135787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33" name="TextBox 732"/>
          <p:cNvSpPr txBox="1"/>
          <p:nvPr/>
        </p:nvSpPr>
        <p:spPr>
          <a:xfrm>
            <a:off x="10614969" y="51357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34" name="TextBox 733"/>
          <p:cNvSpPr txBox="1"/>
          <p:nvPr/>
        </p:nvSpPr>
        <p:spPr>
          <a:xfrm>
            <a:off x="10947479" y="5135777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35" name="TextBox 734"/>
          <p:cNvSpPr txBox="1"/>
          <p:nvPr/>
        </p:nvSpPr>
        <p:spPr>
          <a:xfrm>
            <a:off x="11279989" y="51357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42" name="TextBox 741"/>
          <p:cNvSpPr txBox="1"/>
          <p:nvPr/>
        </p:nvSpPr>
        <p:spPr>
          <a:xfrm>
            <a:off x="9617439" y="478046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743" name="TextBox 742"/>
          <p:cNvSpPr txBox="1"/>
          <p:nvPr/>
        </p:nvSpPr>
        <p:spPr>
          <a:xfrm>
            <a:off x="9949949" y="47804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44" name="TextBox 743"/>
          <p:cNvSpPr txBox="1"/>
          <p:nvPr/>
        </p:nvSpPr>
        <p:spPr>
          <a:xfrm>
            <a:off x="10282459" y="478045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45" name="TextBox 744"/>
          <p:cNvSpPr txBox="1"/>
          <p:nvPr/>
        </p:nvSpPr>
        <p:spPr>
          <a:xfrm>
            <a:off x="10614969" y="47804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46" name="TextBox 745"/>
          <p:cNvSpPr txBox="1"/>
          <p:nvPr/>
        </p:nvSpPr>
        <p:spPr>
          <a:xfrm>
            <a:off x="10947479" y="478044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47" name="TextBox 746"/>
          <p:cNvSpPr txBox="1"/>
          <p:nvPr/>
        </p:nvSpPr>
        <p:spPr>
          <a:xfrm>
            <a:off x="11279989" y="47804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752" name="TextBox 751"/>
          <p:cNvSpPr txBox="1"/>
          <p:nvPr/>
        </p:nvSpPr>
        <p:spPr>
          <a:xfrm>
            <a:off x="9617439" y="442512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53" name="TextBox 752"/>
          <p:cNvSpPr txBox="1"/>
          <p:nvPr/>
        </p:nvSpPr>
        <p:spPr>
          <a:xfrm>
            <a:off x="9949949" y="44251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54" name="TextBox 753"/>
          <p:cNvSpPr txBox="1"/>
          <p:nvPr/>
        </p:nvSpPr>
        <p:spPr>
          <a:xfrm>
            <a:off x="10282459" y="4425113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55" name="TextBox 754"/>
          <p:cNvSpPr txBox="1"/>
          <p:nvPr/>
        </p:nvSpPr>
        <p:spPr>
          <a:xfrm>
            <a:off x="10614969" y="44251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56" name="TextBox 755"/>
          <p:cNvSpPr txBox="1"/>
          <p:nvPr/>
        </p:nvSpPr>
        <p:spPr>
          <a:xfrm>
            <a:off x="10947479" y="442510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757" name="TextBox 756"/>
          <p:cNvSpPr txBox="1"/>
          <p:nvPr/>
        </p:nvSpPr>
        <p:spPr>
          <a:xfrm>
            <a:off x="11270464" y="44250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760" name="TextBox 759"/>
          <p:cNvSpPr txBox="1"/>
          <p:nvPr/>
        </p:nvSpPr>
        <p:spPr>
          <a:xfrm>
            <a:off x="9617439" y="406978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761" name="TextBox 760"/>
          <p:cNvSpPr txBox="1"/>
          <p:nvPr/>
        </p:nvSpPr>
        <p:spPr>
          <a:xfrm>
            <a:off x="9949949" y="40697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762" name="TextBox 761"/>
          <p:cNvSpPr txBox="1"/>
          <p:nvPr/>
        </p:nvSpPr>
        <p:spPr>
          <a:xfrm>
            <a:off x="10282459" y="406977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63" name="TextBox 762"/>
          <p:cNvSpPr txBox="1"/>
          <p:nvPr/>
        </p:nvSpPr>
        <p:spPr>
          <a:xfrm>
            <a:off x="10614969" y="40697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64" name="TextBox 763"/>
          <p:cNvSpPr txBox="1"/>
          <p:nvPr/>
        </p:nvSpPr>
        <p:spPr>
          <a:xfrm>
            <a:off x="10947479" y="406976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765" name="TextBox 764"/>
          <p:cNvSpPr txBox="1"/>
          <p:nvPr/>
        </p:nvSpPr>
        <p:spPr>
          <a:xfrm>
            <a:off x="11270464" y="40697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766" name="TextBox 765"/>
          <p:cNvSpPr txBox="1"/>
          <p:nvPr/>
        </p:nvSpPr>
        <p:spPr>
          <a:xfrm>
            <a:off x="9617439" y="371444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67" name="TextBox 766"/>
          <p:cNvSpPr txBox="1"/>
          <p:nvPr/>
        </p:nvSpPr>
        <p:spPr>
          <a:xfrm>
            <a:off x="9949949" y="371444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68" name="TextBox 767"/>
          <p:cNvSpPr txBox="1"/>
          <p:nvPr/>
        </p:nvSpPr>
        <p:spPr>
          <a:xfrm>
            <a:off x="10282459" y="371443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769" name="TextBox 768"/>
          <p:cNvSpPr txBox="1"/>
          <p:nvPr/>
        </p:nvSpPr>
        <p:spPr>
          <a:xfrm>
            <a:off x="10605444" y="37144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770" name="TextBox 769"/>
          <p:cNvSpPr txBox="1"/>
          <p:nvPr/>
        </p:nvSpPr>
        <p:spPr>
          <a:xfrm>
            <a:off x="10928429" y="371442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771" name="TextBox 770"/>
          <p:cNvSpPr txBox="1"/>
          <p:nvPr/>
        </p:nvSpPr>
        <p:spPr>
          <a:xfrm>
            <a:off x="11251414" y="37144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772" name="TextBox 771"/>
          <p:cNvSpPr txBox="1"/>
          <p:nvPr/>
        </p:nvSpPr>
        <p:spPr>
          <a:xfrm>
            <a:off x="11574399" y="371441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775" name="TextBox 774"/>
          <p:cNvSpPr txBox="1"/>
          <p:nvPr/>
        </p:nvSpPr>
        <p:spPr>
          <a:xfrm>
            <a:off x="9617439" y="335910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776" name="TextBox 775"/>
          <p:cNvSpPr txBox="1"/>
          <p:nvPr/>
        </p:nvSpPr>
        <p:spPr>
          <a:xfrm>
            <a:off x="9949949" y="33591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77" name="TextBox 776"/>
          <p:cNvSpPr txBox="1"/>
          <p:nvPr/>
        </p:nvSpPr>
        <p:spPr>
          <a:xfrm>
            <a:off x="10282459" y="335909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778" name="TextBox 777"/>
          <p:cNvSpPr txBox="1"/>
          <p:nvPr/>
        </p:nvSpPr>
        <p:spPr>
          <a:xfrm>
            <a:off x="10605444" y="33590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779" name="TextBox 778"/>
          <p:cNvSpPr txBox="1"/>
          <p:nvPr/>
        </p:nvSpPr>
        <p:spPr>
          <a:xfrm>
            <a:off x="10928429" y="3359087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780" name="TextBox 779"/>
          <p:cNvSpPr txBox="1"/>
          <p:nvPr/>
        </p:nvSpPr>
        <p:spPr>
          <a:xfrm>
            <a:off x="11251414" y="3359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781" name="TextBox 780"/>
          <p:cNvSpPr txBox="1"/>
          <p:nvPr/>
        </p:nvSpPr>
        <p:spPr>
          <a:xfrm>
            <a:off x="11574399" y="335907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791" name="TextBox 790"/>
          <p:cNvSpPr txBox="1"/>
          <p:nvPr/>
        </p:nvSpPr>
        <p:spPr>
          <a:xfrm>
            <a:off x="9617439" y="300376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792" name="TextBox 791"/>
          <p:cNvSpPr txBox="1"/>
          <p:nvPr/>
        </p:nvSpPr>
        <p:spPr>
          <a:xfrm>
            <a:off x="9949949" y="30037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793" name="TextBox 792"/>
          <p:cNvSpPr txBox="1"/>
          <p:nvPr/>
        </p:nvSpPr>
        <p:spPr>
          <a:xfrm>
            <a:off x="10272934" y="300375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794" name="TextBox 793"/>
          <p:cNvSpPr txBox="1"/>
          <p:nvPr/>
        </p:nvSpPr>
        <p:spPr>
          <a:xfrm>
            <a:off x="10595919" y="30037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795" name="TextBox 794"/>
          <p:cNvSpPr txBox="1"/>
          <p:nvPr/>
        </p:nvSpPr>
        <p:spPr>
          <a:xfrm>
            <a:off x="10918904" y="3003745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796" name="TextBox 795"/>
          <p:cNvSpPr txBox="1"/>
          <p:nvPr/>
        </p:nvSpPr>
        <p:spPr>
          <a:xfrm>
            <a:off x="11241889" y="30037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797" name="TextBox 796"/>
          <p:cNvSpPr txBox="1"/>
          <p:nvPr/>
        </p:nvSpPr>
        <p:spPr>
          <a:xfrm>
            <a:off x="11574399" y="3003735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798" name="TextBox 797"/>
          <p:cNvSpPr txBox="1"/>
          <p:nvPr/>
        </p:nvSpPr>
        <p:spPr>
          <a:xfrm>
            <a:off x="9617439" y="264842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799" name="TextBox 798"/>
          <p:cNvSpPr txBox="1"/>
          <p:nvPr/>
        </p:nvSpPr>
        <p:spPr>
          <a:xfrm>
            <a:off x="9940424" y="26484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800" name="TextBox 799"/>
          <p:cNvSpPr txBox="1"/>
          <p:nvPr/>
        </p:nvSpPr>
        <p:spPr>
          <a:xfrm>
            <a:off x="10263409" y="264841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801" name="TextBox 800"/>
          <p:cNvSpPr txBox="1"/>
          <p:nvPr/>
        </p:nvSpPr>
        <p:spPr>
          <a:xfrm>
            <a:off x="10586394" y="26484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802" name="TextBox 801"/>
          <p:cNvSpPr txBox="1"/>
          <p:nvPr/>
        </p:nvSpPr>
        <p:spPr>
          <a:xfrm>
            <a:off x="10918904" y="2648403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803" name="TextBox 802"/>
          <p:cNvSpPr txBox="1"/>
          <p:nvPr/>
        </p:nvSpPr>
        <p:spPr>
          <a:xfrm>
            <a:off x="11251414" y="26483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804" name="TextBox 803"/>
          <p:cNvSpPr txBox="1"/>
          <p:nvPr/>
        </p:nvSpPr>
        <p:spPr>
          <a:xfrm>
            <a:off x="11583924" y="264839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805" name="TextBox 804"/>
          <p:cNvSpPr txBox="1"/>
          <p:nvPr/>
        </p:nvSpPr>
        <p:spPr>
          <a:xfrm>
            <a:off x="11916434" y="26483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808" name="TextBox 807"/>
          <p:cNvSpPr txBox="1"/>
          <p:nvPr/>
        </p:nvSpPr>
        <p:spPr>
          <a:xfrm>
            <a:off x="9617439" y="229307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809" name="TextBox 808"/>
          <p:cNvSpPr txBox="1"/>
          <p:nvPr/>
        </p:nvSpPr>
        <p:spPr>
          <a:xfrm>
            <a:off x="9940424" y="22930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810" name="TextBox 809"/>
          <p:cNvSpPr txBox="1"/>
          <p:nvPr/>
        </p:nvSpPr>
        <p:spPr>
          <a:xfrm>
            <a:off x="10263409" y="229306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811" name="TextBox 810"/>
          <p:cNvSpPr txBox="1"/>
          <p:nvPr/>
        </p:nvSpPr>
        <p:spPr>
          <a:xfrm>
            <a:off x="10586394" y="22930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812" name="TextBox 811"/>
          <p:cNvSpPr txBox="1"/>
          <p:nvPr/>
        </p:nvSpPr>
        <p:spPr>
          <a:xfrm>
            <a:off x="10918904" y="2293056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813" name="TextBox 812"/>
          <p:cNvSpPr txBox="1"/>
          <p:nvPr/>
        </p:nvSpPr>
        <p:spPr>
          <a:xfrm>
            <a:off x="11251414" y="22930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814" name="TextBox 813"/>
          <p:cNvSpPr txBox="1"/>
          <p:nvPr/>
        </p:nvSpPr>
        <p:spPr>
          <a:xfrm>
            <a:off x="11583924" y="2293046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815" name="TextBox 814"/>
          <p:cNvSpPr txBox="1"/>
          <p:nvPr/>
        </p:nvSpPr>
        <p:spPr>
          <a:xfrm>
            <a:off x="11916434" y="229304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816" name="TextBox 815"/>
          <p:cNvSpPr txBox="1"/>
          <p:nvPr/>
        </p:nvSpPr>
        <p:spPr>
          <a:xfrm>
            <a:off x="9617439" y="193772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817" name="TextBox 816"/>
          <p:cNvSpPr txBox="1"/>
          <p:nvPr/>
        </p:nvSpPr>
        <p:spPr>
          <a:xfrm>
            <a:off x="9940424" y="19377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818" name="TextBox 817"/>
          <p:cNvSpPr txBox="1"/>
          <p:nvPr/>
        </p:nvSpPr>
        <p:spPr>
          <a:xfrm>
            <a:off x="10263409" y="193771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819" name="TextBox 818"/>
          <p:cNvSpPr txBox="1"/>
          <p:nvPr/>
        </p:nvSpPr>
        <p:spPr>
          <a:xfrm>
            <a:off x="10595919" y="19377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820" name="TextBox 819"/>
          <p:cNvSpPr txBox="1"/>
          <p:nvPr/>
        </p:nvSpPr>
        <p:spPr>
          <a:xfrm>
            <a:off x="10928429" y="193770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821" name="TextBox 820"/>
          <p:cNvSpPr txBox="1"/>
          <p:nvPr/>
        </p:nvSpPr>
        <p:spPr>
          <a:xfrm>
            <a:off x="11260939" y="19377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822" name="TextBox 821"/>
          <p:cNvSpPr txBox="1"/>
          <p:nvPr/>
        </p:nvSpPr>
        <p:spPr>
          <a:xfrm>
            <a:off x="11593449" y="193769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823" name="TextBox 822"/>
          <p:cNvSpPr txBox="1"/>
          <p:nvPr/>
        </p:nvSpPr>
        <p:spPr>
          <a:xfrm>
            <a:off x="11925959" y="19376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825" name="TextBox 824"/>
          <p:cNvSpPr txBox="1"/>
          <p:nvPr/>
        </p:nvSpPr>
        <p:spPr>
          <a:xfrm>
            <a:off x="9617439" y="1582382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826" name="TextBox 825"/>
          <p:cNvSpPr txBox="1"/>
          <p:nvPr/>
        </p:nvSpPr>
        <p:spPr>
          <a:xfrm>
            <a:off x="9949949" y="15823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827" name="TextBox 826"/>
          <p:cNvSpPr txBox="1"/>
          <p:nvPr/>
        </p:nvSpPr>
        <p:spPr>
          <a:xfrm>
            <a:off x="10282459" y="1582372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828" name="TextBox 827"/>
          <p:cNvSpPr txBox="1"/>
          <p:nvPr/>
        </p:nvSpPr>
        <p:spPr>
          <a:xfrm>
            <a:off x="10614969" y="15823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829" name="TextBox 828"/>
          <p:cNvSpPr txBox="1"/>
          <p:nvPr/>
        </p:nvSpPr>
        <p:spPr>
          <a:xfrm>
            <a:off x="10947479" y="1582362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830" name="TextBox 829"/>
          <p:cNvSpPr txBox="1"/>
          <p:nvPr/>
        </p:nvSpPr>
        <p:spPr>
          <a:xfrm>
            <a:off x="11279989" y="15823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831" name="TextBox 830"/>
          <p:cNvSpPr txBox="1"/>
          <p:nvPr/>
        </p:nvSpPr>
        <p:spPr>
          <a:xfrm>
            <a:off x="11612499" y="1582352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832" name="TextBox 831"/>
          <p:cNvSpPr txBox="1"/>
          <p:nvPr/>
        </p:nvSpPr>
        <p:spPr>
          <a:xfrm>
            <a:off x="11946257" y="15823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833" name="TextBox 832"/>
          <p:cNvSpPr txBox="1"/>
          <p:nvPr/>
        </p:nvSpPr>
        <p:spPr>
          <a:xfrm>
            <a:off x="12280015" y="1582352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836" name="TextBox 835"/>
          <p:cNvSpPr txBox="1"/>
          <p:nvPr/>
        </p:nvSpPr>
        <p:spPr>
          <a:xfrm>
            <a:off x="9617439" y="122704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837" name="TextBox 836"/>
          <p:cNvSpPr txBox="1"/>
          <p:nvPr/>
        </p:nvSpPr>
        <p:spPr>
          <a:xfrm>
            <a:off x="9949949" y="12270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838" name="TextBox 837"/>
          <p:cNvSpPr txBox="1"/>
          <p:nvPr/>
        </p:nvSpPr>
        <p:spPr>
          <a:xfrm>
            <a:off x="10282459" y="122703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839" name="TextBox 838"/>
          <p:cNvSpPr txBox="1"/>
          <p:nvPr/>
        </p:nvSpPr>
        <p:spPr>
          <a:xfrm>
            <a:off x="10614969" y="12270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840" name="TextBox 839"/>
          <p:cNvSpPr txBox="1"/>
          <p:nvPr/>
        </p:nvSpPr>
        <p:spPr>
          <a:xfrm>
            <a:off x="10947479" y="122702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841" name="TextBox 840"/>
          <p:cNvSpPr txBox="1"/>
          <p:nvPr/>
        </p:nvSpPr>
        <p:spPr>
          <a:xfrm>
            <a:off x="11279989" y="12270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842" name="TextBox 841"/>
          <p:cNvSpPr txBox="1"/>
          <p:nvPr/>
        </p:nvSpPr>
        <p:spPr>
          <a:xfrm>
            <a:off x="11612499" y="1227010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843" name="TextBox 842"/>
          <p:cNvSpPr txBox="1"/>
          <p:nvPr/>
        </p:nvSpPr>
        <p:spPr>
          <a:xfrm>
            <a:off x="11946257" y="12270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844" name="TextBox 843"/>
          <p:cNvSpPr txBox="1"/>
          <p:nvPr/>
        </p:nvSpPr>
        <p:spPr>
          <a:xfrm>
            <a:off x="12280015" y="122701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845" name="TextBox 844"/>
          <p:cNvSpPr txBox="1"/>
          <p:nvPr/>
        </p:nvSpPr>
        <p:spPr>
          <a:xfrm>
            <a:off x="9617439" y="87169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846" name="TextBox 845"/>
          <p:cNvSpPr txBox="1"/>
          <p:nvPr/>
        </p:nvSpPr>
        <p:spPr>
          <a:xfrm>
            <a:off x="9940424" y="8716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847" name="TextBox 846"/>
          <p:cNvSpPr txBox="1"/>
          <p:nvPr/>
        </p:nvSpPr>
        <p:spPr>
          <a:xfrm>
            <a:off x="10263409" y="87168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848" name="TextBox 847"/>
          <p:cNvSpPr txBox="1"/>
          <p:nvPr/>
        </p:nvSpPr>
        <p:spPr>
          <a:xfrm>
            <a:off x="10586394" y="871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75095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5947" y="99434"/>
            <a:ext cx="2378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MATHS 100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5118" y="6075005"/>
            <a:ext cx="1487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Front of room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6447" y="6063226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5407" y="6063226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84335" y="6063226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11472" y="5874807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100480" y="5874807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51552" y="5874807"/>
            <a:ext cx="0" cy="2001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A28AA37-AE1E-4C23-9A94-CEA0EEB87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92" y="855813"/>
            <a:ext cx="11320638" cy="501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7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10035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10035" y="54201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10035" y="50629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10035" y="4705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10035" y="43484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10035" y="3991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10035" y="363402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10035" y="3276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10035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10035" y="25623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10035" y="2205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17" name="TextBox 1216"/>
          <p:cNvSpPr txBox="1"/>
          <p:nvPr/>
        </p:nvSpPr>
        <p:spPr>
          <a:xfrm>
            <a:off x="8838598" y="57712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18" name="TextBox 1217"/>
          <p:cNvSpPr txBox="1"/>
          <p:nvPr/>
        </p:nvSpPr>
        <p:spPr>
          <a:xfrm>
            <a:off x="8838598" y="541406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8838598" y="5056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20" name="TextBox 1219"/>
          <p:cNvSpPr txBox="1"/>
          <p:nvPr/>
        </p:nvSpPr>
        <p:spPr>
          <a:xfrm>
            <a:off x="8838598" y="46996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21" name="TextBox 1220"/>
          <p:cNvSpPr txBox="1"/>
          <p:nvPr/>
        </p:nvSpPr>
        <p:spPr>
          <a:xfrm>
            <a:off x="8838598" y="434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22" name="TextBox 1221"/>
          <p:cNvSpPr txBox="1"/>
          <p:nvPr/>
        </p:nvSpPr>
        <p:spPr>
          <a:xfrm>
            <a:off x="8838598" y="39851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8838598" y="36279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24" name="TextBox 1223"/>
          <p:cNvSpPr txBox="1"/>
          <p:nvPr/>
        </p:nvSpPr>
        <p:spPr>
          <a:xfrm>
            <a:off x="8838598" y="3270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25" name="TextBox 1224"/>
          <p:cNvSpPr txBox="1"/>
          <p:nvPr/>
        </p:nvSpPr>
        <p:spPr>
          <a:xfrm>
            <a:off x="8838598" y="29135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26" name="TextBox 1225"/>
          <p:cNvSpPr txBox="1"/>
          <p:nvPr/>
        </p:nvSpPr>
        <p:spPr>
          <a:xfrm>
            <a:off x="8838598" y="255631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8838598" y="21990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1955" y="6320270"/>
            <a:ext cx="274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Blank Chart for new rooms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49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36" name="TextBox 1235"/>
          <p:cNvSpPr txBox="1"/>
          <p:nvPr/>
        </p:nvSpPr>
        <p:spPr>
          <a:xfrm>
            <a:off x="124345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37" name="TextBox 1236"/>
          <p:cNvSpPr txBox="1"/>
          <p:nvPr/>
        </p:nvSpPr>
        <p:spPr>
          <a:xfrm>
            <a:off x="150149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8" name="TextBox 1237"/>
          <p:cNvSpPr txBox="1"/>
          <p:nvPr/>
        </p:nvSpPr>
        <p:spPr>
          <a:xfrm>
            <a:off x="175954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39" name="TextBox 1238"/>
          <p:cNvSpPr txBox="1"/>
          <p:nvPr/>
        </p:nvSpPr>
        <p:spPr>
          <a:xfrm>
            <a:off x="201758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40" name="TextBox 1239"/>
          <p:cNvSpPr txBox="1"/>
          <p:nvPr/>
        </p:nvSpPr>
        <p:spPr>
          <a:xfrm>
            <a:off x="22756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41" name="TextBox 1240"/>
          <p:cNvSpPr txBox="1"/>
          <p:nvPr/>
        </p:nvSpPr>
        <p:spPr>
          <a:xfrm>
            <a:off x="253367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42" name="TextBox 1241"/>
          <p:cNvSpPr txBox="1"/>
          <p:nvPr/>
        </p:nvSpPr>
        <p:spPr>
          <a:xfrm>
            <a:off x="279172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243" name="TextBox 1242"/>
          <p:cNvSpPr txBox="1"/>
          <p:nvPr/>
        </p:nvSpPr>
        <p:spPr>
          <a:xfrm>
            <a:off x="304976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244" name="TextBox 1243"/>
          <p:cNvSpPr txBox="1"/>
          <p:nvPr/>
        </p:nvSpPr>
        <p:spPr>
          <a:xfrm>
            <a:off x="3307810" y="3905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246" name="TextBox 1245"/>
          <p:cNvSpPr txBox="1"/>
          <p:nvPr/>
        </p:nvSpPr>
        <p:spPr>
          <a:xfrm>
            <a:off x="3640325" y="3905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247" name="TextBox 1246"/>
          <p:cNvSpPr txBox="1"/>
          <p:nvPr/>
        </p:nvSpPr>
        <p:spPr>
          <a:xfrm>
            <a:off x="3972835" y="3905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248" name="TextBox 1247"/>
          <p:cNvSpPr txBox="1"/>
          <p:nvPr/>
        </p:nvSpPr>
        <p:spPr>
          <a:xfrm>
            <a:off x="4305345" y="3905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249" name="TextBox 1248"/>
          <p:cNvSpPr txBox="1"/>
          <p:nvPr/>
        </p:nvSpPr>
        <p:spPr>
          <a:xfrm>
            <a:off x="4637855" y="3905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250" name="TextBox 1249"/>
          <p:cNvSpPr txBox="1"/>
          <p:nvPr/>
        </p:nvSpPr>
        <p:spPr>
          <a:xfrm>
            <a:off x="4960840" y="3905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251" name="TextBox 1250"/>
          <p:cNvSpPr txBox="1"/>
          <p:nvPr/>
        </p:nvSpPr>
        <p:spPr>
          <a:xfrm>
            <a:off x="5283825" y="39049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252" name="TextBox 1251"/>
          <p:cNvSpPr txBox="1"/>
          <p:nvPr/>
        </p:nvSpPr>
        <p:spPr>
          <a:xfrm>
            <a:off x="5606810" y="39049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253" name="TextBox 1252"/>
          <p:cNvSpPr txBox="1"/>
          <p:nvPr/>
        </p:nvSpPr>
        <p:spPr>
          <a:xfrm>
            <a:off x="5929795" y="39048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254" name="TextBox 1253"/>
          <p:cNvSpPr txBox="1"/>
          <p:nvPr/>
        </p:nvSpPr>
        <p:spPr>
          <a:xfrm>
            <a:off x="6262305" y="3904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255" name="TextBox 1254"/>
          <p:cNvSpPr txBox="1"/>
          <p:nvPr/>
        </p:nvSpPr>
        <p:spPr>
          <a:xfrm>
            <a:off x="6594815" y="3904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256" name="TextBox 1255"/>
          <p:cNvSpPr txBox="1"/>
          <p:nvPr/>
        </p:nvSpPr>
        <p:spPr>
          <a:xfrm>
            <a:off x="6927325" y="3904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257" name="TextBox 1256"/>
          <p:cNvSpPr txBox="1"/>
          <p:nvPr/>
        </p:nvSpPr>
        <p:spPr>
          <a:xfrm>
            <a:off x="7259835" y="39046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1258" name="TextBox 1257"/>
          <p:cNvSpPr txBox="1"/>
          <p:nvPr/>
        </p:nvSpPr>
        <p:spPr>
          <a:xfrm>
            <a:off x="7592345" y="3904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1259" name="TextBox 1258"/>
          <p:cNvSpPr txBox="1"/>
          <p:nvPr/>
        </p:nvSpPr>
        <p:spPr>
          <a:xfrm>
            <a:off x="7924855" y="3904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1260" name="TextBox 1259"/>
          <p:cNvSpPr txBox="1"/>
          <p:nvPr/>
        </p:nvSpPr>
        <p:spPr>
          <a:xfrm>
            <a:off x="8257365" y="3904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1261" name="TextBox 1260"/>
          <p:cNvSpPr txBox="1"/>
          <p:nvPr/>
        </p:nvSpPr>
        <p:spPr>
          <a:xfrm>
            <a:off x="8580350" y="3904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1262" name="TextBox 1261"/>
          <p:cNvSpPr txBox="1"/>
          <p:nvPr/>
        </p:nvSpPr>
        <p:spPr>
          <a:xfrm>
            <a:off x="8903335" y="3904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1263" name="TextBox 1262"/>
          <p:cNvSpPr txBox="1"/>
          <p:nvPr/>
        </p:nvSpPr>
        <p:spPr>
          <a:xfrm>
            <a:off x="9226320" y="3904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1264" name="TextBox 1263"/>
          <p:cNvSpPr txBox="1"/>
          <p:nvPr/>
        </p:nvSpPr>
        <p:spPr>
          <a:xfrm>
            <a:off x="9549305" y="3904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1265" name="TextBox 1264"/>
          <p:cNvSpPr txBox="1"/>
          <p:nvPr/>
        </p:nvSpPr>
        <p:spPr>
          <a:xfrm>
            <a:off x="9881815" y="3904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1266" name="TextBox 1265"/>
          <p:cNvSpPr txBox="1"/>
          <p:nvPr/>
        </p:nvSpPr>
        <p:spPr>
          <a:xfrm>
            <a:off x="10214325" y="3904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1267" name="TextBox 1266"/>
          <p:cNvSpPr txBox="1"/>
          <p:nvPr/>
        </p:nvSpPr>
        <p:spPr>
          <a:xfrm>
            <a:off x="10546835" y="3904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1268" name="TextBox 1267"/>
          <p:cNvSpPr txBox="1"/>
          <p:nvPr/>
        </p:nvSpPr>
        <p:spPr>
          <a:xfrm>
            <a:off x="10879345" y="3904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1269" name="TextBox 1268"/>
          <p:cNvSpPr txBox="1"/>
          <p:nvPr/>
        </p:nvSpPr>
        <p:spPr>
          <a:xfrm>
            <a:off x="11211855" y="3904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1270" name="TextBox 1269"/>
          <p:cNvSpPr txBox="1"/>
          <p:nvPr/>
        </p:nvSpPr>
        <p:spPr>
          <a:xfrm>
            <a:off x="1154436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11878123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12211881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12545639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38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12879397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39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1321315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8045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2897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87019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4506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814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2993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8798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4602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0407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621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90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5754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1559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7363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3168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897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4777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51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71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5176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0980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46785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258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8394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4198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16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020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824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629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3433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4923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5042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0847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6651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2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580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384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7189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22993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879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74602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00407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6211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845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3310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49114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74919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0723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652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33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7189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2993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48798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4602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0040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26211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49437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289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00943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25898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73542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98394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241985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99222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4074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65408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1212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17017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2821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58003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838077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09612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354167" y="54372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86682" y="54372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019192" y="54372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351702" y="54372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182582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40627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698672" y="50911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031187" y="50911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363697" y="50911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696207" y="50911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028717" y="50911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351702" y="50911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71672" y="474508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729717" y="4745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062232" y="4745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394742" y="4745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727252" y="4745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059762" y="4745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82747" y="4745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705732" y="4745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8028717" y="4745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51702" y="47450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082180" y="43683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414695" y="43683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747205" y="43683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79715" y="43683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412225" y="43683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735210" y="43683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58195" y="43683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381180" y="43683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704165" y="43683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036675" y="43683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369185" y="43683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38138" y="40158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070653" y="40158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403163" y="40158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735673" y="40158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068183" y="40158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391168" y="40158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714153" y="40158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037138" y="40158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60123" y="40158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692633" y="40158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025143" y="40158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357653" y="40158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28774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545785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80383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061875" y="36699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394390" y="36699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726900" y="36699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059410" y="36699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391920" y="36699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714905" y="36699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037890" y="36699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360875" y="36699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683860" y="36699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8016370" y="36699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348880" y="36699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868001" y="33243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26046" y="33116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384091" y="33116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716606" y="33116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5049116" y="33116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381626" y="33116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14136" y="33116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37121" y="33116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360106" y="33116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683091" y="33116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006076" y="33116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338586" y="33116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671096" y="33116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8003606" y="33116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8336116" y="33116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375806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01611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7415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53220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79024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48291" y="29428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380806" y="2942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713316" y="29428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045826" y="29428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378336" y="29428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01321" y="29428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024306" y="29428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347291" y="29428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0276" y="29428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8002786" y="29428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8335296" y="29428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318162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343966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69771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95575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21380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447184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4729892" y="26132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062407" y="26132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5394917" y="26132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727427" y="26132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059937" y="26132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382922" y="26132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6705907" y="26132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028892" y="26132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351877" y="26132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684387" y="26132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016897" y="26132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349407" y="26132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92360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18165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343969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369774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95578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421383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447187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729922" y="2271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062437" y="2271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5394947" y="22716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727457" y="22716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59967" y="22716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6382952" y="22716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705937" y="22716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028922" y="22716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7351907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684417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016927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8349437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1560463" y="578771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1818508" y="57877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2151023" y="57877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2483533" y="57877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0529519" y="54885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0852504" y="54885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11175489" y="54885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11498474" y="54885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1821459" y="54885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2153969" y="54885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12486479" y="54885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9842503" y="51149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10165488" y="51149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0488473" y="51149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0820983" y="51149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1153493" y="51149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1486003" y="51149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1818513" y="51149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12151023" y="51149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2483533" y="51149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9842503" y="47710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0175013" y="4771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10507523" y="4771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0840033" y="4771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1172543" y="4771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1505053" y="4771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1837563" y="4771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12160548" y="4771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12483533" y="4771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9536972" y="4402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9869482" y="4402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10201992" y="4402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10534502" y="4402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0867012" y="4402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1189997" y="4402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11512982" y="4402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1835967" y="44026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12158952" y="4402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2491462" y="4402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9205962" y="40217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9538472" y="40217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9870982" y="40217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10203492" y="40217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10526477" y="40217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0849462" y="40217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11172447" y="40217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1495432" y="40216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11827942" y="40216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2160452" y="40216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2492962" y="40216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10193967" y="36676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10526477" y="3667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0858987" y="3667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11191497" y="3667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11524007" y="3667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11846992" y="3667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12169977" y="3667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12492962" y="3667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0203492" y="33244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0536002" y="33244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10868512" y="33244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11191497" y="33244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11514482" y="3324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1837467" y="33244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2160452" y="33243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12492962" y="33243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0810785" y="29569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1143295" y="29569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11475805" y="29569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1808315" y="29568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12140825" y="29568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12463810" y="29568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11143295" y="26013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1475805" y="26013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11808315" y="26013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12140825" y="26013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12463810" y="26013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11466280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11798790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2131300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2463810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8277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28185</TotalTime>
  <Words>812</Words>
  <Application>Microsoft Office PowerPoint</Application>
  <PresentationFormat>Widescreen</PresentationFormat>
  <Paragraphs>804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Needy</dc:creator>
  <cp:lastModifiedBy>Eleanor R Hodby</cp:lastModifiedBy>
  <cp:revision>72</cp:revision>
  <dcterms:created xsi:type="dcterms:W3CDTF">2018-05-22T05:32:05Z</dcterms:created>
  <dcterms:modified xsi:type="dcterms:W3CDTF">2019-05-07T03:25:37Z</dcterms:modified>
</cp:coreProperties>
</file>