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19491-5037-4658-B764-9D469B8C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E5A602-E8BA-4A75-B82C-3E03DB825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76FD-C377-47DD-915B-27B5C2316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5C910F-4DB3-483C-BDEB-58C3D9D7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DAC78-83EF-4EB0-8FE5-8CC34002D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90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7BC78-38AF-4F93-8FD2-7BB5358A6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C7AF3-121F-43B7-A9B9-5416C2696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91D83-8C29-4CE4-9D4B-219913AF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3CFB-973F-449A-AA37-04806335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B58EA-5CCA-4F3A-BAF2-4896C894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7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BA7617-5186-4FDF-8652-50FC440161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CD17D-F925-4491-9AEC-0B5372291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ACA54-E3D5-462B-88E0-536E9800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DA1D4-AB66-4F91-A2F3-C6324028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6F002-7BC5-4173-8670-C16D0EA1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0C056-5C78-42BD-BAE1-67BB185C9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7459E-877E-47BC-8185-2C9C5E5B5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4C2A9-1A41-480E-BB06-B5FB92A2D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DB04F-9AC6-42BB-BF3B-F51E33D87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5E6C-0C1B-45C3-BDCC-09872E092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4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892C-B1D3-4EDD-9254-3F24B104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FFFDC-520F-4289-870A-BC81941AC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5025A-76FE-4CC3-A515-6FA15D936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E03D5-1508-47AD-BBE1-E8E22D0A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FDC45-FD9B-41D4-A706-9318263E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8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55D37-8224-49EC-9644-4D9B292A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2E2C6-B5DF-4C77-980A-4B4984265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F7A95-14FE-4847-ADE7-CDA6DE2C0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9058D-E8DE-44DC-A65C-D3405F44F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821E0-CCE6-47C1-9E20-998764D4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A6410-3D7C-4961-A65D-E0E770A9F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E39B7-B3AC-4356-A4F4-0299A0E99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CD509-0B93-403A-9B8A-78CAD9927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25B530-F0FB-4C74-AB9A-DE520E6DB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E68F7-4F5E-4211-8756-EADABA5DD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AADAF-C0DD-437A-86C6-FAC5B0DC4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02E6AD-9262-40E3-AC22-EA48CA97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C54304-BC6D-4098-BE4A-2F96B0CD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8C5262-6F3F-4863-BFEB-3D0D5B95C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614B-312D-4502-B70C-9F95E583F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A90130-15CC-4A3C-88DC-F1B970359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332A0-512A-4317-926E-BE24D96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2A2CD1-ED8B-4ABB-BFB6-BD4B2BDA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8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AC9A25-4C97-4DE0-80B6-6748FBA7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852A9B-1907-4A31-AD62-6C5C08DD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B1FA4-5F90-4782-96B6-5A46D82E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4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2D4C-F250-49DC-8D05-8978E8B9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E34AA-92DD-4D4D-AFC4-9B4B0D6D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E9E3F-782A-4D1B-AF39-F3ABD32F6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14724-E66F-498D-9337-D8008C64C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58BF0-1F7C-474E-B20E-FD9707475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12CA4-7C9F-4D46-A132-999D6955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9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B9DED-47E7-4B1E-8AFD-41E76979F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0A6F60-4F9A-4D4A-A69B-E6A88BDFC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3FABA-A594-4202-A407-5B9DE49CE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18D42-3C1B-4306-9D1F-4CBE53B7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8DE02-AB37-4C83-BDA5-1BA84402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5B6FC-1044-4E8E-9DE5-E8B8EC892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36478-B73A-417F-B2F2-1BA103E8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CA7CCE-71A8-481D-BCC6-A4DF68717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7B18A-3B71-4893-8390-EAAC48286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DFBF-01F4-4E44-8A6A-F73E3C4F2E9D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54DD3-F6D6-4F7C-8D28-6FF1F76D0D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F1787-260E-46BE-A784-4F6B2A085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4584-DFD7-4A01-A762-76FF17A35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3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" name="TextBox 1198"/>
          <p:cNvSpPr txBox="1"/>
          <p:nvPr/>
        </p:nvSpPr>
        <p:spPr>
          <a:xfrm>
            <a:off x="2604869" y="566304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</a:t>
            </a:r>
          </a:p>
        </p:txBody>
      </p:sp>
      <p:sp>
        <p:nvSpPr>
          <p:cNvPr id="1200" name="TextBox 1199"/>
          <p:cNvSpPr txBox="1"/>
          <p:nvPr/>
        </p:nvSpPr>
        <p:spPr>
          <a:xfrm>
            <a:off x="2604869" y="530417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1201" name="TextBox 1200"/>
          <p:cNvSpPr txBox="1"/>
          <p:nvPr/>
        </p:nvSpPr>
        <p:spPr>
          <a:xfrm>
            <a:off x="2604869" y="494530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</a:t>
            </a:r>
          </a:p>
        </p:txBody>
      </p:sp>
      <p:sp>
        <p:nvSpPr>
          <p:cNvPr id="1202" name="TextBox 1201"/>
          <p:cNvSpPr txBox="1"/>
          <p:nvPr/>
        </p:nvSpPr>
        <p:spPr>
          <a:xfrm>
            <a:off x="2604869" y="458643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1203" name="TextBox 1202"/>
          <p:cNvSpPr txBox="1"/>
          <p:nvPr/>
        </p:nvSpPr>
        <p:spPr>
          <a:xfrm>
            <a:off x="2604869" y="42275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</a:t>
            </a:r>
          </a:p>
        </p:txBody>
      </p:sp>
      <p:sp>
        <p:nvSpPr>
          <p:cNvPr id="1204" name="TextBox 1203"/>
          <p:cNvSpPr txBox="1"/>
          <p:nvPr/>
        </p:nvSpPr>
        <p:spPr>
          <a:xfrm>
            <a:off x="2604869" y="386868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205" name="TextBox 1204"/>
          <p:cNvSpPr txBox="1"/>
          <p:nvPr/>
        </p:nvSpPr>
        <p:spPr>
          <a:xfrm>
            <a:off x="2604869" y="350981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</a:t>
            </a:r>
          </a:p>
        </p:txBody>
      </p:sp>
      <p:sp>
        <p:nvSpPr>
          <p:cNvPr id="1206" name="TextBox 1205"/>
          <p:cNvSpPr txBox="1"/>
          <p:nvPr/>
        </p:nvSpPr>
        <p:spPr>
          <a:xfrm>
            <a:off x="2604869" y="3150947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07" name="TextBox 1206"/>
          <p:cNvSpPr txBox="1"/>
          <p:nvPr/>
        </p:nvSpPr>
        <p:spPr>
          <a:xfrm>
            <a:off x="2604869" y="2792076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208" name="TextBox 1207"/>
          <p:cNvSpPr txBox="1"/>
          <p:nvPr/>
        </p:nvSpPr>
        <p:spPr>
          <a:xfrm>
            <a:off x="2604869" y="2433205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209" name="TextBox 1208"/>
          <p:cNvSpPr txBox="1"/>
          <p:nvPr/>
        </p:nvSpPr>
        <p:spPr>
          <a:xfrm>
            <a:off x="2604869" y="2074334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21955" y="6320270"/>
            <a:ext cx="81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E 0046</a:t>
            </a: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73B29712-5722-4E4B-9B09-29A76211A406}"/>
              </a:ext>
            </a:extLst>
          </p:cNvPr>
          <p:cNvSpPr txBox="1"/>
          <p:nvPr/>
        </p:nvSpPr>
        <p:spPr>
          <a:xfrm>
            <a:off x="3021071" y="571690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0B085DCC-AC34-4D6C-8E43-AFEBB5B83A3A}"/>
              </a:ext>
            </a:extLst>
          </p:cNvPr>
          <p:cNvSpPr txBox="1"/>
          <p:nvPr/>
        </p:nvSpPr>
        <p:spPr>
          <a:xfrm>
            <a:off x="3269591" y="57169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C9C2EF8F-7E52-42F5-94A5-AAD046C73776}"/>
              </a:ext>
            </a:extLst>
          </p:cNvPr>
          <p:cNvSpPr txBox="1"/>
          <p:nvPr/>
        </p:nvSpPr>
        <p:spPr>
          <a:xfrm>
            <a:off x="3527636" y="571690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65731ECC-04AB-48CC-A599-798C492D4D13}"/>
              </a:ext>
            </a:extLst>
          </p:cNvPr>
          <p:cNvSpPr txBox="1"/>
          <p:nvPr/>
        </p:nvSpPr>
        <p:spPr>
          <a:xfrm>
            <a:off x="3785681" y="57169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B2225783-7F43-4060-AD20-640DB9F70B5B}"/>
              </a:ext>
            </a:extLst>
          </p:cNvPr>
          <p:cNvSpPr txBox="1"/>
          <p:nvPr/>
        </p:nvSpPr>
        <p:spPr>
          <a:xfrm>
            <a:off x="4043726" y="571690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D8236A48-291D-4B15-9FA9-52F81F934F7B}"/>
              </a:ext>
            </a:extLst>
          </p:cNvPr>
          <p:cNvSpPr txBox="1"/>
          <p:nvPr/>
        </p:nvSpPr>
        <p:spPr>
          <a:xfrm>
            <a:off x="4301771" y="57169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09C2FFE1-B541-47AA-A22D-1EB1E57CF208}"/>
              </a:ext>
            </a:extLst>
          </p:cNvPr>
          <p:cNvSpPr txBox="1"/>
          <p:nvPr/>
        </p:nvSpPr>
        <p:spPr>
          <a:xfrm>
            <a:off x="4559816" y="571690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58" name="TextBox 357">
            <a:extLst>
              <a:ext uri="{FF2B5EF4-FFF2-40B4-BE49-F238E27FC236}">
                <a16:creationId xmlns:a16="http://schemas.microsoft.com/office/drawing/2014/main" id="{80A843E4-0715-4BA1-A34F-F12DAC087BE1}"/>
              </a:ext>
            </a:extLst>
          </p:cNvPr>
          <p:cNvSpPr txBox="1"/>
          <p:nvPr/>
        </p:nvSpPr>
        <p:spPr>
          <a:xfrm>
            <a:off x="4817861" y="571690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0E87910E-6C65-4779-9826-BB524D289696}"/>
              </a:ext>
            </a:extLst>
          </p:cNvPr>
          <p:cNvSpPr txBox="1"/>
          <p:nvPr/>
        </p:nvSpPr>
        <p:spPr>
          <a:xfrm>
            <a:off x="5075906" y="571690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DE81C5AB-67BA-403F-805A-FD174139439D}"/>
              </a:ext>
            </a:extLst>
          </p:cNvPr>
          <p:cNvSpPr txBox="1"/>
          <p:nvPr/>
        </p:nvSpPr>
        <p:spPr>
          <a:xfrm>
            <a:off x="5333951" y="571690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22305728-777A-43B7-AF71-16D086B56A31}"/>
              </a:ext>
            </a:extLst>
          </p:cNvPr>
          <p:cNvSpPr txBox="1"/>
          <p:nvPr/>
        </p:nvSpPr>
        <p:spPr>
          <a:xfrm>
            <a:off x="5666466" y="5716904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FD4E4B12-E043-4520-B423-F4BF77E66770}"/>
              </a:ext>
            </a:extLst>
          </p:cNvPr>
          <p:cNvSpPr txBox="1"/>
          <p:nvPr/>
        </p:nvSpPr>
        <p:spPr>
          <a:xfrm>
            <a:off x="3021071" y="535807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B74F5E0-8E6A-4B4F-85BA-C507B51ABF16}"/>
              </a:ext>
            </a:extLst>
          </p:cNvPr>
          <p:cNvSpPr txBox="1"/>
          <p:nvPr/>
        </p:nvSpPr>
        <p:spPr>
          <a:xfrm>
            <a:off x="3269591" y="535807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55698D02-4A76-4556-9A02-70751ECDFC12}"/>
              </a:ext>
            </a:extLst>
          </p:cNvPr>
          <p:cNvSpPr txBox="1"/>
          <p:nvPr/>
        </p:nvSpPr>
        <p:spPr>
          <a:xfrm>
            <a:off x="3527636" y="535807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ADE6ED4E-9D04-4F01-823F-37754462C72C}"/>
              </a:ext>
            </a:extLst>
          </p:cNvPr>
          <p:cNvSpPr txBox="1"/>
          <p:nvPr/>
        </p:nvSpPr>
        <p:spPr>
          <a:xfrm>
            <a:off x="3785681" y="535807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95E82D04-C4AE-4ECF-AA6F-652497D72529}"/>
              </a:ext>
            </a:extLst>
          </p:cNvPr>
          <p:cNvSpPr txBox="1"/>
          <p:nvPr/>
        </p:nvSpPr>
        <p:spPr>
          <a:xfrm>
            <a:off x="4043726" y="535807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681B5E53-73DD-4866-BC1D-5879850C9D27}"/>
              </a:ext>
            </a:extLst>
          </p:cNvPr>
          <p:cNvSpPr txBox="1"/>
          <p:nvPr/>
        </p:nvSpPr>
        <p:spPr>
          <a:xfrm>
            <a:off x="4301771" y="535807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E2D0DFCB-8E53-477C-A474-9407ED7FA56C}"/>
              </a:ext>
            </a:extLst>
          </p:cNvPr>
          <p:cNvSpPr txBox="1"/>
          <p:nvPr/>
        </p:nvSpPr>
        <p:spPr>
          <a:xfrm>
            <a:off x="4559816" y="5358076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C7634573-EEEB-4E47-BDCD-C45D3CB3E14F}"/>
              </a:ext>
            </a:extLst>
          </p:cNvPr>
          <p:cNvSpPr txBox="1"/>
          <p:nvPr/>
        </p:nvSpPr>
        <p:spPr>
          <a:xfrm>
            <a:off x="4817861" y="535807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66C02EAA-B4DE-4742-8A7F-1110CE48E8C3}"/>
              </a:ext>
            </a:extLst>
          </p:cNvPr>
          <p:cNvSpPr txBox="1"/>
          <p:nvPr/>
        </p:nvSpPr>
        <p:spPr>
          <a:xfrm>
            <a:off x="5075906" y="5358076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59CC5095-44B1-47A3-BE2D-AD8D2AEE4D9D}"/>
              </a:ext>
            </a:extLst>
          </p:cNvPr>
          <p:cNvSpPr txBox="1"/>
          <p:nvPr/>
        </p:nvSpPr>
        <p:spPr>
          <a:xfrm>
            <a:off x="5333951" y="535807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63926D06-BC2C-4128-8A9F-9C9F5FAD3665}"/>
              </a:ext>
            </a:extLst>
          </p:cNvPr>
          <p:cNvSpPr txBox="1"/>
          <p:nvPr/>
        </p:nvSpPr>
        <p:spPr>
          <a:xfrm>
            <a:off x="3021071" y="499924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73" name="TextBox 372">
            <a:extLst>
              <a:ext uri="{FF2B5EF4-FFF2-40B4-BE49-F238E27FC236}">
                <a16:creationId xmlns:a16="http://schemas.microsoft.com/office/drawing/2014/main" id="{B1AE05A5-B09F-49A9-8FE3-D572A2C080C5}"/>
              </a:ext>
            </a:extLst>
          </p:cNvPr>
          <p:cNvSpPr txBox="1"/>
          <p:nvPr/>
        </p:nvSpPr>
        <p:spPr>
          <a:xfrm>
            <a:off x="3269591" y="49992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B7555CC2-C526-4F97-986B-D1BE73E925D0}"/>
              </a:ext>
            </a:extLst>
          </p:cNvPr>
          <p:cNvSpPr txBox="1"/>
          <p:nvPr/>
        </p:nvSpPr>
        <p:spPr>
          <a:xfrm>
            <a:off x="3527636" y="499924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75" name="TextBox 374">
            <a:extLst>
              <a:ext uri="{FF2B5EF4-FFF2-40B4-BE49-F238E27FC236}">
                <a16:creationId xmlns:a16="http://schemas.microsoft.com/office/drawing/2014/main" id="{1CCB6A62-82C7-4E2A-9056-030A2D31CB37}"/>
              </a:ext>
            </a:extLst>
          </p:cNvPr>
          <p:cNvSpPr txBox="1"/>
          <p:nvPr/>
        </p:nvSpPr>
        <p:spPr>
          <a:xfrm>
            <a:off x="3785681" y="49992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76" name="TextBox 375">
            <a:extLst>
              <a:ext uri="{FF2B5EF4-FFF2-40B4-BE49-F238E27FC236}">
                <a16:creationId xmlns:a16="http://schemas.microsoft.com/office/drawing/2014/main" id="{52D43659-5BC9-4752-8411-982D24F186EF}"/>
              </a:ext>
            </a:extLst>
          </p:cNvPr>
          <p:cNvSpPr txBox="1"/>
          <p:nvPr/>
        </p:nvSpPr>
        <p:spPr>
          <a:xfrm>
            <a:off x="4043726" y="499924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6D10B9E9-C21D-4742-BB0D-7CF0E6B4BF8F}"/>
              </a:ext>
            </a:extLst>
          </p:cNvPr>
          <p:cNvSpPr txBox="1"/>
          <p:nvPr/>
        </p:nvSpPr>
        <p:spPr>
          <a:xfrm>
            <a:off x="4301771" y="49992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8BD9A3B9-362A-4F51-9CBB-41B408BAEFB2}"/>
              </a:ext>
            </a:extLst>
          </p:cNvPr>
          <p:cNvSpPr txBox="1"/>
          <p:nvPr/>
        </p:nvSpPr>
        <p:spPr>
          <a:xfrm>
            <a:off x="4559816" y="4999249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79" name="TextBox 378">
            <a:extLst>
              <a:ext uri="{FF2B5EF4-FFF2-40B4-BE49-F238E27FC236}">
                <a16:creationId xmlns:a16="http://schemas.microsoft.com/office/drawing/2014/main" id="{561D22E7-EE76-41DC-874C-A09B73025FC0}"/>
              </a:ext>
            </a:extLst>
          </p:cNvPr>
          <p:cNvSpPr txBox="1"/>
          <p:nvPr/>
        </p:nvSpPr>
        <p:spPr>
          <a:xfrm>
            <a:off x="4817861" y="499924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48C9B53B-853B-43C1-AF9C-5C7EC88C7C9E}"/>
              </a:ext>
            </a:extLst>
          </p:cNvPr>
          <p:cNvSpPr txBox="1"/>
          <p:nvPr/>
        </p:nvSpPr>
        <p:spPr>
          <a:xfrm>
            <a:off x="5075906" y="4999249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F7F91789-FBD6-4DD8-A01A-BAF03E195B4D}"/>
              </a:ext>
            </a:extLst>
          </p:cNvPr>
          <p:cNvSpPr txBox="1"/>
          <p:nvPr/>
        </p:nvSpPr>
        <p:spPr>
          <a:xfrm>
            <a:off x="5333951" y="499924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82" name="TextBox 381">
            <a:extLst>
              <a:ext uri="{FF2B5EF4-FFF2-40B4-BE49-F238E27FC236}">
                <a16:creationId xmlns:a16="http://schemas.microsoft.com/office/drawing/2014/main" id="{7182DF31-B676-4318-AE7C-BA28A3A66987}"/>
              </a:ext>
            </a:extLst>
          </p:cNvPr>
          <p:cNvSpPr txBox="1"/>
          <p:nvPr/>
        </p:nvSpPr>
        <p:spPr>
          <a:xfrm>
            <a:off x="5666466" y="4999244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383" name="TextBox 382">
            <a:extLst>
              <a:ext uri="{FF2B5EF4-FFF2-40B4-BE49-F238E27FC236}">
                <a16:creationId xmlns:a16="http://schemas.microsoft.com/office/drawing/2014/main" id="{6E82A35B-CDD9-492A-95CC-137DFF59044B}"/>
              </a:ext>
            </a:extLst>
          </p:cNvPr>
          <p:cNvSpPr txBox="1"/>
          <p:nvPr/>
        </p:nvSpPr>
        <p:spPr>
          <a:xfrm>
            <a:off x="5998976" y="4999239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385" name="TextBox 384">
            <a:extLst>
              <a:ext uri="{FF2B5EF4-FFF2-40B4-BE49-F238E27FC236}">
                <a16:creationId xmlns:a16="http://schemas.microsoft.com/office/drawing/2014/main" id="{8D45EA65-47CE-4FB3-84B4-93A29EEEF00D}"/>
              </a:ext>
            </a:extLst>
          </p:cNvPr>
          <p:cNvSpPr txBox="1"/>
          <p:nvPr/>
        </p:nvSpPr>
        <p:spPr>
          <a:xfrm>
            <a:off x="3021071" y="4640412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86" name="TextBox 385">
            <a:extLst>
              <a:ext uri="{FF2B5EF4-FFF2-40B4-BE49-F238E27FC236}">
                <a16:creationId xmlns:a16="http://schemas.microsoft.com/office/drawing/2014/main" id="{78A95D39-D62F-4EA7-A3A5-225BD8D2DC15}"/>
              </a:ext>
            </a:extLst>
          </p:cNvPr>
          <p:cNvSpPr txBox="1"/>
          <p:nvPr/>
        </p:nvSpPr>
        <p:spPr>
          <a:xfrm>
            <a:off x="3269591" y="464041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387" name="TextBox 386">
            <a:extLst>
              <a:ext uri="{FF2B5EF4-FFF2-40B4-BE49-F238E27FC236}">
                <a16:creationId xmlns:a16="http://schemas.microsoft.com/office/drawing/2014/main" id="{1FCED399-6653-4D61-83F1-C3F627B7D1DF}"/>
              </a:ext>
            </a:extLst>
          </p:cNvPr>
          <p:cNvSpPr txBox="1"/>
          <p:nvPr/>
        </p:nvSpPr>
        <p:spPr>
          <a:xfrm>
            <a:off x="3527636" y="4640412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388" name="TextBox 387">
            <a:extLst>
              <a:ext uri="{FF2B5EF4-FFF2-40B4-BE49-F238E27FC236}">
                <a16:creationId xmlns:a16="http://schemas.microsoft.com/office/drawing/2014/main" id="{20968E9D-EDE7-4F9E-99EF-DDB03922BEF1}"/>
              </a:ext>
            </a:extLst>
          </p:cNvPr>
          <p:cNvSpPr txBox="1"/>
          <p:nvPr/>
        </p:nvSpPr>
        <p:spPr>
          <a:xfrm>
            <a:off x="3785681" y="464041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389" name="TextBox 388">
            <a:extLst>
              <a:ext uri="{FF2B5EF4-FFF2-40B4-BE49-F238E27FC236}">
                <a16:creationId xmlns:a16="http://schemas.microsoft.com/office/drawing/2014/main" id="{AC4B9264-0D49-4EB0-A3B7-DB948C0DD882}"/>
              </a:ext>
            </a:extLst>
          </p:cNvPr>
          <p:cNvSpPr txBox="1"/>
          <p:nvPr/>
        </p:nvSpPr>
        <p:spPr>
          <a:xfrm>
            <a:off x="4043726" y="4640412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390" name="TextBox 389">
            <a:extLst>
              <a:ext uri="{FF2B5EF4-FFF2-40B4-BE49-F238E27FC236}">
                <a16:creationId xmlns:a16="http://schemas.microsoft.com/office/drawing/2014/main" id="{3375BB27-8710-49F5-968D-7B8F28EA01B5}"/>
              </a:ext>
            </a:extLst>
          </p:cNvPr>
          <p:cNvSpPr txBox="1"/>
          <p:nvPr/>
        </p:nvSpPr>
        <p:spPr>
          <a:xfrm>
            <a:off x="4301771" y="464041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60D70FBF-78CE-4565-9A44-468068280C28}"/>
              </a:ext>
            </a:extLst>
          </p:cNvPr>
          <p:cNvSpPr txBox="1"/>
          <p:nvPr/>
        </p:nvSpPr>
        <p:spPr>
          <a:xfrm>
            <a:off x="4559816" y="4640412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1AB8FADA-91A9-415F-9794-06E5512BEF67}"/>
              </a:ext>
            </a:extLst>
          </p:cNvPr>
          <p:cNvSpPr txBox="1"/>
          <p:nvPr/>
        </p:nvSpPr>
        <p:spPr>
          <a:xfrm>
            <a:off x="4817861" y="464041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93" name="TextBox 392">
            <a:extLst>
              <a:ext uri="{FF2B5EF4-FFF2-40B4-BE49-F238E27FC236}">
                <a16:creationId xmlns:a16="http://schemas.microsoft.com/office/drawing/2014/main" id="{475498DD-B4E2-4D24-95E9-9D8E9FDF5D1C}"/>
              </a:ext>
            </a:extLst>
          </p:cNvPr>
          <p:cNvSpPr txBox="1"/>
          <p:nvPr/>
        </p:nvSpPr>
        <p:spPr>
          <a:xfrm>
            <a:off x="5075906" y="4640412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394" name="TextBox 393">
            <a:extLst>
              <a:ext uri="{FF2B5EF4-FFF2-40B4-BE49-F238E27FC236}">
                <a16:creationId xmlns:a16="http://schemas.microsoft.com/office/drawing/2014/main" id="{A9F0B4C5-D014-4EC5-9591-22DEDE92DA45}"/>
              </a:ext>
            </a:extLst>
          </p:cNvPr>
          <p:cNvSpPr txBox="1"/>
          <p:nvPr/>
        </p:nvSpPr>
        <p:spPr>
          <a:xfrm>
            <a:off x="5333951" y="4640412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95" name="TextBox 394">
            <a:extLst>
              <a:ext uri="{FF2B5EF4-FFF2-40B4-BE49-F238E27FC236}">
                <a16:creationId xmlns:a16="http://schemas.microsoft.com/office/drawing/2014/main" id="{563090F5-0FD9-4760-8FC8-405D79E318BD}"/>
              </a:ext>
            </a:extLst>
          </p:cNvPr>
          <p:cNvSpPr txBox="1"/>
          <p:nvPr/>
        </p:nvSpPr>
        <p:spPr>
          <a:xfrm>
            <a:off x="5666466" y="4640407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9F7F82EC-5A2B-4F06-9F77-70F9BC5B473A}"/>
              </a:ext>
            </a:extLst>
          </p:cNvPr>
          <p:cNvSpPr txBox="1"/>
          <p:nvPr/>
        </p:nvSpPr>
        <p:spPr>
          <a:xfrm>
            <a:off x="5998976" y="4640402"/>
            <a:ext cx="328936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4250F869-BCA4-47F4-9BC5-40C571B22610}"/>
              </a:ext>
            </a:extLst>
          </p:cNvPr>
          <p:cNvSpPr txBox="1"/>
          <p:nvPr/>
        </p:nvSpPr>
        <p:spPr>
          <a:xfrm>
            <a:off x="3021071" y="428157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99" name="TextBox 398">
            <a:extLst>
              <a:ext uri="{FF2B5EF4-FFF2-40B4-BE49-F238E27FC236}">
                <a16:creationId xmlns:a16="http://schemas.microsoft.com/office/drawing/2014/main" id="{623786D8-8CBB-4B94-B6B3-6BE44C2F7465}"/>
              </a:ext>
            </a:extLst>
          </p:cNvPr>
          <p:cNvSpPr txBox="1"/>
          <p:nvPr/>
        </p:nvSpPr>
        <p:spPr>
          <a:xfrm>
            <a:off x="3269591" y="428157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0" name="TextBox 399">
            <a:extLst>
              <a:ext uri="{FF2B5EF4-FFF2-40B4-BE49-F238E27FC236}">
                <a16:creationId xmlns:a16="http://schemas.microsoft.com/office/drawing/2014/main" id="{7C66D07F-490D-4D7A-9634-6E73125A24C4}"/>
              </a:ext>
            </a:extLst>
          </p:cNvPr>
          <p:cNvSpPr txBox="1"/>
          <p:nvPr/>
        </p:nvSpPr>
        <p:spPr>
          <a:xfrm>
            <a:off x="3527636" y="428157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01" name="TextBox 400">
            <a:extLst>
              <a:ext uri="{FF2B5EF4-FFF2-40B4-BE49-F238E27FC236}">
                <a16:creationId xmlns:a16="http://schemas.microsoft.com/office/drawing/2014/main" id="{638E9032-E133-481B-A42F-862A3C992A2F}"/>
              </a:ext>
            </a:extLst>
          </p:cNvPr>
          <p:cNvSpPr txBox="1"/>
          <p:nvPr/>
        </p:nvSpPr>
        <p:spPr>
          <a:xfrm>
            <a:off x="3785681" y="428157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02" name="TextBox 401">
            <a:extLst>
              <a:ext uri="{FF2B5EF4-FFF2-40B4-BE49-F238E27FC236}">
                <a16:creationId xmlns:a16="http://schemas.microsoft.com/office/drawing/2014/main" id="{7FBCF639-EFF3-44C0-AF22-ED1E2FEEFC98}"/>
              </a:ext>
            </a:extLst>
          </p:cNvPr>
          <p:cNvSpPr txBox="1"/>
          <p:nvPr/>
        </p:nvSpPr>
        <p:spPr>
          <a:xfrm>
            <a:off x="4043726" y="428157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03" name="TextBox 402">
            <a:extLst>
              <a:ext uri="{FF2B5EF4-FFF2-40B4-BE49-F238E27FC236}">
                <a16:creationId xmlns:a16="http://schemas.microsoft.com/office/drawing/2014/main" id="{2DA1890B-231D-4732-B192-2B4B75057E04}"/>
              </a:ext>
            </a:extLst>
          </p:cNvPr>
          <p:cNvSpPr txBox="1"/>
          <p:nvPr/>
        </p:nvSpPr>
        <p:spPr>
          <a:xfrm>
            <a:off x="4301771" y="428157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04" name="TextBox 403">
            <a:extLst>
              <a:ext uri="{FF2B5EF4-FFF2-40B4-BE49-F238E27FC236}">
                <a16:creationId xmlns:a16="http://schemas.microsoft.com/office/drawing/2014/main" id="{4DB3BD83-67E9-4CE7-975C-CC58C0D8D977}"/>
              </a:ext>
            </a:extLst>
          </p:cNvPr>
          <p:cNvSpPr txBox="1"/>
          <p:nvPr/>
        </p:nvSpPr>
        <p:spPr>
          <a:xfrm>
            <a:off x="4559816" y="4281575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D1396FC1-E88C-4943-AA76-4228DB54119E}"/>
              </a:ext>
            </a:extLst>
          </p:cNvPr>
          <p:cNvSpPr txBox="1"/>
          <p:nvPr/>
        </p:nvSpPr>
        <p:spPr>
          <a:xfrm>
            <a:off x="4817861" y="428157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06" name="TextBox 405">
            <a:extLst>
              <a:ext uri="{FF2B5EF4-FFF2-40B4-BE49-F238E27FC236}">
                <a16:creationId xmlns:a16="http://schemas.microsoft.com/office/drawing/2014/main" id="{FB7C7553-BE45-4779-A7E8-484E64F78C83}"/>
              </a:ext>
            </a:extLst>
          </p:cNvPr>
          <p:cNvSpPr txBox="1"/>
          <p:nvPr/>
        </p:nvSpPr>
        <p:spPr>
          <a:xfrm>
            <a:off x="5075906" y="4281575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07" name="TextBox 406">
            <a:extLst>
              <a:ext uri="{FF2B5EF4-FFF2-40B4-BE49-F238E27FC236}">
                <a16:creationId xmlns:a16="http://schemas.microsoft.com/office/drawing/2014/main" id="{0B91E0E7-CE73-45B0-95CA-F9263F495E91}"/>
              </a:ext>
            </a:extLst>
          </p:cNvPr>
          <p:cNvSpPr txBox="1"/>
          <p:nvPr/>
        </p:nvSpPr>
        <p:spPr>
          <a:xfrm>
            <a:off x="5333951" y="4281575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D85414B3-CDC6-4226-BECC-BA3D41EB6A64}"/>
              </a:ext>
            </a:extLst>
          </p:cNvPr>
          <p:cNvSpPr txBox="1"/>
          <p:nvPr/>
        </p:nvSpPr>
        <p:spPr>
          <a:xfrm>
            <a:off x="5666466" y="4281570"/>
            <a:ext cx="328936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11</a:t>
            </a:r>
          </a:p>
        </p:txBody>
      </p:sp>
      <p:sp>
        <p:nvSpPr>
          <p:cNvPr id="410" name="TextBox 409">
            <a:extLst>
              <a:ext uri="{FF2B5EF4-FFF2-40B4-BE49-F238E27FC236}">
                <a16:creationId xmlns:a16="http://schemas.microsoft.com/office/drawing/2014/main" id="{DB3C7715-B36F-4134-AE4F-15464302BCBC}"/>
              </a:ext>
            </a:extLst>
          </p:cNvPr>
          <p:cNvSpPr txBox="1"/>
          <p:nvPr/>
        </p:nvSpPr>
        <p:spPr>
          <a:xfrm>
            <a:off x="3021071" y="392274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11" name="TextBox 410">
            <a:extLst>
              <a:ext uri="{FF2B5EF4-FFF2-40B4-BE49-F238E27FC236}">
                <a16:creationId xmlns:a16="http://schemas.microsoft.com/office/drawing/2014/main" id="{759281A0-C4F9-417E-BC61-B5BF5F7FB33D}"/>
              </a:ext>
            </a:extLst>
          </p:cNvPr>
          <p:cNvSpPr txBox="1"/>
          <p:nvPr/>
        </p:nvSpPr>
        <p:spPr>
          <a:xfrm>
            <a:off x="3269591" y="39227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12" name="TextBox 411">
            <a:extLst>
              <a:ext uri="{FF2B5EF4-FFF2-40B4-BE49-F238E27FC236}">
                <a16:creationId xmlns:a16="http://schemas.microsoft.com/office/drawing/2014/main" id="{75C51A5C-01FC-49C8-94FC-1E56766E35C3}"/>
              </a:ext>
            </a:extLst>
          </p:cNvPr>
          <p:cNvSpPr txBox="1"/>
          <p:nvPr/>
        </p:nvSpPr>
        <p:spPr>
          <a:xfrm>
            <a:off x="3527636" y="392274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13" name="TextBox 412">
            <a:extLst>
              <a:ext uri="{FF2B5EF4-FFF2-40B4-BE49-F238E27FC236}">
                <a16:creationId xmlns:a16="http://schemas.microsoft.com/office/drawing/2014/main" id="{711227B0-B63A-415A-9A58-1A730040F40F}"/>
              </a:ext>
            </a:extLst>
          </p:cNvPr>
          <p:cNvSpPr txBox="1"/>
          <p:nvPr/>
        </p:nvSpPr>
        <p:spPr>
          <a:xfrm>
            <a:off x="3785681" y="39227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14" name="TextBox 413">
            <a:extLst>
              <a:ext uri="{FF2B5EF4-FFF2-40B4-BE49-F238E27FC236}">
                <a16:creationId xmlns:a16="http://schemas.microsoft.com/office/drawing/2014/main" id="{C18B03D2-FB13-4B02-A492-7C57572CA510}"/>
              </a:ext>
            </a:extLst>
          </p:cNvPr>
          <p:cNvSpPr txBox="1"/>
          <p:nvPr/>
        </p:nvSpPr>
        <p:spPr>
          <a:xfrm>
            <a:off x="4043726" y="392274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27F94363-349A-457B-8FEF-B032833DD1C3}"/>
              </a:ext>
            </a:extLst>
          </p:cNvPr>
          <p:cNvSpPr txBox="1"/>
          <p:nvPr/>
        </p:nvSpPr>
        <p:spPr>
          <a:xfrm>
            <a:off x="4301771" y="39227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C9EA4BF6-D984-4D38-A9DC-0F71BD005A72}"/>
              </a:ext>
            </a:extLst>
          </p:cNvPr>
          <p:cNvSpPr txBox="1"/>
          <p:nvPr/>
        </p:nvSpPr>
        <p:spPr>
          <a:xfrm>
            <a:off x="4559816" y="3922743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8FBD06FA-6E35-4564-AE91-CFFA9E722DF7}"/>
              </a:ext>
            </a:extLst>
          </p:cNvPr>
          <p:cNvSpPr txBox="1"/>
          <p:nvPr/>
        </p:nvSpPr>
        <p:spPr>
          <a:xfrm>
            <a:off x="4817861" y="3922743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18" name="TextBox 417">
            <a:extLst>
              <a:ext uri="{FF2B5EF4-FFF2-40B4-BE49-F238E27FC236}">
                <a16:creationId xmlns:a16="http://schemas.microsoft.com/office/drawing/2014/main" id="{4E84719D-5A42-4112-A1D6-14B455893856}"/>
              </a:ext>
            </a:extLst>
          </p:cNvPr>
          <p:cNvSpPr txBox="1"/>
          <p:nvPr/>
        </p:nvSpPr>
        <p:spPr>
          <a:xfrm>
            <a:off x="5075906" y="3922743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BAFD902A-D104-4369-8C17-701F92A00CFD}"/>
              </a:ext>
            </a:extLst>
          </p:cNvPr>
          <p:cNvSpPr txBox="1"/>
          <p:nvPr/>
        </p:nvSpPr>
        <p:spPr>
          <a:xfrm>
            <a:off x="5333951" y="3922743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21" name="TextBox 420">
            <a:extLst>
              <a:ext uri="{FF2B5EF4-FFF2-40B4-BE49-F238E27FC236}">
                <a16:creationId xmlns:a16="http://schemas.microsoft.com/office/drawing/2014/main" id="{49A1E043-C3BF-4D23-93B8-D32629656782}"/>
              </a:ext>
            </a:extLst>
          </p:cNvPr>
          <p:cNvSpPr txBox="1"/>
          <p:nvPr/>
        </p:nvSpPr>
        <p:spPr>
          <a:xfrm>
            <a:off x="3021071" y="356391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22" name="TextBox 421">
            <a:extLst>
              <a:ext uri="{FF2B5EF4-FFF2-40B4-BE49-F238E27FC236}">
                <a16:creationId xmlns:a16="http://schemas.microsoft.com/office/drawing/2014/main" id="{90FFE855-FB92-4081-8065-C796B2A2E74C}"/>
              </a:ext>
            </a:extLst>
          </p:cNvPr>
          <p:cNvSpPr txBox="1"/>
          <p:nvPr/>
        </p:nvSpPr>
        <p:spPr>
          <a:xfrm>
            <a:off x="3269591" y="356391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23" name="TextBox 422">
            <a:extLst>
              <a:ext uri="{FF2B5EF4-FFF2-40B4-BE49-F238E27FC236}">
                <a16:creationId xmlns:a16="http://schemas.microsoft.com/office/drawing/2014/main" id="{B3AD1BFF-06D0-4D99-BF05-0DF7841EFFA2}"/>
              </a:ext>
            </a:extLst>
          </p:cNvPr>
          <p:cNvSpPr txBox="1"/>
          <p:nvPr/>
        </p:nvSpPr>
        <p:spPr>
          <a:xfrm>
            <a:off x="3527636" y="356391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24" name="TextBox 423">
            <a:extLst>
              <a:ext uri="{FF2B5EF4-FFF2-40B4-BE49-F238E27FC236}">
                <a16:creationId xmlns:a16="http://schemas.microsoft.com/office/drawing/2014/main" id="{465C2655-96B9-470A-AEFA-143D7594043E}"/>
              </a:ext>
            </a:extLst>
          </p:cNvPr>
          <p:cNvSpPr txBox="1"/>
          <p:nvPr/>
        </p:nvSpPr>
        <p:spPr>
          <a:xfrm>
            <a:off x="3785681" y="356391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25" name="TextBox 424">
            <a:extLst>
              <a:ext uri="{FF2B5EF4-FFF2-40B4-BE49-F238E27FC236}">
                <a16:creationId xmlns:a16="http://schemas.microsoft.com/office/drawing/2014/main" id="{11BED9D1-8CB0-4917-A90D-7120B951BD36}"/>
              </a:ext>
            </a:extLst>
          </p:cNvPr>
          <p:cNvSpPr txBox="1"/>
          <p:nvPr/>
        </p:nvSpPr>
        <p:spPr>
          <a:xfrm>
            <a:off x="4043726" y="356391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0D12D9E0-6F72-46B3-9D1E-5AA0813A3002}"/>
              </a:ext>
            </a:extLst>
          </p:cNvPr>
          <p:cNvSpPr txBox="1"/>
          <p:nvPr/>
        </p:nvSpPr>
        <p:spPr>
          <a:xfrm>
            <a:off x="4301771" y="356391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3F48D80D-3AAD-4BAE-8B8F-09941C55D9F1}"/>
              </a:ext>
            </a:extLst>
          </p:cNvPr>
          <p:cNvSpPr txBox="1"/>
          <p:nvPr/>
        </p:nvSpPr>
        <p:spPr>
          <a:xfrm>
            <a:off x="4559816" y="3563916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28" name="TextBox 427">
            <a:extLst>
              <a:ext uri="{FF2B5EF4-FFF2-40B4-BE49-F238E27FC236}">
                <a16:creationId xmlns:a16="http://schemas.microsoft.com/office/drawing/2014/main" id="{B302ED93-4940-494E-A664-890CFEF06F91}"/>
              </a:ext>
            </a:extLst>
          </p:cNvPr>
          <p:cNvSpPr txBox="1"/>
          <p:nvPr/>
        </p:nvSpPr>
        <p:spPr>
          <a:xfrm>
            <a:off x="4817861" y="3563916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29" name="TextBox 428">
            <a:extLst>
              <a:ext uri="{FF2B5EF4-FFF2-40B4-BE49-F238E27FC236}">
                <a16:creationId xmlns:a16="http://schemas.microsoft.com/office/drawing/2014/main" id="{D2D77393-4EBC-4092-9D91-2EFF5F319759}"/>
              </a:ext>
            </a:extLst>
          </p:cNvPr>
          <p:cNvSpPr txBox="1"/>
          <p:nvPr/>
        </p:nvSpPr>
        <p:spPr>
          <a:xfrm>
            <a:off x="5075906" y="3563916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30" name="TextBox 429">
            <a:extLst>
              <a:ext uri="{FF2B5EF4-FFF2-40B4-BE49-F238E27FC236}">
                <a16:creationId xmlns:a16="http://schemas.microsoft.com/office/drawing/2014/main" id="{F0A12992-EF88-4309-BBDF-6A9A2AA5C493}"/>
              </a:ext>
            </a:extLst>
          </p:cNvPr>
          <p:cNvSpPr txBox="1"/>
          <p:nvPr/>
        </p:nvSpPr>
        <p:spPr>
          <a:xfrm>
            <a:off x="5333951" y="3563916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32" name="TextBox 431">
            <a:extLst>
              <a:ext uri="{FF2B5EF4-FFF2-40B4-BE49-F238E27FC236}">
                <a16:creationId xmlns:a16="http://schemas.microsoft.com/office/drawing/2014/main" id="{F16D6891-F6A9-4C59-945A-157E5E8B5AD7}"/>
              </a:ext>
            </a:extLst>
          </p:cNvPr>
          <p:cNvSpPr txBox="1"/>
          <p:nvPr/>
        </p:nvSpPr>
        <p:spPr>
          <a:xfrm>
            <a:off x="3021071" y="320508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5D2EAF52-F2C5-48C6-BD15-CFBE858CD609}"/>
              </a:ext>
            </a:extLst>
          </p:cNvPr>
          <p:cNvSpPr txBox="1"/>
          <p:nvPr/>
        </p:nvSpPr>
        <p:spPr>
          <a:xfrm>
            <a:off x="3269591" y="3205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4" name="TextBox 433">
            <a:extLst>
              <a:ext uri="{FF2B5EF4-FFF2-40B4-BE49-F238E27FC236}">
                <a16:creationId xmlns:a16="http://schemas.microsoft.com/office/drawing/2014/main" id="{7EB1435E-839C-44D5-9EBA-0455EDEF5CB3}"/>
              </a:ext>
            </a:extLst>
          </p:cNvPr>
          <p:cNvSpPr txBox="1"/>
          <p:nvPr/>
        </p:nvSpPr>
        <p:spPr>
          <a:xfrm>
            <a:off x="3527636" y="320508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E85F4CB5-1C8C-422A-9ECE-0D70C7C49E23}"/>
              </a:ext>
            </a:extLst>
          </p:cNvPr>
          <p:cNvSpPr txBox="1"/>
          <p:nvPr/>
        </p:nvSpPr>
        <p:spPr>
          <a:xfrm>
            <a:off x="3785681" y="3205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7CC727A2-CF8D-413B-A9C9-CF7D5673B064}"/>
              </a:ext>
            </a:extLst>
          </p:cNvPr>
          <p:cNvSpPr txBox="1"/>
          <p:nvPr/>
        </p:nvSpPr>
        <p:spPr>
          <a:xfrm>
            <a:off x="4043726" y="320508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6C8CE57A-4D38-41F4-9BAC-F1109B7328D2}"/>
              </a:ext>
            </a:extLst>
          </p:cNvPr>
          <p:cNvSpPr txBox="1"/>
          <p:nvPr/>
        </p:nvSpPr>
        <p:spPr>
          <a:xfrm>
            <a:off x="4301771" y="3205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EA963847-B232-4726-98A5-B99C8B3EF7B3}"/>
              </a:ext>
            </a:extLst>
          </p:cNvPr>
          <p:cNvSpPr txBox="1"/>
          <p:nvPr/>
        </p:nvSpPr>
        <p:spPr>
          <a:xfrm>
            <a:off x="4559816" y="3205089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39" name="TextBox 438">
            <a:extLst>
              <a:ext uri="{FF2B5EF4-FFF2-40B4-BE49-F238E27FC236}">
                <a16:creationId xmlns:a16="http://schemas.microsoft.com/office/drawing/2014/main" id="{DA90D44F-9F3E-41C4-B0F6-B6952D91CC75}"/>
              </a:ext>
            </a:extLst>
          </p:cNvPr>
          <p:cNvSpPr txBox="1"/>
          <p:nvPr/>
        </p:nvSpPr>
        <p:spPr>
          <a:xfrm>
            <a:off x="4817861" y="3205089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22D96C3D-3D32-4CD2-9140-F62BB18894F8}"/>
              </a:ext>
            </a:extLst>
          </p:cNvPr>
          <p:cNvSpPr txBox="1"/>
          <p:nvPr/>
        </p:nvSpPr>
        <p:spPr>
          <a:xfrm>
            <a:off x="5075906" y="3205089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41" name="TextBox 440">
            <a:extLst>
              <a:ext uri="{FF2B5EF4-FFF2-40B4-BE49-F238E27FC236}">
                <a16:creationId xmlns:a16="http://schemas.microsoft.com/office/drawing/2014/main" id="{F5772830-E3A0-4292-BE27-2D99EDD2EB68}"/>
              </a:ext>
            </a:extLst>
          </p:cNvPr>
          <p:cNvSpPr txBox="1"/>
          <p:nvPr/>
        </p:nvSpPr>
        <p:spPr>
          <a:xfrm>
            <a:off x="5333951" y="3205089"/>
            <a:ext cx="328936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442" name="TextBox 441">
            <a:extLst>
              <a:ext uri="{FF2B5EF4-FFF2-40B4-BE49-F238E27FC236}">
                <a16:creationId xmlns:a16="http://schemas.microsoft.com/office/drawing/2014/main" id="{B7AD3CA6-09E3-4A79-AC17-0F20449CDC2E}"/>
              </a:ext>
            </a:extLst>
          </p:cNvPr>
          <p:cNvSpPr txBox="1"/>
          <p:nvPr/>
        </p:nvSpPr>
        <p:spPr>
          <a:xfrm>
            <a:off x="3021071" y="284626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43" name="TextBox 442">
            <a:extLst>
              <a:ext uri="{FF2B5EF4-FFF2-40B4-BE49-F238E27FC236}">
                <a16:creationId xmlns:a16="http://schemas.microsoft.com/office/drawing/2014/main" id="{E1F1E7A7-E8F4-40AD-B658-05B5171F44F0}"/>
              </a:ext>
            </a:extLst>
          </p:cNvPr>
          <p:cNvSpPr txBox="1"/>
          <p:nvPr/>
        </p:nvSpPr>
        <p:spPr>
          <a:xfrm>
            <a:off x="3269591" y="284626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44" name="TextBox 443">
            <a:extLst>
              <a:ext uri="{FF2B5EF4-FFF2-40B4-BE49-F238E27FC236}">
                <a16:creationId xmlns:a16="http://schemas.microsoft.com/office/drawing/2014/main" id="{3662FC65-7D78-413E-8206-DEBC59E7E493}"/>
              </a:ext>
            </a:extLst>
          </p:cNvPr>
          <p:cNvSpPr txBox="1"/>
          <p:nvPr/>
        </p:nvSpPr>
        <p:spPr>
          <a:xfrm>
            <a:off x="3527636" y="284626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45" name="TextBox 444">
            <a:extLst>
              <a:ext uri="{FF2B5EF4-FFF2-40B4-BE49-F238E27FC236}">
                <a16:creationId xmlns:a16="http://schemas.microsoft.com/office/drawing/2014/main" id="{209ED9C0-2371-4BE3-A611-B456A96687C5}"/>
              </a:ext>
            </a:extLst>
          </p:cNvPr>
          <p:cNvSpPr txBox="1"/>
          <p:nvPr/>
        </p:nvSpPr>
        <p:spPr>
          <a:xfrm>
            <a:off x="3785681" y="284626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46" name="TextBox 445">
            <a:extLst>
              <a:ext uri="{FF2B5EF4-FFF2-40B4-BE49-F238E27FC236}">
                <a16:creationId xmlns:a16="http://schemas.microsoft.com/office/drawing/2014/main" id="{571DAE7D-D109-4D9D-BE1F-21AEC0A1AECB}"/>
              </a:ext>
            </a:extLst>
          </p:cNvPr>
          <p:cNvSpPr txBox="1"/>
          <p:nvPr/>
        </p:nvSpPr>
        <p:spPr>
          <a:xfrm>
            <a:off x="4043726" y="284626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47" name="TextBox 446">
            <a:extLst>
              <a:ext uri="{FF2B5EF4-FFF2-40B4-BE49-F238E27FC236}">
                <a16:creationId xmlns:a16="http://schemas.microsoft.com/office/drawing/2014/main" id="{A59A7617-8BF1-413F-ACB2-3B957D845E24}"/>
              </a:ext>
            </a:extLst>
          </p:cNvPr>
          <p:cNvSpPr txBox="1"/>
          <p:nvPr/>
        </p:nvSpPr>
        <p:spPr>
          <a:xfrm>
            <a:off x="4301771" y="284626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AAAA8BDD-707B-44C9-8AC1-BCD2DDAC4700}"/>
              </a:ext>
            </a:extLst>
          </p:cNvPr>
          <p:cNvSpPr txBox="1"/>
          <p:nvPr/>
        </p:nvSpPr>
        <p:spPr>
          <a:xfrm>
            <a:off x="4559816" y="2846262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49" name="TextBox 448">
            <a:extLst>
              <a:ext uri="{FF2B5EF4-FFF2-40B4-BE49-F238E27FC236}">
                <a16:creationId xmlns:a16="http://schemas.microsoft.com/office/drawing/2014/main" id="{6372F679-B7BA-401D-8EDE-FD52E777167E}"/>
              </a:ext>
            </a:extLst>
          </p:cNvPr>
          <p:cNvSpPr txBox="1"/>
          <p:nvPr/>
        </p:nvSpPr>
        <p:spPr>
          <a:xfrm>
            <a:off x="4817861" y="2846262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50" name="TextBox 449">
            <a:extLst>
              <a:ext uri="{FF2B5EF4-FFF2-40B4-BE49-F238E27FC236}">
                <a16:creationId xmlns:a16="http://schemas.microsoft.com/office/drawing/2014/main" id="{3D5AFE80-9F5C-4F10-81A4-0C19D8C82002}"/>
              </a:ext>
            </a:extLst>
          </p:cNvPr>
          <p:cNvSpPr txBox="1"/>
          <p:nvPr/>
        </p:nvSpPr>
        <p:spPr>
          <a:xfrm>
            <a:off x="5075906" y="2846262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9</a:t>
            </a: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BD57197C-0D08-4D04-8BEB-246D9499EC4D}"/>
              </a:ext>
            </a:extLst>
          </p:cNvPr>
          <p:cNvSpPr txBox="1"/>
          <p:nvPr/>
        </p:nvSpPr>
        <p:spPr>
          <a:xfrm>
            <a:off x="3021071" y="248743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C0117EAA-CBA2-4976-829A-01E6DBB923FD}"/>
              </a:ext>
            </a:extLst>
          </p:cNvPr>
          <p:cNvSpPr txBox="1"/>
          <p:nvPr/>
        </p:nvSpPr>
        <p:spPr>
          <a:xfrm>
            <a:off x="3269591" y="24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53" name="TextBox 452">
            <a:extLst>
              <a:ext uri="{FF2B5EF4-FFF2-40B4-BE49-F238E27FC236}">
                <a16:creationId xmlns:a16="http://schemas.microsoft.com/office/drawing/2014/main" id="{9DE40D85-5023-4F96-B16C-7EE31DA198EC}"/>
              </a:ext>
            </a:extLst>
          </p:cNvPr>
          <p:cNvSpPr txBox="1"/>
          <p:nvPr/>
        </p:nvSpPr>
        <p:spPr>
          <a:xfrm>
            <a:off x="3527636" y="248743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54" name="TextBox 453">
            <a:extLst>
              <a:ext uri="{FF2B5EF4-FFF2-40B4-BE49-F238E27FC236}">
                <a16:creationId xmlns:a16="http://schemas.microsoft.com/office/drawing/2014/main" id="{86BE4C38-00AE-41B1-B24E-82B99F5CBEAF}"/>
              </a:ext>
            </a:extLst>
          </p:cNvPr>
          <p:cNvSpPr txBox="1"/>
          <p:nvPr/>
        </p:nvSpPr>
        <p:spPr>
          <a:xfrm>
            <a:off x="3785681" y="24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55" name="TextBox 454">
            <a:extLst>
              <a:ext uri="{FF2B5EF4-FFF2-40B4-BE49-F238E27FC236}">
                <a16:creationId xmlns:a16="http://schemas.microsoft.com/office/drawing/2014/main" id="{09B7DEB4-D27A-4692-A331-70B6CBC246D0}"/>
              </a:ext>
            </a:extLst>
          </p:cNvPr>
          <p:cNvSpPr txBox="1"/>
          <p:nvPr/>
        </p:nvSpPr>
        <p:spPr>
          <a:xfrm>
            <a:off x="4043726" y="2487435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E3008808-4739-4ED0-BEEC-8EE61E58FC34}"/>
              </a:ext>
            </a:extLst>
          </p:cNvPr>
          <p:cNvSpPr txBox="1"/>
          <p:nvPr/>
        </p:nvSpPr>
        <p:spPr>
          <a:xfrm>
            <a:off x="4301771" y="24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62" name="TextBox 461">
            <a:extLst>
              <a:ext uri="{FF2B5EF4-FFF2-40B4-BE49-F238E27FC236}">
                <a16:creationId xmlns:a16="http://schemas.microsoft.com/office/drawing/2014/main" id="{09C30381-90D9-4829-90B4-7A036ADF0D3C}"/>
              </a:ext>
            </a:extLst>
          </p:cNvPr>
          <p:cNvSpPr txBox="1"/>
          <p:nvPr/>
        </p:nvSpPr>
        <p:spPr>
          <a:xfrm>
            <a:off x="4559816" y="2487435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FA8E1F0A-C736-4295-9083-3BE1FB10EDA9}"/>
              </a:ext>
            </a:extLst>
          </p:cNvPr>
          <p:cNvSpPr txBox="1"/>
          <p:nvPr/>
        </p:nvSpPr>
        <p:spPr>
          <a:xfrm>
            <a:off x="4817861" y="2487435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9DF3B936-6B90-41F6-8C1B-723ECF03050F}"/>
              </a:ext>
            </a:extLst>
          </p:cNvPr>
          <p:cNvSpPr txBox="1"/>
          <p:nvPr/>
        </p:nvSpPr>
        <p:spPr>
          <a:xfrm>
            <a:off x="3021071" y="212860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2C79EEE7-36EA-46D6-97A1-86491A5FC43E}"/>
              </a:ext>
            </a:extLst>
          </p:cNvPr>
          <p:cNvSpPr txBox="1"/>
          <p:nvPr/>
        </p:nvSpPr>
        <p:spPr>
          <a:xfrm>
            <a:off x="3269591" y="21286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6E5C36A4-2DB4-4D04-A7E1-283A5F7B43E4}"/>
              </a:ext>
            </a:extLst>
          </p:cNvPr>
          <p:cNvSpPr txBox="1"/>
          <p:nvPr/>
        </p:nvSpPr>
        <p:spPr>
          <a:xfrm>
            <a:off x="3527636" y="2128608"/>
            <a:ext cx="256802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56565BB1-097D-44BD-8496-D6EE45343E92}"/>
              </a:ext>
            </a:extLst>
          </p:cNvPr>
          <p:cNvSpPr txBox="1"/>
          <p:nvPr/>
        </p:nvSpPr>
        <p:spPr>
          <a:xfrm>
            <a:off x="3785681" y="21286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BC14EE2A-1AE2-4A78-A246-EB0DC0E13C37}"/>
              </a:ext>
            </a:extLst>
          </p:cNvPr>
          <p:cNvSpPr txBox="1"/>
          <p:nvPr/>
        </p:nvSpPr>
        <p:spPr>
          <a:xfrm>
            <a:off x="4043726" y="2128608"/>
            <a:ext cx="256802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D09F6CAD-D366-418F-B3FD-5D9469555BF8}"/>
              </a:ext>
            </a:extLst>
          </p:cNvPr>
          <p:cNvSpPr txBox="1"/>
          <p:nvPr/>
        </p:nvSpPr>
        <p:spPr>
          <a:xfrm>
            <a:off x="4301771" y="2128608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6682786F-0C13-485D-9212-46E875C13581}"/>
              </a:ext>
            </a:extLst>
          </p:cNvPr>
          <p:cNvSpPr txBox="1"/>
          <p:nvPr/>
        </p:nvSpPr>
        <p:spPr>
          <a:xfrm>
            <a:off x="2604869" y="1715463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63A7F676-B307-4828-8AF5-3A585CFEAB4F}"/>
              </a:ext>
            </a:extLst>
          </p:cNvPr>
          <p:cNvSpPr txBox="1"/>
          <p:nvPr/>
        </p:nvSpPr>
        <p:spPr>
          <a:xfrm>
            <a:off x="3021071" y="176978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FB5C4077-C745-4122-9158-0A232AB8BF3B}"/>
              </a:ext>
            </a:extLst>
          </p:cNvPr>
          <p:cNvSpPr txBox="1"/>
          <p:nvPr/>
        </p:nvSpPr>
        <p:spPr>
          <a:xfrm>
            <a:off x="3269591" y="176978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21687BA9-B389-4389-A224-D206949B877F}"/>
              </a:ext>
            </a:extLst>
          </p:cNvPr>
          <p:cNvSpPr txBox="1"/>
          <p:nvPr/>
        </p:nvSpPr>
        <p:spPr>
          <a:xfrm>
            <a:off x="3527636" y="176978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9B9B71CC-D54B-4935-8107-7847E8434110}"/>
              </a:ext>
            </a:extLst>
          </p:cNvPr>
          <p:cNvSpPr txBox="1"/>
          <p:nvPr/>
        </p:nvSpPr>
        <p:spPr>
          <a:xfrm>
            <a:off x="3785681" y="176978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523051FC-21BC-42AA-AD17-054C3B26FE23}"/>
              </a:ext>
            </a:extLst>
          </p:cNvPr>
          <p:cNvSpPr txBox="1"/>
          <p:nvPr/>
        </p:nvSpPr>
        <p:spPr>
          <a:xfrm>
            <a:off x="4043726" y="1769781"/>
            <a:ext cx="256802" cy="2616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A6103029-3949-4531-A44B-536E8CCC2CB5}"/>
              </a:ext>
            </a:extLst>
          </p:cNvPr>
          <p:cNvSpPr txBox="1"/>
          <p:nvPr/>
        </p:nvSpPr>
        <p:spPr>
          <a:xfrm>
            <a:off x="4301771" y="1769781"/>
            <a:ext cx="25680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6</a:t>
            </a: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36925B64-A59F-48A6-96DE-4038FDF397CD}"/>
              </a:ext>
            </a:extLst>
          </p:cNvPr>
          <p:cNvSpPr txBox="1"/>
          <p:nvPr/>
        </p:nvSpPr>
        <p:spPr>
          <a:xfrm>
            <a:off x="4559816" y="1769781"/>
            <a:ext cx="256802" cy="26161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03144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3355" y="5378196"/>
            <a:ext cx="2670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E 0046:      FRONT of room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2DB19F-CE15-4146-9F98-53F8C4844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640" y="946404"/>
            <a:ext cx="3779520" cy="44317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14160E-8DF3-41E3-AADD-9F93F343A809}"/>
              </a:ext>
            </a:extLst>
          </p:cNvPr>
          <p:cNvSpPr txBox="1"/>
          <p:nvPr/>
        </p:nvSpPr>
        <p:spPr>
          <a:xfrm>
            <a:off x="673100" y="5936742"/>
            <a:ext cx="10181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 seats and rows are not numbered in this room.</a:t>
            </a:r>
          </a:p>
          <a:p>
            <a:r>
              <a:rPr lang="en-US" dirty="0"/>
              <a:t>TA to label seats at either end of row. It’s a small enough room that students can count seats along the row</a:t>
            </a:r>
          </a:p>
        </p:txBody>
      </p:sp>
    </p:spTree>
    <p:extLst>
      <p:ext uri="{BB962C8B-B14F-4D97-AF65-F5344CB8AC3E}">
        <p14:creationId xmlns:p14="http://schemas.microsoft.com/office/powerpoint/2010/main" val="96417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R Hodby</dc:creator>
  <cp:lastModifiedBy>Eleanor R Hodby</cp:lastModifiedBy>
  <cp:revision>2</cp:revision>
  <dcterms:created xsi:type="dcterms:W3CDTF">2019-05-07T03:17:56Z</dcterms:created>
  <dcterms:modified xsi:type="dcterms:W3CDTF">2019-05-07T03:19:20Z</dcterms:modified>
</cp:coreProperties>
</file>