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3654483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3654483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3654483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3654483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3654483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3654483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3654483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3654483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3654483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3654483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3654483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0" name="TextBox 1209"/>
          <p:cNvSpPr txBox="1"/>
          <p:nvPr/>
        </p:nvSpPr>
        <p:spPr>
          <a:xfrm>
            <a:off x="3654483" y="184793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1211" name="TextBox 1210"/>
          <p:cNvSpPr txBox="1"/>
          <p:nvPr/>
        </p:nvSpPr>
        <p:spPr>
          <a:xfrm>
            <a:off x="3654483" y="149071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1212" name="TextBox 1211"/>
          <p:cNvSpPr txBox="1"/>
          <p:nvPr/>
        </p:nvSpPr>
        <p:spPr>
          <a:xfrm>
            <a:off x="3654483" y="113349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221886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221886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221886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221886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221886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221886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221886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221886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221886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221886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221886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28" name="TextBox 1227"/>
          <p:cNvSpPr txBox="1"/>
          <p:nvPr/>
        </p:nvSpPr>
        <p:spPr>
          <a:xfrm>
            <a:off x="8221886" y="184187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1229" name="TextBox 1228"/>
          <p:cNvSpPr txBox="1"/>
          <p:nvPr/>
        </p:nvSpPr>
        <p:spPr>
          <a:xfrm>
            <a:off x="8221886" y="148465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1230" name="TextBox 1229"/>
          <p:cNvSpPr txBox="1"/>
          <p:nvPr/>
        </p:nvSpPr>
        <p:spPr>
          <a:xfrm>
            <a:off x="8221886" y="112743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656" y="342435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MUEN E050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017" y="582514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2537" y="58251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0582" y="582514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08627" y="58251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66672" y="582514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24717" y="58251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4017" y="546792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2537" y="54679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0582" y="5467924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08627" y="54679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66672" y="546792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24717" y="54679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582762" y="5467924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4017" y="5109921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92537" y="510992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0582" y="510992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08627" y="510992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66672" y="5109921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324717" y="510992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582762" y="510992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4017" y="476465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92537" y="476465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50582" y="476465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08627" y="476465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66672" y="476465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324717" y="476465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82762" y="476465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840807" y="476465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4017" y="440665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92537" y="44066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50582" y="440665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8627" y="44066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66672" y="440665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324717" y="44066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582762" y="440665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840807" y="44066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017" y="403904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92537" y="40390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50582" y="403904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08627" y="40390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066672" y="403904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324717" y="40390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582762" y="403904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840807" y="403904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98852" y="403904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017" y="367827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92537" y="36782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50582" y="367827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08627" y="36782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66672" y="367827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324717" y="36782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582762" y="367827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840807" y="367827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98852" y="367827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4017" y="333379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2537" y="3333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50582" y="333379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08627" y="3333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066672" y="333379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324717" y="3333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582762" y="333379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840807" y="3333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098852" y="333379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356897" y="33337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4017" y="297302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2537" y="29730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50582" y="297302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8627" y="29730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066672" y="297302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324717" y="29730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582762" y="297302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0807" y="297302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098852" y="297302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356897" y="29730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4017" y="260306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92537" y="260306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50582" y="260306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808627" y="260306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066672" y="260306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324717" y="260306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582762" y="260306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840807" y="260306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098852" y="260306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356897" y="26030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689412" y="260305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4017" y="225779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92537" y="2257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50582" y="225779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808627" y="2257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066672" y="225779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324717" y="2257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582762" y="225779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840807" y="225779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098852" y="225779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2356897" y="22577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689412" y="225778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021922" y="22577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4017" y="189890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92537" y="189890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50582" y="189890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08627" y="189890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066672" y="189890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1324717" y="189890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1582762" y="189890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840807" y="189890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098852" y="189890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2356897" y="18989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2689412" y="189889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3021922" y="1898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4017" y="154034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92537" y="154034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50582" y="154034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808627" y="154034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1066672" y="154034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324717" y="154034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582762" y="154034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1840807" y="154034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2098852" y="154034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356897" y="15403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689412" y="154033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021922" y="15403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354432" y="154032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4017" y="1179337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292537" y="117933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50582" y="117933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08627" y="117933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066672" y="1179337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324717" y="117933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1582762" y="117933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3979191" y="582504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4237236" y="58250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4495281" y="5825041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4753326" y="58250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5085841" y="582503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5418351" y="58250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3979191" y="546793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237236" y="546793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495281" y="546793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4827796" y="54679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160306" y="546792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492816" y="54679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3979191" y="511677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237236" y="511677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4495281" y="511677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4827796" y="51167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160306" y="511676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5492816" y="511675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5825326" y="511675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979191" y="476156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4237236" y="47615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4569751" y="476156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902261" y="47615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34771" y="476155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567281" y="47615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890266" y="476154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6213251" y="47615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3979191" y="440234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4237236" y="44023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4569751" y="440233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4902261" y="44023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5234771" y="440232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5567281" y="44023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5890266" y="440231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6213251" y="44023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979191" y="404476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4311706" y="40447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4644216" y="404475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4976726" y="40447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5309236" y="404474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5632221" y="40447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5955206" y="404473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6278191" y="40447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6601176" y="404472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3979191" y="367035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4311706" y="36703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4644216" y="367034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4976726" y="36703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5309236" y="367033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632221" y="36703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955206" y="367032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6278191" y="36703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6601176" y="367031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3979191" y="332321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4311701" y="33232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4644211" y="332320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4976721" y="33232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5299706" y="332319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5622691" y="33231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5676" y="332318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6268661" y="33231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6601171" y="332317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6933681" y="33231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3979191" y="296966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311701" y="296966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644211" y="296965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4976721" y="296965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5299706" y="296964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5622691" y="29696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5945676" y="296963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6268661" y="29696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6601171" y="296962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6933681" y="29696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7266191" y="296961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3979191" y="260310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4311701" y="26031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4644211" y="260309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4967196" y="26030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5290181" y="260308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5613166" y="26030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5936151" y="260307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6268661" y="26030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6601171" y="260306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6933681" y="26030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7266191" y="260305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3979191" y="225114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4311701" y="225113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4634686" y="225113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4957671" y="22511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5280656" y="225112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5603641" y="22511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5936151" y="225111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6268661" y="22511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6601171" y="225110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6933681" y="22510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7266191" y="225109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7598701" y="22510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3979191" y="189185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4311701" y="18918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4634686" y="189184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4957671" y="1891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5280656" y="189183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5603641" y="18918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5936151" y="189182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6268661" y="18918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6601171" y="189181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6933681" y="18918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7266191" y="189180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7598701" y="18917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3979191" y="154460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4302176" y="15445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4625161" y="154459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4948146" y="15445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5271131" y="154458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5603641" y="15445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5936151" y="154457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6268661" y="15445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6601171" y="154456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6933681" y="154455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7266191" y="154455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7598701" y="154454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7921686" y="154454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3979191" y="118990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4237236" y="11899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4495281" y="118990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4827796" y="11899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5160306" y="118989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5492816" y="11898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353" name="TextBox 352"/>
          <p:cNvSpPr txBox="1"/>
          <p:nvPr/>
        </p:nvSpPr>
        <p:spPr>
          <a:xfrm>
            <a:off x="5825326" y="118988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6148311" y="11898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6471296" y="118987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6794281" y="118987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7117266" y="118986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58" name="TextBox 357"/>
          <p:cNvSpPr txBox="1"/>
          <p:nvPr/>
        </p:nvSpPr>
        <p:spPr>
          <a:xfrm>
            <a:off x="7449776" y="118986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7782286" y="118985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61" name="TextBox 360"/>
          <p:cNvSpPr txBox="1"/>
          <p:nvPr/>
        </p:nvSpPr>
        <p:spPr>
          <a:xfrm>
            <a:off x="11205366" y="58250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11537876" y="582505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363" name="TextBox 362"/>
          <p:cNvSpPr txBox="1"/>
          <p:nvPr/>
        </p:nvSpPr>
        <p:spPr>
          <a:xfrm>
            <a:off x="11860861" y="58250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12183846" y="582504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12506831" y="58250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12829816" y="582503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10872856" y="546792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11195841" y="54679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11518826" y="546791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11841811" y="54679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12164796" y="546790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73" name="TextBox 372"/>
          <p:cNvSpPr txBox="1"/>
          <p:nvPr/>
        </p:nvSpPr>
        <p:spPr>
          <a:xfrm>
            <a:off x="12497306" y="54678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74" name="TextBox 373"/>
          <p:cNvSpPr txBox="1"/>
          <p:nvPr/>
        </p:nvSpPr>
        <p:spPr>
          <a:xfrm>
            <a:off x="12829816" y="546789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10863331" y="511675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11186316" y="511674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11509301" y="511674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11832286" y="511673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12164796" y="511673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81" name="TextBox 380"/>
          <p:cNvSpPr txBox="1"/>
          <p:nvPr/>
        </p:nvSpPr>
        <p:spPr>
          <a:xfrm>
            <a:off x="12497306" y="5116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12829816" y="511672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10511771" y="476155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10834756" y="476154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11167266" y="47615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87" name="TextBox 386"/>
          <p:cNvSpPr txBox="1"/>
          <p:nvPr/>
        </p:nvSpPr>
        <p:spPr>
          <a:xfrm>
            <a:off x="11499776" y="476153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88" name="TextBox 387"/>
          <p:cNvSpPr txBox="1"/>
          <p:nvPr/>
        </p:nvSpPr>
        <p:spPr>
          <a:xfrm>
            <a:off x="11832286" y="47615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12164796" y="476152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90" name="TextBox 389"/>
          <p:cNvSpPr txBox="1"/>
          <p:nvPr/>
        </p:nvSpPr>
        <p:spPr>
          <a:xfrm>
            <a:off x="12497306" y="47615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12829816" y="476151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94" name="TextBox 393"/>
          <p:cNvSpPr txBox="1"/>
          <p:nvPr/>
        </p:nvSpPr>
        <p:spPr>
          <a:xfrm>
            <a:off x="10511771" y="44023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10834756" y="440230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396" name="TextBox 395"/>
          <p:cNvSpPr txBox="1"/>
          <p:nvPr/>
        </p:nvSpPr>
        <p:spPr>
          <a:xfrm>
            <a:off x="11167266" y="44023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397" name="TextBox 396"/>
          <p:cNvSpPr txBox="1"/>
          <p:nvPr/>
        </p:nvSpPr>
        <p:spPr>
          <a:xfrm>
            <a:off x="11499776" y="440229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398" name="TextBox 397"/>
          <p:cNvSpPr txBox="1"/>
          <p:nvPr/>
        </p:nvSpPr>
        <p:spPr>
          <a:xfrm>
            <a:off x="11832286" y="44022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12164796" y="440228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00" name="TextBox 399"/>
          <p:cNvSpPr txBox="1"/>
          <p:nvPr/>
        </p:nvSpPr>
        <p:spPr>
          <a:xfrm>
            <a:off x="12497306" y="44022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01" name="TextBox 400"/>
          <p:cNvSpPr txBox="1"/>
          <p:nvPr/>
        </p:nvSpPr>
        <p:spPr>
          <a:xfrm>
            <a:off x="12829816" y="440227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02" name="TextBox 401"/>
          <p:cNvSpPr txBox="1"/>
          <p:nvPr/>
        </p:nvSpPr>
        <p:spPr>
          <a:xfrm>
            <a:off x="10188786" y="405350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10521296" y="40535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404" name="TextBox 403"/>
          <p:cNvSpPr txBox="1"/>
          <p:nvPr/>
        </p:nvSpPr>
        <p:spPr>
          <a:xfrm>
            <a:off x="10853806" y="405349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11186316" y="40534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11518826" y="405348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07" name="TextBox 406"/>
          <p:cNvSpPr txBox="1"/>
          <p:nvPr/>
        </p:nvSpPr>
        <p:spPr>
          <a:xfrm>
            <a:off x="11851336" y="40534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12183846" y="405347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09" name="TextBox 408"/>
          <p:cNvSpPr txBox="1"/>
          <p:nvPr/>
        </p:nvSpPr>
        <p:spPr>
          <a:xfrm>
            <a:off x="12506831" y="40534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10" name="TextBox 409"/>
          <p:cNvSpPr txBox="1"/>
          <p:nvPr/>
        </p:nvSpPr>
        <p:spPr>
          <a:xfrm>
            <a:off x="12829816" y="405346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10188786" y="368406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414" name="TextBox 413"/>
          <p:cNvSpPr txBox="1"/>
          <p:nvPr/>
        </p:nvSpPr>
        <p:spPr>
          <a:xfrm>
            <a:off x="10521296" y="36840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10853806" y="368405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416" name="TextBox 415"/>
          <p:cNvSpPr txBox="1"/>
          <p:nvPr/>
        </p:nvSpPr>
        <p:spPr>
          <a:xfrm>
            <a:off x="11186316" y="36840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11518826" y="368404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18" name="TextBox 417"/>
          <p:cNvSpPr txBox="1"/>
          <p:nvPr/>
        </p:nvSpPr>
        <p:spPr>
          <a:xfrm>
            <a:off x="11851336" y="36840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12183846" y="368403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12506831" y="36840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12829816" y="368402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9875326" y="33231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10207836" y="332316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24" name="TextBox 423"/>
          <p:cNvSpPr txBox="1"/>
          <p:nvPr/>
        </p:nvSpPr>
        <p:spPr>
          <a:xfrm>
            <a:off x="10540346" y="33231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10872856" y="332315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26" name="TextBox 425"/>
          <p:cNvSpPr txBox="1"/>
          <p:nvPr/>
        </p:nvSpPr>
        <p:spPr>
          <a:xfrm>
            <a:off x="11205366" y="33231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11528351" y="332314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28" name="TextBox 427"/>
          <p:cNvSpPr txBox="1"/>
          <p:nvPr/>
        </p:nvSpPr>
        <p:spPr>
          <a:xfrm>
            <a:off x="11851336" y="33231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29" name="TextBox 428"/>
          <p:cNvSpPr txBox="1"/>
          <p:nvPr/>
        </p:nvSpPr>
        <p:spPr>
          <a:xfrm>
            <a:off x="12174321" y="332313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430" name="TextBox 429"/>
          <p:cNvSpPr txBox="1"/>
          <p:nvPr/>
        </p:nvSpPr>
        <p:spPr>
          <a:xfrm>
            <a:off x="12497306" y="33231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431" name="TextBox 430"/>
          <p:cNvSpPr txBox="1"/>
          <p:nvPr/>
        </p:nvSpPr>
        <p:spPr>
          <a:xfrm>
            <a:off x="12829816" y="332312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433" name="TextBox 432"/>
          <p:cNvSpPr txBox="1"/>
          <p:nvPr/>
        </p:nvSpPr>
        <p:spPr>
          <a:xfrm>
            <a:off x="9542816" y="293068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34" name="TextBox 433"/>
          <p:cNvSpPr txBox="1"/>
          <p:nvPr/>
        </p:nvSpPr>
        <p:spPr>
          <a:xfrm>
            <a:off x="9875326" y="29306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10207836" y="293067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10540346" y="29306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37" name="TextBox 436"/>
          <p:cNvSpPr txBox="1"/>
          <p:nvPr/>
        </p:nvSpPr>
        <p:spPr>
          <a:xfrm>
            <a:off x="10863331" y="293066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11186316" y="29306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11509301" y="293065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11832286" y="29306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2164796" y="293064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12497306" y="29306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12829816" y="293063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9542816" y="260402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9875326" y="26040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47" name="TextBox 446"/>
          <p:cNvSpPr txBox="1"/>
          <p:nvPr/>
        </p:nvSpPr>
        <p:spPr>
          <a:xfrm>
            <a:off x="10207836" y="260401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10530821" y="26040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49" name="TextBox 448"/>
          <p:cNvSpPr txBox="1"/>
          <p:nvPr/>
        </p:nvSpPr>
        <p:spPr>
          <a:xfrm>
            <a:off x="10853806" y="260400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11176791" y="26039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11499776" y="260399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11832286" y="26039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2164796" y="260398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12497306" y="26039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12829816" y="260397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9209058" y="22487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63" name="TextBox 462"/>
          <p:cNvSpPr txBox="1"/>
          <p:nvPr/>
        </p:nvSpPr>
        <p:spPr>
          <a:xfrm>
            <a:off x="9532043" y="224875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64" name="TextBox 463"/>
          <p:cNvSpPr txBox="1"/>
          <p:nvPr/>
        </p:nvSpPr>
        <p:spPr>
          <a:xfrm>
            <a:off x="9855028" y="22487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65" name="TextBox 464"/>
          <p:cNvSpPr txBox="1"/>
          <p:nvPr/>
        </p:nvSpPr>
        <p:spPr>
          <a:xfrm>
            <a:off x="10178013" y="224874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466" name="TextBox 465"/>
          <p:cNvSpPr txBox="1"/>
          <p:nvPr/>
        </p:nvSpPr>
        <p:spPr>
          <a:xfrm>
            <a:off x="10500998" y="22487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467" name="TextBox 466"/>
          <p:cNvSpPr txBox="1"/>
          <p:nvPr/>
        </p:nvSpPr>
        <p:spPr>
          <a:xfrm>
            <a:off x="10833508" y="224873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468" name="TextBox 467"/>
          <p:cNvSpPr txBox="1"/>
          <p:nvPr/>
        </p:nvSpPr>
        <p:spPr>
          <a:xfrm>
            <a:off x="11166018" y="22487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11498528" y="224872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470" name="TextBox 469"/>
          <p:cNvSpPr txBox="1"/>
          <p:nvPr/>
        </p:nvSpPr>
        <p:spPr>
          <a:xfrm>
            <a:off x="11831038" y="22487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471" name="TextBox 470"/>
          <p:cNvSpPr txBox="1"/>
          <p:nvPr/>
        </p:nvSpPr>
        <p:spPr>
          <a:xfrm>
            <a:off x="12163548" y="224871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12496058" y="22487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73" name="TextBox 472"/>
          <p:cNvSpPr txBox="1"/>
          <p:nvPr/>
        </p:nvSpPr>
        <p:spPr>
          <a:xfrm>
            <a:off x="12829816" y="224871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76" name="TextBox 475"/>
          <p:cNvSpPr txBox="1"/>
          <p:nvPr/>
        </p:nvSpPr>
        <p:spPr>
          <a:xfrm>
            <a:off x="9209058" y="18989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9532043" y="189893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9855028" y="18989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79" name="TextBox 478"/>
          <p:cNvSpPr txBox="1"/>
          <p:nvPr/>
        </p:nvSpPr>
        <p:spPr>
          <a:xfrm>
            <a:off x="10178013" y="189892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480" name="TextBox 479"/>
          <p:cNvSpPr txBox="1"/>
          <p:nvPr/>
        </p:nvSpPr>
        <p:spPr>
          <a:xfrm>
            <a:off x="10500998" y="18989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481" name="TextBox 480"/>
          <p:cNvSpPr txBox="1"/>
          <p:nvPr/>
        </p:nvSpPr>
        <p:spPr>
          <a:xfrm>
            <a:off x="10833508" y="189891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482" name="TextBox 481"/>
          <p:cNvSpPr txBox="1"/>
          <p:nvPr/>
        </p:nvSpPr>
        <p:spPr>
          <a:xfrm>
            <a:off x="11166018" y="18989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483" name="TextBox 482"/>
          <p:cNvSpPr txBox="1"/>
          <p:nvPr/>
        </p:nvSpPr>
        <p:spPr>
          <a:xfrm>
            <a:off x="11498528" y="189890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11831038" y="18989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485" name="TextBox 484"/>
          <p:cNvSpPr txBox="1"/>
          <p:nvPr/>
        </p:nvSpPr>
        <p:spPr>
          <a:xfrm>
            <a:off x="12163548" y="189889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486" name="TextBox 485"/>
          <p:cNvSpPr txBox="1"/>
          <p:nvPr/>
        </p:nvSpPr>
        <p:spPr>
          <a:xfrm>
            <a:off x="12496058" y="1898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87" name="TextBox 486"/>
          <p:cNvSpPr txBox="1"/>
          <p:nvPr/>
        </p:nvSpPr>
        <p:spPr>
          <a:xfrm>
            <a:off x="12829816" y="189889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8853754" y="154375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489" name="TextBox 488"/>
          <p:cNvSpPr txBox="1"/>
          <p:nvPr/>
        </p:nvSpPr>
        <p:spPr>
          <a:xfrm>
            <a:off x="9176739" y="15437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490" name="TextBox 489"/>
          <p:cNvSpPr txBox="1"/>
          <p:nvPr/>
        </p:nvSpPr>
        <p:spPr>
          <a:xfrm>
            <a:off x="9499724" y="154374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491" name="TextBox 490"/>
          <p:cNvSpPr txBox="1"/>
          <p:nvPr/>
        </p:nvSpPr>
        <p:spPr>
          <a:xfrm>
            <a:off x="9832234" y="15437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492" name="TextBox 491"/>
          <p:cNvSpPr txBox="1"/>
          <p:nvPr/>
        </p:nvSpPr>
        <p:spPr>
          <a:xfrm>
            <a:off x="10164744" y="154373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493" name="TextBox 492"/>
          <p:cNvSpPr txBox="1"/>
          <p:nvPr/>
        </p:nvSpPr>
        <p:spPr>
          <a:xfrm>
            <a:off x="10497254" y="15437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494" name="TextBox 493"/>
          <p:cNvSpPr txBox="1"/>
          <p:nvPr/>
        </p:nvSpPr>
        <p:spPr>
          <a:xfrm>
            <a:off x="10829764" y="154372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495" name="TextBox 494"/>
          <p:cNvSpPr txBox="1"/>
          <p:nvPr/>
        </p:nvSpPr>
        <p:spPr>
          <a:xfrm>
            <a:off x="11162274" y="15437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496" name="TextBox 495"/>
          <p:cNvSpPr txBox="1"/>
          <p:nvPr/>
        </p:nvSpPr>
        <p:spPr>
          <a:xfrm>
            <a:off x="11494784" y="154371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97" name="TextBox 496"/>
          <p:cNvSpPr txBox="1"/>
          <p:nvPr/>
        </p:nvSpPr>
        <p:spPr>
          <a:xfrm>
            <a:off x="11828542" y="15437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98" name="TextBox 497"/>
          <p:cNvSpPr txBox="1"/>
          <p:nvPr/>
        </p:nvSpPr>
        <p:spPr>
          <a:xfrm>
            <a:off x="12162300" y="154371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499" name="TextBox 498"/>
          <p:cNvSpPr txBox="1"/>
          <p:nvPr/>
        </p:nvSpPr>
        <p:spPr>
          <a:xfrm>
            <a:off x="12496058" y="15437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38</a:t>
            </a:r>
          </a:p>
        </p:txBody>
      </p:sp>
      <p:sp>
        <p:nvSpPr>
          <p:cNvPr id="500" name="TextBox 499"/>
          <p:cNvSpPr txBox="1"/>
          <p:nvPr/>
        </p:nvSpPr>
        <p:spPr>
          <a:xfrm>
            <a:off x="12829816" y="154371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39</a:t>
            </a:r>
          </a:p>
        </p:txBody>
      </p:sp>
      <p:sp>
        <p:nvSpPr>
          <p:cNvPr id="502" name="TextBox 501"/>
          <p:cNvSpPr txBox="1"/>
          <p:nvPr/>
        </p:nvSpPr>
        <p:spPr>
          <a:xfrm>
            <a:off x="8545286" y="12012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8877796" y="120124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9210306" y="12012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505" name="TextBox 504"/>
          <p:cNvSpPr txBox="1"/>
          <p:nvPr/>
        </p:nvSpPr>
        <p:spPr>
          <a:xfrm>
            <a:off x="9542816" y="120123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506" name="TextBox 505"/>
          <p:cNvSpPr txBox="1"/>
          <p:nvPr/>
        </p:nvSpPr>
        <p:spPr>
          <a:xfrm>
            <a:off x="9875326" y="12012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507" name="TextBox 506"/>
          <p:cNvSpPr txBox="1"/>
          <p:nvPr/>
        </p:nvSpPr>
        <p:spPr>
          <a:xfrm>
            <a:off x="10198311" y="120122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10521296" y="12012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509" name="TextBox 508"/>
          <p:cNvSpPr txBox="1"/>
          <p:nvPr/>
        </p:nvSpPr>
        <p:spPr>
          <a:xfrm>
            <a:off x="10844281" y="120121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11167266" y="12012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511" name="TextBox 510"/>
          <p:cNvSpPr txBox="1"/>
          <p:nvPr/>
        </p:nvSpPr>
        <p:spPr>
          <a:xfrm>
            <a:off x="11499776" y="120120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11832286" y="12012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513" name="TextBox 512"/>
          <p:cNvSpPr txBox="1"/>
          <p:nvPr/>
        </p:nvSpPr>
        <p:spPr>
          <a:xfrm>
            <a:off x="12164796" y="120119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514" name="TextBox 513"/>
          <p:cNvSpPr txBox="1"/>
          <p:nvPr/>
        </p:nvSpPr>
        <p:spPr>
          <a:xfrm>
            <a:off x="12497306" y="12011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12829816" y="120118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14327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74464" y="499872"/>
            <a:ext cx="2449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MUEN E050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E866CB-0B3F-4897-A86D-AA47DFACD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94" y="1108117"/>
            <a:ext cx="11488138" cy="4490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5119" y="5896789"/>
            <a:ext cx="1487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Front of room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304" y="5738293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05616" y="5779815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0064" y="5738293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0256" y="5550287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18880" y="5556383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1715664" y="5586863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19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0035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0035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0035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035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0035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10035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035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10035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10035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035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838598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838598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838598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838598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838598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838598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838598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838598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838598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838598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838598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274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Blank Chart for new rooms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9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36" name="TextBox 1235"/>
          <p:cNvSpPr txBox="1"/>
          <p:nvPr/>
        </p:nvSpPr>
        <p:spPr>
          <a:xfrm>
            <a:off x="124345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37" name="TextBox 1236"/>
          <p:cNvSpPr txBox="1"/>
          <p:nvPr/>
        </p:nvSpPr>
        <p:spPr>
          <a:xfrm>
            <a:off x="150149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8" name="TextBox 1237"/>
          <p:cNvSpPr txBox="1"/>
          <p:nvPr/>
        </p:nvSpPr>
        <p:spPr>
          <a:xfrm>
            <a:off x="175954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39" name="TextBox 1238"/>
          <p:cNvSpPr txBox="1"/>
          <p:nvPr/>
        </p:nvSpPr>
        <p:spPr>
          <a:xfrm>
            <a:off x="201758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40" name="TextBox 1239"/>
          <p:cNvSpPr txBox="1"/>
          <p:nvPr/>
        </p:nvSpPr>
        <p:spPr>
          <a:xfrm>
            <a:off x="22756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41" name="TextBox 1240"/>
          <p:cNvSpPr txBox="1"/>
          <p:nvPr/>
        </p:nvSpPr>
        <p:spPr>
          <a:xfrm>
            <a:off x="253367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42" name="TextBox 1241"/>
          <p:cNvSpPr txBox="1"/>
          <p:nvPr/>
        </p:nvSpPr>
        <p:spPr>
          <a:xfrm>
            <a:off x="279172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243" name="TextBox 1242"/>
          <p:cNvSpPr txBox="1"/>
          <p:nvPr/>
        </p:nvSpPr>
        <p:spPr>
          <a:xfrm>
            <a:off x="304976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244" name="TextBox 1243"/>
          <p:cNvSpPr txBox="1"/>
          <p:nvPr/>
        </p:nvSpPr>
        <p:spPr>
          <a:xfrm>
            <a:off x="3307810" y="3905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246" name="TextBox 1245"/>
          <p:cNvSpPr txBox="1"/>
          <p:nvPr/>
        </p:nvSpPr>
        <p:spPr>
          <a:xfrm>
            <a:off x="3640325" y="3905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247" name="TextBox 1246"/>
          <p:cNvSpPr txBox="1"/>
          <p:nvPr/>
        </p:nvSpPr>
        <p:spPr>
          <a:xfrm>
            <a:off x="3972835" y="3905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248" name="TextBox 1247"/>
          <p:cNvSpPr txBox="1"/>
          <p:nvPr/>
        </p:nvSpPr>
        <p:spPr>
          <a:xfrm>
            <a:off x="4305345" y="3905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249" name="TextBox 1248"/>
          <p:cNvSpPr txBox="1"/>
          <p:nvPr/>
        </p:nvSpPr>
        <p:spPr>
          <a:xfrm>
            <a:off x="4637855" y="3905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250" name="TextBox 1249"/>
          <p:cNvSpPr txBox="1"/>
          <p:nvPr/>
        </p:nvSpPr>
        <p:spPr>
          <a:xfrm>
            <a:off x="4960840" y="3905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251" name="TextBox 1250"/>
          <p:cNvSpPr txBox="1"/>
          <p:nvPr/>
        </p:nvSpPr>
        <p:spPr>
          <a:xfrm>
            <a:off x="5283825" y="3904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252" name="TextBox 1251"/>
          <p:cNvSpPr txBox="1"/>
          <p:nvPr/>
        </p:nvSpPr>
        <p:spPr>
          <a:xfrm>
            <a:off x="5606810" y="3904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253" name="TextBox 1252"/>
          <p:cNvSpPr txBox="1"/>
          <p:nvPr/>
        </p:nvSpPr>
        <p:spPr>
          <a:xfrm>
            <a:off x="5929795" y="3904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254" name="TextBox 1253"/>
          <p:cNvSpPr txBox="1"/>
          <p:nvPr/>
        </p:nvSpPr>
        <p:spPr>
          <a:xfrm>
            <a:off x="6262305" y="3904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255" name="TextBox 1254"/>
          <p:cNvSpPr txBox="1"/>
          <p:nvPr/>
        </p:nvSpPr>
        <p:spPr>
          <a:xfrm>
            <a:off x="6594815" y="3904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256" name="TextBox 1255"/>
          <p:cNvSpPr txBox="1"/>
          <p:nvPr/>
        </p:nvSpPr>
        <p:spPr>
          <a:xfrm>
            <a:off x="6927325" y="3904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257" name="TextBox 1256"/>
          <p:cNvSpPr txBox="1"/>
          <p:nvPr/>
        </p:nvSpPr>
        <p:spPr>
          <a:xfrm>
            <a:off x="7259835" y="39046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1258" name="TextBox 1257"/>
          <p:cNvSpPr txBox="1"/>
          <p:nvPr/>
        </p:nvSpPr>
        <p:spPr>
          <a:xfrm>
            <a:off x="7592345" y="3904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1259" name="TextBox 1258"/>
          <p:cNvSpPr txBox="1"/>
          <p:nvPr/>
        </p:nvSpPr>
        <p:spPr>
          <a:xfrm>
            <a:off x="7924855" y="3904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1260" name="TextBox 1259"/>
          <p:cNvSpPr txBox="1"/>
          <p:nvPr/>
        </p:nvSpPr>
        <p:spPr>
          <a:xfrm>
            <a:off x="8257365" y="3904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1261" name="TextBox 1260"/>
          <p:cNvSpPr txBox="1"/>
          <p:nvPr/>
        </p:nvSpPr>
        <p:spPr>
          <a:xfrm>
            <a:off x="8580350" y="3904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1262" name="TextBox 1261"/>
          <p:cNvSpPr txBox="1"/>
          <p:nvPr/>
        </p:nvSpPr>
        <p:spPr>
          <a:xfrm>
            <a:off x="8903335" y="3904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1263" name="TextBox 1262"/>
          <p:cNvSpPr txBox="1"/>
          <p:nvPr/>
        </p:nvSpPr>
        <p:spPr>
          <a:xfrm>
            <a:off x="9226320" y="3904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1264" name="TextBox 1263"/>
          <p:cNvSpPr txBox="1"/>
          <p:nvPr/>
        </p:nvSpPr>
        <p:spPr>
          <a:xfrm>
            <a:off x="9549305" y="3904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1265" name="TextBox 1264"/>
          <p:cNvSpPr txBox="1"/>
          <p:nvPr/>
        </p:nvSpPr>
        <p:spPr>
          <a:xfrm>
            <a:off x="9881815" y="3904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1266" name="TextBox 1265"/>
          <p:cNvSpPr txBox="1"/>
          <p:nvPr/>
        </p:nvSpPr>
        <p:spPr>
          <a:xfrm>
            <a:off x="10214325" y="3904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1267" name="TextBox 1266"/>
          <p:cNvSpPr txBox="1"/>
          <p:nvPr/>
        </p:nvSpPr>
        <p:spPr>
          <a:xfrm>
            <a:off x="10546835" y="3904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1268" name="TextBox 1267"/>
          <p:cNvSpPr txBox="1"/>
          <p:nvPr/>
        </p:nvSpPr>
        <p:spPr>
          <a:xfrm>
            <a:off x="10879345" y="3904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1269" name="TextBox 1268"/>
          <p:cNvSpPr txBox="1"/>
          <p:nvPr/>
        </p:nvSpPr>
        <p:spPr>
          <a:xfrm>
            <a:off x="11211855" y="3904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1270" name="TextBox 1269"/>
          <p:cNvSpPr txBox="1"/>
          <p:nvPr/>
        </p:nvSpPr>
        <p:spPr>
          <a:xfrm>
            <a:off x="1154436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1878123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12211881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12545639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38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12879397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39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1321315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8045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2897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87019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4506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814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2993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8798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4602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0407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621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90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754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1559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7363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3168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897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777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51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71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5176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0980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46785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8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394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4198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16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020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824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629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3433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4923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5042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0847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6651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2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580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384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7189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22993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879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74602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407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211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45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3310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9114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4919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0723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652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33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189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2993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48798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4602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0040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6211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9437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289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00943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5898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542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8394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1985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9222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4074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65408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1212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17017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2821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8003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38077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9612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4167" y="54372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86682" y="54372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19192" y="54372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351702" y="54372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82582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40627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98672" y="50911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031187" y="50911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363697" y="50911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6207" y="50911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028717" y="50911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351702" y="50911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71672" y="474508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29717" y="4745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062232" y="4745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394742" y="4745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27252" y="4745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59762" y="4745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82747" y="4745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705732" y="4745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028717" y="4745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51702" y="47450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082180" y="43683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414695" y="4368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747205" y="43683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79715" y="4368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412225" y="4368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35210" y="4368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8195" y="43683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381180" y="4368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04165" y="43683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036675" y="4368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369185" y="43683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38138" y="40158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070653" y="40158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03163" y="4015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735673" y="40158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068183" y="4015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91168" y="4015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714153" y="40158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037138" y="40158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60123" y="40158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692633" y="40158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025143" y="40158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357653" y="40158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28774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545785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80383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061875" y="36699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394390" y="3669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726900" y="36699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059410" y="36699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391920" y="36699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714905" y="36699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037890" y="36699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360875" y="36699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83860" y="36699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016370" y="36699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348880" y="36699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868001" y="33243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26046" y="33116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384091" y="33116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716606" y="33116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049116" y="33116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381626" y="33116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14136" y="33116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37121" y="33116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60106" y="33116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683091" y="33116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006076" y="33116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338586" y="33116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671096" y="33116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8003606" y="33116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8336116" y="33116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375806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01611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7415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53220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79024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48291" y="29428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380806" y="2942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713316" y="29428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045826" y="29428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378336" y="29428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01321" y="2942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24306" y="29428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347291" y="2942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0276" y="29428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8002786" y="29428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8335296" y="29428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318162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43966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69771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95575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21380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47184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4729892" y="2613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062407" y="26132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94917" y="26132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727427" y="26132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059937" y="26132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382922" y="2613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705907" y="26132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28892" y="2613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351877" y="2613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684387" y="26132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16897" y="26132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49407" y="26132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92360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18165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343969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69774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95578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421383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47187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729922" y="2271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062437" y="2271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394947" y="22716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727457" y="22716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59967" y="22716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382952" y="22716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705937" y="22716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028922" y="22716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7351907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684417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16927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49437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560463" y="57877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818508" y="57877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2151023" y="57877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2483533" y="57877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0529519" y="54885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852504" y="54885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1175489" y="54885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1498474" y="54885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1821459" y="54885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2153969" y="54885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2486479" y="54885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842503" y="51149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10165488" y="51149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0488473" y="51149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0820983" y="51149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1153493" y="51149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1486003" y="51149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1818513" y="51149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12151023" y="51149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2483533" y="51149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9842503" y="47710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0175013" y="4771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0507523" y="4771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0840033" y="4771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1172543" y="4771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1505053" y="4771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1837563" y="4771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160548" y="4771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2483533" y="4771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9536972" y="4402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9869482" y="4402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10201992" y="4402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10534502" y="4402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0867012" y="4402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1189997" y="4402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1512982" y="4402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835967" y="44026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2158952" y="4402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2491462" y="4402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9205962" y="40217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538472" y="4021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870982" y="40217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0203492" y="40217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0526477" y="40217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0849462" y="40217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172447" y="40217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1495432" y="40216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1827942" y="40216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2160452" y="402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2492962" y="40216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10193967" y="3667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526477" y="3667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858987" y="3667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11191497" y="3667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11524007" y="3667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11846992" y="3667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169977" y="3667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2492962" y="3667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0203492" y="33244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0536002" y="33244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10868512" y="33244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11191497" y="33244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11514482" y="3324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1837467" y="33244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2160452" y="3324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12492962" y="33243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0810785" y="2956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1143295" y="29569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1475805" y="2956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1808315" y="29568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12140825" y="2956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12463810" y="29568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11143295" y="26013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475805" y="26013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11808315" y="26013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12140825" y="26013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12463810" y="26013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11466280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11798790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2131300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2463810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8277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28185</TotalTime>
  <Words>786</Words>
  <Application>Microsoft Office PowerPoint</Application>
  <PresentationFormat>Widescreen</PresentationFormat>
  <Paragraphs>778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Needy</dc:creator>
  <cp:lastModifiedBy>Eleanor R Hodby</cp:lastModifiedBy>
  <cp:revision>72</cp:revision>
  <dcterms:created xsi:type="dcterms:W3CDTF">2018-05-22T05:32:05Z</dcterms:created>
  <dcterms:modified xsi:type="dcterms:W3CDTF">2019-05-07T03:26:15Z</dcterms:modified>
</cp:coreProperties>
</file>