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8" r:id="rId2"/>
    <p:sldId id="309" r:id="rId3"/>
    <p:sldId id="310" r:id="rId4"/>
    <p:sldId id="375" r:id="rId5"/>
    <p:sldId id="256" r:id="rId6"/>
    <p:sldId id="257" r:id="rId7"/>
    <p:sldId id="258" r:id="rId8"/>
    <p:sldId id="259" r:id="rId9"/>
    <p:sldId id="260" r:id="rId10"/>
    <p:sldId id="261" r:id="rId11"/>
    <p:sldId id="376" r:id="rId12"/>
    <p:sldId id="377" r:id="rId13"/>
    <p:sldId id="378" r:id="rId14"/>
    <p:sldId id="379" r:id="rId15"/>
    <p:sldId id="374" r:id="rId16"/>
    <p:sldId id="287" r:id="rId17"/>
    <p:sldId id="289" r:id="rId18"/>
    <p:sldId id="372" r:id="rId19"/>
    <p:sldId id="368" r:id="rId20"/>
    <p:sldId id="300" r:id="rId21"/>
    <p:sldId id="267" r:id="rId22"/>
    <p:sldId id="373" r:id="rId23"/>
    <p:sldId id="367" r:id="rId24"/>
    <p:sldId id="331" r:id="rId25"/>
    <p:sldId id="369" r:id="rId26"/>
    <p:sldId id="370" r:id="rId27"/>
    <p:sldId id="277" r:id="rId28"/>
    <p:sldId id="371" r:id="rId29"/>
    <p:sldId id="325" r:id="rId30"/>
    <p:sldId id="365" r:id="rId31"/>
    <p:sldId id="281" r:id="rId32"/>
    <p:sldId id="327" r:id="rId33"/>
    <p:sldId id="366" r:id="rId34"/>
    <p:sldId id="328" r:id="rId35"/>
    <p:sldId id="329" r:id="rId36"/>
    <p:sldId id="330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C56A9-BFE8-4650-9830-770C8A9766EC}" v="40" dt="2019-04-01T05:16:50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olton" userId="9c16344e-d134-4356-8cc4-132d269cedac" providerId="ADAL" clId="{E292B124-6C04-43F5-9421-CC11A1D3A3C4}"/>
    <pc:docChg chg="delSld modNotesMaster">
      <pc:chgData name="Daniel Bolton" userId="9c16344e-d134-4356-8cc4-132d269cedac" providerId="ADAL" clId="{E292B124-6C04-43F5-9421-CC11A1D3A3C4}" dt="2019-04-01T05:16:50.481" v="39"/>
      <pc:docMkLst>
        <pc:docMk/>
      </pc:docMkLst>
      <pc:sldChg chg="del">
        <pc:chgData name="Daniel Bolton" userId="9c16344e-d134-4356-8cc4-132d269cedac" providerId="ADAL" clId="{E292B124-6C04-43F5-9421-CC11A1D3A3C4}" dt="2019-04-01T05:16:40.265" v="10" actId="2696"/>
        <pc:sldMkLst>
          <pc:docMk/>
          <pc:sldMk cId="2249959704" sldId="262"/>
        </pc:sldMkLst>
      </pc:sldChg>
      <pc:sldChg chg="del">
        <pc:chgData name="Daniel Bolton" userId="9c16344e-d134-4356-8cc4-132d269cedac" providerId="ADAL" clId="{E292B124-6C04-43F5-9421-CC11A1D3A3C4}" dt="2019-04-01T05:16:40.374" v="12" actId="2696"/>
        <pc:sldMkLst>
          <pc:docMk/>
          <pc:sldMk cId="1444274588" sldId="263"/>
        </pc:sldMkLst>
      </pc:sldChg>
      <pc:sldChg chg="del">
        <pc:chgData name="Daniel Bolton" userId="9c16344e-d134-4356-8cc4-132d269cedac" providerId="ADAL" clId="{E292B124-6C04-43F5-9421-CC11A1D3A3C4}" dt="2019-04-01T05:16:40.453" v="14" actId="2696"/>
        <pc:sldMkLst>
          <pc:docMk/>
          <pc:sldMk cId="1743806146" sldId="264"/>
        </pc:sldMkLst>
      </pc:sldChg>
      <pc:sldChg chg="del">
        <pc:chgData name="Daniel Bolton" userId="9c16344e-d134-4356-8cc4-132d269cedac" providerId="ADAL" clId="{E292B124-6C04-43F5-9421-CC11A1D3A3C4}" dt="2019-04-01T05:16:40.499" v="15" actId="2696"/>
        <pc:sldMkLst>
          <pc:docMk/>
          <pc:sldMk cId="449568438" sldId="265"/>
        </pc:sldMkLst>
      </pc:sldChg>
      <pc:sldChg chg="del">
        <pc:chgData name="Daniel Bolton" userId="9c16344e-d134-4356-8cc4-132d269cedac" providerId="ADAL" clId="{E292B124-6C04-43F5-9421-CC11A1D3A3C4}" dt="2019-04-01T05:16:41.671" v="35" actId="2696"/>
        <pc:sldMkLst>
          <pc:docMk/>
          <pc:sldMk cId="3198032457" sldId="266"/>
        </pc:sldMkLst>
      </pc:sldChg>
      <pc:sldChg chg="del">
        <pc:chgData name="Daniel Bolton" userId="9c16344e-d134-4356-8cc4-132d269cedac" providerId="ADAL" clId="{E292B124-6C04-43F5-9421-CC11A1D3A3C4}" dt="2019-04-01T05:16:40.609" v="18" actId="2696"/>
        <pc:sldMkLst>
          <pc:docMk/>
          <pc:sldMk cId="3605487156" sldId="268"/>
        </pc:sldMkLst>
      </pc:sldChg>
      <pc:sldChg chg="del">
        <pc:chgData name="Daniel Bolton" userId="9c16344e-d134-4356-8cc4-132d269cedac" providerId="ADAL" clId="{E292B124-6C04-43F5-9421-CC11A1D3A3C4}" dt="2019-04-01T05:16:40.765" v="20" actId="2696"/>
        <pc:sldMkLst>
          <pc:docMk/>
          <pc:sldMk cId="2798545795" sldId="270"/>
        </pc:sldMkLst>
      </pc:sldChg>
      <pc:sldChg chg="del">
        <pc:chgData name="Daniel Bolton" userId="9c16344e-d134-4356-8cc4-132d269cedac" providerId="ADAL" clId="{E292B124-6C04-43F5-9421-CC11A1D3A3C4}" dt="2019-04-01T05:16:40.843" v="21" actId="2696"/>
        <pc:sldMkLst>
          <pc:docMk/>
          <pc:sldMk cId="3963909488" sldId="271"/>
        </pc:sldMkLst>
      </pc:sldChg>
      <pc:sldChg chg="del">
        <pc:chgData name="Daniel Bolton" userId="9c16344e-d134-4356-8cc4-132d269cedac" providerId="ADAL" clId="{E292B124-6C04-43F5-9421-CC11A1D3A3C4}" dt="2019-04-01T05:16:40.921" v="22" actId="2696"/>
        <pc:sldMkLst>
          <pc:docMk/>
          <pc:sldMk cId="3106802831" sldId="272"/>
        </pc:sldMkLst>
      </pc:sldChg>
      <pc:sldChg chg="del">
        <pc:chgData name="Daniel Bolton" userId="9c16344e-d134-4356-8cc4-132d269cedac" providerId="ADAL" clId="{E292B124-6C04-43F5-9421-CC11A1D3A3C4}" dt="2019-04-01T05:16:40.984" v="23" actId="2696"/>
        <pc:sldMkLst>
          <pc:docMk/>
          <pc:sldMk cId="4218394384" sldId="273"/>
        </pc:sldMkLst>
      </pc:sldChg>
      <pc:sldChg chg="del">
        <pc:chgData name="Daniel Bolton" userId="9c16344e-d134-4356-8cc4-132d269cedac" providerId="ADAL" clId="{E292B124-6C04-43F5-9421-CC11A1D3A3C4}" dt="2019-04-01T05:16:41.046" v="24" actId="2696"/>
        <pc:sldMkLst>
          <pc:docMk/>
          <pc:sldMk cId="3122194758" sldId="274"/>
        </pc:sldMkLst>
      </pc:sldChg>
      <pc:sldChg chg="del">
        <pc:chgData name="Daniel Bolton" userId="9c16344e-d134-4356-8cc4-132d269cedac" providerId="ADAL" clId="{E292B124-6C04-43F5-9421-CC11A1D3A3C4}" dt="2019-04-01T05:16:41.140" v="25" actId="2696"/>
        <pc:sldMkLst>
          <pc:docMk/>
          <pc:sldMk cId="229667231" sldId="276"/>
        </pc:sldMkLst>
      </pc:sldChg>
      <pc:sldChg chg="del">
        <pc:chgData name="Daniel Bolton" userId="9c16344e-d134-4356-8cc4-132d269cedac" providerId="ADAL" clId="{E292B124-6C04-43F5-9421-CC11A1D3A3C4}" dt="2019-04-01T05:16:41.515" v="29" actId="2696"/>
        <pc:sldMkLst>
          <pc:docMk/>
          <pc:sldMk cId="3683670989" sldId="278"/>
        </pc:sldMkLst>
      </pc:sldChg>
      <pc:sldChg chg="del">
        <pc:chgData name="Daniel Bolton" userId="9c16344e-d134-4356-8cc4-132d269cedac" providerId="ADAL" clId="{E292B124-6C04-43F5-9421-CC11A1D3A3C4}" dt="2019-04-01T05:16:41.655" v="34" actId="2696"/>
        <pc:sldMkLst>
          <pc:docMk/>
          <pc:sldMk cId="1219488766" sldId="279"/>
        </pc:sldMkLst>
      </pc:sldChg>
      <pc:sldChg chg="del">
        <pc:chgData name="Daniel Bolton" userId="9c16344e-d134-4356-8cc4-132d269cedac" providerId="ADAL" clId="{E292B124-6C04-43F5-9421-CC11A1D3A3C4}" dt="2019-04-01T05:16:41.609" v="31" actId="2696"/>
        <pc:sldMkLst>
          <pc:docMk/>
          <pc:sldMk cId="1945105090" sldId="280"/>
        </pc:sldMkLst>
      </pc:sldChg>
      <pc:sldChg chg="del">
        <pc:chgData name="Daniel Bolton" userId="9c16344e-d134-4356-8cc4-132d269cedac" providerId="ADAL" clId="{E292B124-6C04-43F5-9421-CC11A1D3A3C4}" dt="2019-04-01T05:16:41.624" v="32" actId="2696"/>
        <pc:sldMkLst>
          <pc:docMk/>
          <pc:sldMk cId="3535199783" sldId="283"/>
        </pc:sldMkLst>
      </pc:sldChg>
      <pc:sldChg chg="del">
        <pc:chgData name="Daniel Bolton" userId="9c16344e-d134-4356-8cc4-132d269cedac" providerId="ADAL" clId="{E292B124-6C04-43F5-9421-CC11A1D3A3C4}" dt="2019-04-01T05:16:39.671" v="0" actId="2696"/>
        <pc:sldMkLst>
          <pc:docMk/>
          <pc:sldMk cId="3800958023" sldId="288"/>
        </pc:sldMkLst>
      </pc:sldChg>
      <pc:sldChg chg="del">
        <pc:chgData name="Daniel Bolton" userId="9c16344e-d134-4356-8cc4-132d269cedac" providerId="ADAL" clId="{E292B124-6C04-43F5-9421-CC11A1D3A3C4}" dt="2019-04-01T05:16:41.390" v="28" actId="2696"/>
        <pc:sldMkLst>
          <pc:docMk/>
          <pc:sldMk cId="2554280702" sldId="290"/>
        </pc:sldMkLst>
      </pc:sldChg>
      <pc:sldChg chg="del">
        <pc:chgData name="Daniel Bolton" userId="9c16344e-d134-4356-8cc4-132d269cedac" providerId="ADAL" clId="{E292B124-6C04-43F5-9421-CC11A1D3A3C4}" dt="2019-04-01T05:16:41.734" v="38" actId="2696"/>
        <pc:sldMkLst>
          <pc:docMk/>
          <pc:sldMk cId="2822407413" sldId="291"/>
        </pc:sldMkLst>
      </pc:sldChg>
      <pc:sldChg chg="del">
        <pc:chgData name="Daniel Bolton" userId="9c16344e-d134-4356-8cc4-132d269cedac" providerId="ADAL" clId="{E292B124-6C04-43F5-9421-CC11A1D3A3C4}" dt="2019-04-01T05:16:40.109" v="6" actId="2696"/>
        <pc:sldMkLst>
          <pc:docMk/>
          <pc:sldMk cId="920433541" sldId="298"/>
        </pc:sldMkLst>
      </pc:sldChg>
      <pc:sldChg chg="del">
        <pc:chgData name="Daniel Bolton" userId="9c16344e-d134-4356-8cc4-132d269cedac" providerId="ADAL" clId="{E292B124-6C04-43F5-9421-CC11A1D3A3C4}" dt="2019-04-01T05:16:40.390" v="13" actId="2696"/>
        <pc:sldMkLst>
          <pc:docMk/>
          <pc:sldMk cId="2383490569" sldId="306"/>
        </pc:sldMkLst>
      </pc:sldChg>
      <pc:sldChg chg="del">
        <pc:chgData name="Daniel Bolton" userId="9c16344e-d134-4356-8cc4-132d269cedac" providerId="ADAL" clId="{E292B124-6C04-43F5-9421-CC11A1D3A3C4}" dt="2019-04-01T05:16:40.656" v="19" actId="2696"/>
        <pc:sldMkLst>
          <pc:docMk/>
          <pc:sldMk cId="1271436719" sldId="307"/>
        </pc:sldMkLst>
      </pc:sldChg>
      <pc:sldChg chg="del">
        <pc:chgData name="Daniel Bolton" userId="9c16344e-d134-4356-8cc4-132d269cedac" providerId="ADAL" clId="{E292B124-6C04-43F5-9421-CC11A1D3A3C4}" dt="2019-04-01T05:16:40.328" v="11" actId="2696"/>
        <pc:sldMkLst>
          <pc:docMk/>
          <pc:sldMk cId="3252782623" sldId="317"/>
        </pc:sldMkLst>
      </pc:sldChg>
      <pc:sldChg chg="del">
        <pc:chgData name="Daniel Bolton" userId="9c16344e-d134-4356-8cc4-132d269cedac" providerId="ADAL" clId="{E292B124-6C04-43F5-9421-CC11A1D3A3C4}" dt="2019-04-01T05:16:41.718" v="37" actId="2696"/>
        <pc:sldMkLst>
          <pc:docMk/>
          <pc:sldMk cId="995083876" sldId="319"/>
        </pc:sldMkLst>
      </pc:sldChg>
      <pc:sldChg chg="del">
        <pc:chgData name="Daniel Bolton" userId="9c16344e-d134-4356-8cc4-132d269cedac" providerId="ADAL" clId="{E292B124-6C04-43F5-9421-CC11A1D3A3C4}" dt="2019-04-01T05:16:41.593" v="30" actId="2696"/>
        <pc:sldMkLst>
          <pc:docMk/>
          <pc:sldMk cId="4057902600" sldId="321"/>
        </pc:sldMkLst>
      </pc:sldChg>
      <pc:sldChg chg="del">
        <pc:chgData name="Daniel Bolton" userId="9c16344e-d134-4356-8cc4-132d269cedac" providerId="ADAL" clId="{E292B124-6C04-43F5-9421-CC11A1D3A3C4}" dt="2019-04-01T05:16:41.234" v="26" actId="2696"/>
        <pc:sldMkLst>
          <pc:docMk/>
          <pc:sldMk cId="4209394268" sldId="322"/>
        </pc:sldMkLst>
      </pc:sldChg>
      <pc:sldChg chg="del">
        <pc:chgData name="Daniel Bolton" userId="9c16344e-d134-4356-8cc4-132d269cedac" providerId="ADAL" clId="{E292B124-6C04-43F5-9421-CC11A1D3A3C4}" dt="2019-04-01T05:16:40.203" v="9" actId="2696"/>
        <pc:sldMkLst>
          <pc:docMk/>
          <pc:sldMk cId="1964131248" sldId="326"/>
        </pc:sldMkLst>
      </pc:sldChg>
      <pc:sldChg chg="del">
        <pc:chgData name="Daniel Bolton" userId="9c16344e-d134-4356-8cc4-132d269cedac" providerId="ADAL" clId="{E292B124-6C04-43F5-9421-CC11A1D3A3C4}" dt="2019-04-01T05:16:39.812" v="2" actId="2696"/>
        <pc:sldMkLst>
          <pc:docMk/>
          <pc:sldMk cId="890537473" sldId="335"/>
        </pc:sldMkLst>
      </pc:sldChg>
      <pc:sldChg chg="del">
        <pc:chgData name="Daniel Bolton" userId="9c16344e-d134-4356-8cc4-132d269cedac" providerId="ADAL" clId="{E292B124-6C04-43F5-9421-CC11A1D3A3C4}" dt="2019-04-01T05:16:39.765" v="1" actId="2696"/>
        <pc:sldMkLst>
          <pc:docMk/>
          <pc:sldMk cId="3048177047" sldId="336"/>
        </pc:sldMkLst>
      </pc:sldChg>
      <pc:sldChg chg="del">
        <pc:chgData name="Daniel Bolton" userId="9c16344e-d134-4356-8cc4-132d269cedac" providerId="ADAL" clId="{E292B124-6C04-43F5-9421-CC11A1D3A3C4}" dt="2019-04-01T05:16:39.843" v="3" actId="2696"/>
        <pc:sldMkLst>
          <pc:docMk/>
          <pc:sldMk cId="3711909653" sldId="337"/>
        </pc:sldMkLst>
      </pc:sldChg>
      <pc:sldChg chg="del">
        <pc:chgData name="Daniel Bolton" userId="9c16344e-d134-4356-8cc4-132d269cedac" providerId="ADAL" clId="{E292B124-6C04-43F5-9421-CC11A1D3A3C4}" dt="2019-04-01T05:16:39.937" v="4" actId="2696"/>
        <pc:sldMkLst>
          <pc:docMk/>
          <pc:sldMk cId="1720228430" sldId="338"/>
        </pc:sldMkLst>
      </pc:sldChg>
      <pc:sldChg chg="del">
        <pc:chgData name="Daniel Bolton" userId="9c16344e-d134-4356-8cc4-132d269cedac" providerId="ADAL" clId="{E292B124-6C04-43F5-9421-CC11A1D3A3C4}" dt="2019-04-01T05:16:40.046" v="5" actId="2696"/>
        <pc:sldMkLst>
          <pc:docMk/>
          <pc:sldMk cId="775813146" sldId="340"/>
        </pc:sldMkLst>
      </pc:sldChg>
      <pc:sldChg chg="del">
        <pc:chgData name="Daniel Bolton" userId="9c16344e-d134-4356-8cc4-132d269cedac" providerId="ADAL" clId="{E292B124-6C04-43F5-9421-CC11A1D3A3C4}" dt="2019-04-01T05:16:41.687" v="36" actId="2696"/>
        <pc:sldMkLst>
          <pc:docMk/>
          <pc:sldMk cId="4274323043" sldId="364"/>
        </pc:sldMkLst>
      </pc:sldChg>
      <pc:sldChg chg="del">
        <pc:chgData name="Daniel Bolton" userId="9c16344e-d134-4356-8cc4-132d269cedac" providerId="ADAL" clId="{E292B124-6C04-43F5-9421-CC11A1D3A3C4}" dt="2019-04-01T05:16:40.140" v="7" actId="2696"/>
        <pc:sldMkLst>
          <pc:docMk/>
          <pc:sldMk cId="2437727617" sldId="380"/>
        </pc:sldMkLst>
      </pc:sldChg>
      <pc:sldChg chg="del">
        <pc:chgData name="Daniel Bolton" userId="9c16344e-d134-4356-8cc4-132d269cedac" providerId="ADAL" clId="{E292B124-6C04-43F5-9421-CC11A1D3A3C4}" dt="2019-04-01T05:16:40.156" v="8" actId="2696"/>
        <pc:sldMkLst>
          <pc:docMk/>
          <pc:sldMk cId="901426002" sldId="381"/>
        </pc:sldMkLst>
      </pc:sldChg>
      <pc:sldChg chg="del">
        <pc:chgData name="Daniel Bolton" userId="9c16344e-d134-4356-8cc4-132d269cedac" providerId="ADAL" clId="{E292B124-6C04-43F5-9421-CC11A1D3A3C4}" dt="2019-04-01T05:16:40.515" v="16" actId="2696"/>
        <pc:sldMkLst>
          <pc:docMk/>
          <pc:sldMk cId="2758822230" sldId="382"/>
        </pc:sldMkLst>
      </pc:sldChg>
      <pc:sldChg chg="del">
        <pc:chgData name="Daniel Bolton" userId="9c16344e-d134-4356-8cc4-132d269cedac" providerId="ADAL" clId="{E292B124-6C04-43F5-9421-CC11A1D3A3C4}" dt="2019-04-01T05:16:40.546" v="17" actId="2696"/>
        <pc:sldMkLst>
          <pc:docMk/>
          <pc:sldMk cId="1050026170" sldId="383"/>
        </pc:sldMkLst>
      </pc:sldChg>
      <pc:sldChg chg="del">
        <pc:chgData name="Daniel Bolton" userId="9c16344e-d134-4356-8cc4-132d269cedac" providerId="ADAL" clId="{E292B124-6C04-43F5-9421-CC11A1D3A3C4}" dt="2019-04-01T05:16:41.296" v="27" actId="2696"/>
        <pc:sldMkLst>
          <pc:docMk/>
          <pc:sldMk cId="3459373273" sldId="384"/>
        </pc:sldMkLst>
      </pc:sldChg>
      <pc:sldChg chg="del">
        <pc:chgData name="Daniel Bolton" userId="9c16344e-d134-4356-8cc4-132d269cedac" providerId="ADAL" clId="{E292B124-6C04-43F5-9421-CC11A1D3A3C4}" dt="2019-04-01T05:16:41.640" v="33" actId="2696"/>
        <pc:sldMkLst>
          <pc:docMk/>
          <pc:sldMk cId="3897204006" sldId="38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5:51:28.93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78 108 0,'0'0'41'0,"0"0"-22"0,0 0-9 16,0 0 12-16,0 0-4 0,0 0 0 15,0 0-4-15,0 0 1 16,0 0-8-16,0 0 0 16,0 0 3-16,0 0 0 0,0 0 4 15,0 0-3-15,0 0 1 16,0 0-3-16,0 0 2 15,0 0-2-15,0 0 0 16,0 0-3-16,0 0 1 16,0 0 0-16,0 0 1 15,0 0-2-15,0 0-1 16,0 0-1-16,0 0 0 16,0-1 0-16,0 1 2 15,0 0 1-15,1-1 1 16,-1 1 2-16,1-1 1 15,-1 1-3-15,0 0 0 16,0 0-5-16,0 0 0 16,0 0-1-16,0 0-2 0,0-1 3 15,0 1 0-15,1 0-4 16,0 0 1-16,0-1 2 16,0 0 3-16,-1 1 2 15,1 0 1-15,-1 0-4 16,0 0-1-16,1-1-1 15,-1 1 1-15,1 0-4 16,-1 0 0-16,1 0 1 16,-1 0 2-16,1 0-1 15,0 0 2-15,0 0-2 16,1-1-1-16,-1 1 1 0,1 0-1 16,-1 0 2-16,1 0 1 15,-1 0-4-15,0 0 1 16,1 0 2-16,-1 0 1 15,1 0-1-15,-1 0-2 16,1 0 1 0,-1 0-1-16,0 0 2 0,1 0 1 15,-1 0-1-15,1 0 1 16,-1 0-4-16,-1 0 0 16,2 0 3-16,-2 0 1 15,2 0-1-15,-1 0-2 16,0 0 1-16,0 0 1 15,0 1-1-15,1-1-1 16,-1 0 3-16,0 1 0 0,0 0-4 16,1-1 1-16,-2 0 2 15,2 1 1-15,-2-1-1 16,1 0 1-16,0 1-2 16,-1-1 2-16,2 0-2 15,-2 0-1-15,2 1 3 16,-2-1 0-16,2 0-1 15,0 0-2-15,0 0 1 16,-1 1-1-16,1-1 0 16,-1 0 0-16,1 0 0 15,0 0 2-15,0 0-1 16,-1 0 2-16,0 0-2 0,1 0-1 16,0 0 3-16,-1 0 0 15,1 0-1-15,-1 0-2 16,0 0-2-16,1 0 1 15,0 0 1-15,-1 0 2 16,0 0-1-16,0 0 2 16,1 0-2-16,-1 0-1 15,1 0 1-15,-1 0-1 16,1-1 0-16,-1 1 2 16,0-1-1-16,0 1 2 15,1 0-2-15,-1-1-1 16,1 1 1-16,-1-1-1 15,1 1 0-15,-1 0 0 16,0-1-3-16,0 1 2 0,1-1 1 16,-1 1 0-16,0 0 0 15,0 0 2-15,0 0-3 16,0-1 0-16,1 1 1 16,-1 0 2-16,-1 0-1 15,1 0 2-15,0 0-4 16,-1 0 0-16,1 0 1 15,0 0 2-15,0 0-3 16,0-1 0-16,0 0-1 16,0 1 0-16,0 0 2 15,0-1 2-15,-1 0-1 16,1 1 2-16,0 0-2 16,0-1-1-16,0 1 1 0,0 0-1 15,0-1 0-15,0 0 0 16,0 0-3-16,-1 0 0 15,1 0 2-15,0 1 2 16,0 0 0-16,0-1 2 16,0 1-2-16,0 0-1 15,0-1 1-15,0-1-1 16,-1 2 0-16,0-2 0 16,1 2 0-16,0-1 0 15,0 0-3-15,0 0 2 16,0 0 1-16,0 0 2 15,0 1-1-15,0-1-1 16,0 0 1-16,0 0-1 16,0 0 0-16,0 0 2 0,0 1-1 15,0 0-1-15,0 0-2 16,0-1 1-16,0 0 1 16,-1 0 0-16,1 0 0 15,0 0 0-15,0 1 0 16,0 0 0-16,0-1 0 15,0 0 0-15,0 0 0 16,0 0 0-16,1 0 0 16,-1 1 0-16,0-1 0 15,0 0 0-15,0 0 0 16,0 0 2-16,0 0-3 16,-1 0 0-16,1 1 1 15,0-1 0-15,0 0 0 16,0 0 0-16,0 0-3 0,0 0 2 15,-1 1 3-15,1-1 1 16,0 0-4-16,-1 0 1 16,0 1 0-16,1-1 0 15,0 0 0-15,0 1 0 16,0 0 0-16,-1 0 0 16,1-1 0-16,0 0 2 15,-1 0-3-15,1 0 0 16,-1 1 1-16,1 0 0 15,0-1 0-15,-1 1 2 16,0 0-3-16,0 0 0 16,0 0 1-16,1-1 2 0,0-1-3 15,0 0-2-15,0 2 6 16,-1-3 3-16,0 2-8 16,1 0 0-16,0 1 0 15,-1-1 1 1,0 1 1-16,0 0 0 15,1 0 0 1,-1 0 0-16,0-2 2 16,0 2 1-16,0 0-1 15,1 0-2-15,0 0-2 16,-1 0-1-16,0 0 2 16,0 0 0-16,0 0 1 15,1 1 0-15,0 1 0 16,0-1 0-16,-1 2 0 15,0-1 0-15,0 1 0 16,0-1 2-16,0 1 1 16,0-1-4-16,-1 1 1 15,0 0-2-15,1 0 0 16,-1-1 4-16,0 2 1 16,0 0-4-1,0 0 1-15,0 0 0 16,0 0 0-16,0 0 0 15,-1-1-3-15,1 0 2 16,-1 1 1-16,0-2 0 16,0 2-3-16,0-1 0 15,0 0 2-15,0 1 2 0,0-1-2 16,0 0-2-16,1 1 2 16,-1-1 2-16,0 0-2 15,0 1 0-15,-1-1 1 16,1 0 0-16,0-1 0 15,0 1 2-15,1-1-3 16,-1 1 0-16,1-1-1 16,0 1 0-16,0-1 2 15,0 0 0-15,0 0 0 16,1-1 0-16,0 1-3 16,0-2 2-16,0 0 1 0,0 0 0 15,0 0 0-15,2 1 0 16,0-1-3-16,0-1 0 15,0 0 2-15,1-1 2 16,1 1-2-16,2-2 0 16,-2 0 3-16,1-1 1 15,0-1 1-15,1-1 0 16,1 0 2-16,0 1 3 16,-1 0 0-16,1 0 0 15,-2 1-5-15,1-1-3 16,0 1 2-16,-1 0 0 15,0-1-1-15,0 1 1 16,-1 0-2-16,-1 1 2 16,0 1-2-16,-1-1 2 15,0 1-2-15,0 1 2 0,-1 0-2 16,0 0-1-16,0 0 1 16,0 0 1-16,-1 1-1 15,0 0-1-15,0 0 1 16,-1 2-1-16,-1 0 0 15,-1 1 2-15,0 0-1 16,-1 2-1-16,0-1 1 16,-3 1-1-16,0 2-3 15,-2 0 0-15,1 1-3 16,-2 1 1-16,2-2 1 16,-1 0-1-16,1 1 1 15,0-3 3-15,2 2-2 16,0-1 1-16,1-1 0 15,1-1-2-15,3 0 0 0,-1-2 0 16,1 1 3-16,1-3 0 16,2 0-4-16,1-3-1 15,2 0 3-15,2-1 3 16,-2 0-1-16,3-1 0 16,-1-1 1-16,2 0 2 15,0-1-1-15,1 0-1 16,-1 1 1-16,1 0-1 15,-2 0 2-15,1 0 1 16,1 0 1-16,0-1 2 16,1 1-3-16,-1-1-2 15,-1 1 0-15,0-1 1 16,0 2-1-16,-1-1 2 0,-2 1-2 16,1-1 2-16,-1 1-2 15,-2 1-1-15,1 0 1 16,-2 2 1-16,0-2-1 15,-1 4-1-15,-1 0 1 16,0 1 1-16,-1 3-1 16,-1 0 2-16,-1 1-9 15,-1 1-3-15,-1 0-39 16,-1 1-19-16,-2 3-97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5:51:33.48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0 105 132 0,'0'0'52'0,"0"0"-28"0,0 0-11 0,0 0 17 16,0 0-9-16,0 0-1 16,0 0-6-16,0 0 1 15,0 0-8-15,0 0-2 0,0 0 1 16,0 0 1-16,1 1 3 16,-1-1 1-16,1 1 1 15,-1-1-4-15,0 0 0 0,0 0 4 16,0 0 2-16,1 0-1 15,0 0 0-15,0 1-5 16,1-1-3-16,-1 0-2 16,0 1-3-16,0-1 3 15,-1 0 0-15,1 0 1 16,0 0 0-16,-1 0 2 16,1 0 3-16,-1 0-2 15,1 0 1-15,0 0-5 16,0-1 0-16,-1 1 1 15,0 0 0-15,1-1-2 16,0 1-2-16,0 0 3 16,0-1 0-16,-1 1 1 0,1 0 0 15,-1-1-2-15,1 0 1 16,-1 0 0-16,1 0 3 16,-1 1-3-16,1-1-2 15,-1 0 0-15,1 0-1 16,-1 1 2-16,0 0 1 15,0-1-1-15,1 0 1 16,-1 1-4-16,1-1 0 16,-1 1-1-16,1-1 0 15,-1 1 2-15,1-1 2 16,0 0-1-16,-1 0 2 16,0 0-4-16,0 1-2 15,1-1 2-15,0 0 2 16,-1 0 0-16,1 0 2 0,-1 0-2 15,1 1-1-15,-1-1 1 16,2-1 1 0,-1 1 1-16,0 0-4 15,0 0 1-15,0-1 0 16,0 1 2-16,1 0-3 16,0 0 0-1,-1-1 1-15,0 0 0 16,0 1 2-16,0 0-1 15,0-1-1-15,0 1 1 16,0-1 1-16,1-1-1 16,0 2-1-16,0-1 1 15,-1 0-1-15,0 1 2 0,0-1 1 16,0 0-4-16,0 1-1 16,0 1 3-16,0-2 3 15,1 0-3-15,-1 1-1 16,1-1 0-16,-1 0 0 15,1 1 0-15,-1-1 2 16,1 1-1-16,-1 0 2 16,0 0-2-16,0 0 2 15,-1 0-2-15,1 0-1 16,0 0 1-16,0 0-1 16,-1 0 0-16,1 0 0 15,0-1 0-15,0 1 2 0,-1 0-1 16,0 1 2-16,1-1-4 15,0 0 0-15,-1 0 1 16,1 0 0-16,-1 0 0 16,1 1 0-16,-1-2 0 15,1 1 2-15,-1 0-1 16,1 0-1-16,0 1 1 16,-1-1-1-16,1 0-3 15,0 0 2-15,-1 0 1 16,1 1 2-16,-1-1-3 15,1 1 0-15,0 0 1 16,0-1 2-16,0 1-1 16,0 0-1-16,0 0 1 15,0 0 1-15,0-1-3 0,0 0 0 16,0 0 1-16,0 0 0 16,0 1 0-16,0 0 2 15,0 0-1-15,0-1-1 16,0 1 3-16,0-1 0 15,-1 1-1-15,1 0-2 16,0-1 1-16,0 1-1 16,-1 0 0-16,1 0 0 15,0 0 0-15,0 0 2 16,0-1-1-16,-1 1 2 16,0 0-4-16,1 0 0 15,0 0 1-15,-1 0 0 0,1 0 0 16,0 0 2-1,-1 0-1-15,1 0-1 0,-1 0 1 16,1 0 1-16,0 0-3 16,0 0 0-16,0 0 1 15,-1 0 2-15,1 0-1 16,0 0-1-16,-1 0-2 16,2 0 1-16,-1 0 3 15,0 1 1-15,0-1-1 16,0 0-2-16,0 0 1 15,0 0-1-15,0 0 0 16,1 0 2-16,0 0-1 16,-1 0-1-16,0 0-2 15,0 0 1-15,0 0 1 0,1 0 2 16,-1 0-1-16,0 0-1 16,0 0-2-16,0 0 1 15,1 0 1-15,-1 0 0 16,1 0 0-16,-1-1 2 15,0 1-6-15,0 0 1 16,0 0 3-16,1 0 4 16,-1 0-3-16,0 0-1 15,1 0 0-15,-1 0 0 16,0 0 0-16,0 0 2 16,0 0-3-16,0 0-2 15,0 0 2-15,0 0 2 16,0 0 0-16,-1 0-1 0,1 0 1 15,-1 0-1-15,0 0 2 16,2 0 1-16,0 0-4 16,-2 0-1-16,1 0 1 15,0 0 2-15,1 0 0 16,0 0-1-16,0 0-2 16,0 0 1-16,-1 0 1 15,0 1 2-15,0 0-1 16,0 0-1-16,-1-1-2 15,1 0 1-15,1 0 3 16,-1 0 3-16,0 0-4 16,-1 0-3-16,2 0-2 15,-2 0 3-15,0 0 0 16,1 1 3-16,1-1-1 0,-2 0-1 16,1 0 1-16,-1 0 1 15,0 0-1-15,1 1-1 16,1-1 1-16,-2 0-1 15,0 0 0-15,0 0 2 16,0 0-3-16,0 0 0 16,0 0 1-16,0 0 2 15,1 0-1-15,-1 0 2 16,0 0-4-16,0 0 0 16,0 0-1-16,0 0 0 15,0 0 2-15,0 0 2 16,0 0-1-16,0 0-1 15,0 0 1-15,0 0-1 0,0 0 0 16,0 1 0-16,0-1 0 16,0 0 0-16,0 0 0 15,0 0 0-15,1 1-3 16,-1-1 2-16,2 1 1 16,-1 0 2-16,-1-1-1 15,2 0-1-15,-2 0-2 16,2 1 1-16,0 0 1 15,0 0 2-15,0-1-3 16,-2 0 0-16,2 1 1 16,-1 0 0-16,-1-1 0 15,1 0 0-15,-1 0 0 16,1 1 2-16,0 0-3 16,0 0 0-16,0 1 1 0,-1-2 2 15,0 0-1-15,0 0-1 16,0 0 1-16,2 0-1 15,-2 0 0-15,0 0 0 16,2 0-3-16,-2 0 2 16,0 0 1-16,1 1 0 15,-1-1 2-15,0 0 1 16,0 0-1-16,0 0-2 16,0 0 1-16,0 1 1 15,-1-1-3-15,1 0 0 16,-1 0 1-16,0 0 2 15,0 0-1-15,0 0-1 16,0-1 1-16,0 1-1 0,0 0 0 16,0 0 0-16,0 0-3 15,0-1 2-15,0 1 3 16,0 0 1-16,0 0-1 16,-1 0-2-16,0-2 1 15,1 2 1-15,0-1-3 16,-1 1 0-16,0-1 1 15,0 1 2-15,1 0-1 16,0 0-1-16,0 0-2 16,-1 0 1-16,0 0-1 15,1 0 0-15,0 0 2 16,0 0 2-16,0 0-1 16,-1 0-1-16,1 0 1 15,-1 0-1-15,1 0 0 0,-1 0 0 16,0 0-3-16,1 0 2 15,-1 0 1 1,0 0 2-16,0 1 1 16,1-1-4-16,0 0 1 15,0 0 0-15,0 1 0 16,0-1 0-16,0 0 2 16,1 0-3-16,-1 2 0 15,0-2 1-15,0 0 2 16,0 0-3-16,0 0 0 15,0 0-1-15,0 0 0 16,0 0 2-16,0 0 2 16,0 0-1-16,0 0-1 0,0 0 1 15,0 0-1-15,0 0 0 16,0 0 0-16,0 0 0 16,1 0 2-16,-2 0-3 15,1 0 0-15,-1 0-1 16,0 0 0-16,0 0 2 15,1 0 2-15,-1 0-3 16,1 0 0-16,-1 0 1 16,1 0 2-16,1 0-3 15,-1 0 0-15,-1 0 1 16,1 0 2-16,0 0-3 16,-1 0 0-16,1 0 1 15,0 0 2-15,-1 0-1 0,0 0-1 16,1 0 1-16,-1 0-1 15,1 0-3-15,-1 1 2 16,0 0 1-16,1 0 0 16,0 0 0-16,-1 0 2 15,1-1-1-15,0 1-1 16,0 0-2-16,-1 0-1 16,1 0 2-16,0 0 2 15,0-1-2-15,1 1-2 16,-1 0-1-16,0 0 3 15,0 0-2-15,-1 0 1 16,1 0 2-16,0-1 0 0,0 1-3 16,-1 0-4-1,0 0 1-15,0 0 1 16,0 0 3-16,1-1-6 16,0 1 1-16,-1 0-13 15,0 0-4-15,0 0-31 16,-1 1-13-16,0 3-70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5:51:18.437"/>
    </inkml:context>
    <inkml:brush xml:id="br0">
      <inkml:brushProperty name="width" value="0.09333" units="cm"/>
      <inkml:brushProperty name="height" value="0.09333" units="cm"/>
      <inkml:brushProperty name="color" value="#FFF200"/>
      <inkml:brushProperty name="fitToCurve" value="1"/>
    </inkml:brush>
  </inkml:definitions>
  <inkml:trace contextRef="#ctx0" brushRef="#br0">-118-129 124 0,'-1'-1'49'0,"1"1"-26"0,0 0-14 16,0 0 14-16,0 0-11 15,0 0-4-15,0 0 3 16,0 0 3-16,1 0-7 15,-1 0 5-15,1 0 3 0,-1 0-1 16,1 0 2-16,-1 0-5 0,1 1 1 16,0 0-5-16,0 0 1 15,0-1-3-15,0 0 0 16,0 0-1-16,0 0 2 16,0 1 1-16,0 1 1 15,0-1-2-15,1 1 1 16,0-1-2-16,0 1 2 15,0 0-2-15,0-1 0 16,0 1-3-16,0 0-2 16,-1-1 1-16,1 1-1 15,0 0 0-15,1-1 0 16,0 1 0-16,0 0 2 16,-1-1-1-16,0 1-1 15,0 0 1-15,2 0 1 16,-2 0 1-16,1 0 3 15,-1 0-3-15,0 1 0 0,0-1 1 16,1 1 2-16,-1-1-5 16,1 1-1-16,-1-2 0 15,1 2 0-15,-2-2 0 16,2 2 0-16,-1-1 2 16,0 0 1-16,0 0-4 15,1 0 1-15,0 1 2 16,0-1 1-16,0 0-1 15,0 1-2-15,0-2 1 16,0 2 1-16,-1-2-1 16,0 2 2-16,0-1-2 15,1-1-1-15,0 1 1 0,0 0 1 16,0-1 1-16,0 1 1 16,0-1-2-16,1 1 1 15,-1-2 0-15,1 1 1 16,-1 0 0-16,1 0 0 15,-1 0-2-15,1 0 1 16,-1-1-2-16,0 1-1 16,0 0 3-16,1 0 0 15,0 0-1-15,0-1 1 16,0 0-2-16,0 0 2 16,-1 0 0-16,0 0 3 15,-1 0-3-15,1-1 0 16,0 0-1-16,0 0-2 0,0 0 1 15,0 1 1-15,-2-1-1 16,2-1 2-16,-1 1-4 16,1 0 0-16,0 0 1 15,0-1 2-15,-1 0 1 16,-1 0 1-16,1 0 0 16,0 0 0-16,0-1-2 15,0 1 1-15,0-1-2 16,0 1 2-16,0-1 0 15,0 1 1-15,-1-1-5 16,1 1 1-16,-1 0 0 16,1-1 0-16,0 1 0 15,0-2 0-15,-1 0 0 0,1 0 2 16,-1 1-1-16,0-1-1 16,0 1 1-16,-1 0 1 15,1-1 1-15,0 0 1 16,0 1-2-16,0-1 1 15,0 0-2-15,0 0-1 16,0 0-2-16,0-1 1 16,-1 1 3-16,1-1 1 15,-1 2-1-15,0-2 1 16,0 2-4-16,1-1-2 16,-1 0 4-16,1-1 1 15,-1 1-3-15,0-1 1 16,0 1 2-16,0-1 3 15,0 1-4-15,1-1-1 0,-1 1 0 16,1 0 0-16,-1 1-3 16,0-2 2-16,0 2 3 15,1-2 1-15,0 1-1 16,-1 0-2-16,0 0 1 16,0 0-1-16,0 1 0 15,1-1 0-15,-1 0 0 16,0 0 0-16,0 1-3 15,0-1 2-15,0 1 1 16,0-2 2-16,0 1-1 16,1 0-1-16,-1-1-2 15,1 1 1-15,-1 1 1 16,0-1 2-16,0 0-1 0,1-1 2 16,-1 1-4-16,1-1-2 15,-1 1 2-15,1-1 2 16,-1 1-2-16,1-1 0 15,-1 0 3-15,1 0 1 16,-1 1-1-16,0 0-2 16,0 1-2-16,1-2 1 15,-1 0 1-15,1 0 2 16,-1 1-3-16,1-1 0 16,-1 1 1-16,0-1 0 15,0 1 0-15,0-1 2 16,0 1-3-16,0-2 0 15,0 1-1-15,0-1 0 0,0 1 4 16,0 0 1-16,0 1-1 16,0-2 1-16,0 1-7 15,0-2 1-15,0 1 1 16,0-1 3-16,0 2 0 16,0-2 2-16,0 1-2 15,0 0 2-15,0 1-4 16,0-1-2-16,0 1-1 15,0-1 3-15,0-3 0 16,1 1 3-16,-1-1-1 16,0 3 2-16,0-3-4 15,0 1-2-15,0 0 4 16,0 2 1-16,0-1-3 16,0 0 1-16,0 0 2 0,0-2 1 15,0 2-4-15,0-1-1 16,0 1-2-16,0 0 3 15,0 0 0-15,0 0 3 16,0-1-1-16,0 2-1 16,0-1 1-16,0 0-1 15,0 0 0-15,0 1 2 16,0-2-3-16,0 0 0 16,0 0 3-16,0 1 1 15,0-1-4-15,0 1-1 16,0-1-2-16,0-1 3 15,0 1 0-15,0 1 3 0,0 0-3 16,0 0 0-16,0 1 1 16,0-2 2-16,0 1-1 15,0 1-1-15,0-1 1 16,0 0-1-16,0 0 0 16,0 0 2-16,0 0-3 15,0-1 0-15,0 1 1 16,0 1 2-16,1-1-3 15,-1-1-2-15,0-1 4 16,1 0 1-16,-1 1 0 16,0 1-2-16,1 0 1 15,-1 1-1-15,1 1 0 16,-1-1 0-16,0 1-3 16,1-2 2-16,0 1 1 0,-1 0 2 15,0 0-3-15,0 0-2 16,0 1 2-16,0-2 2 15,1 0 0-15,-1 0 2 16,0 1-2-16,0 0-1 16,0 0-2-16,0-1 1 15,1 1 1-15,-1-2 0 16,1 1 0-16,-1 1 0 16,1 0 0-16,-1 0 0 15,1 1 0-15,-1 0 2 16,1 0-3-16,-1 1-2 15,1-3 4-15,-1 0-3 16,0 1 1 0,0 0 1-16,0 0 0 0,1 0 0 15,-1 1 2-15,2-1-1 16,-2-1-1-16,0 1 1 16,0 1-1-16,0-1-3 15,0 0 2-15,1 0 1 16,-1-1 0-16,0 1 0 15,0-2 2-15,0 1-1 16,0 2 2-16,0-1-4 16,0 1-2-16,0 0 2 15,0-1 2-15,0 0 0 16,0 0-1-16,0 0 1 16,0 1-1-16,0-1-3 15,0 0 2-15,0 1 1 0,0-2 2 16,0-1-1-16,0 2-1 15,0 0 1-15,0 0-1 16,0 0 0-16,0 0 0 16,0 0 0-16,0 0 0 15,0-1 0-15,0 0 2 16,0 1-3-16,0 0-2 16,0 1 2-16,0 0 0 15,0 0 1-15,0 0 0 16,0-1 0-16,0 1 2 15,0 1-1-15,1 0-1 16,0-1 1-16,-1 0 1 16,0 0-3-16,0 0 0 0,0-1 1 15,1 1 0-15,-1-2-3 16,0 2 2-16,0 0 1 16,1 0 2-16,0-1-1 15,-1 1 2-15,0-1-2 16,0-1-1-16,0 0 1 15,0 0-1-15,0 1-3 16,0 0 0-16,1 1 4 16,-1 0 1-16,0 1-3 15,1 0 1-15,-1-2 0 16,1 1 2-16,-1-1-3 16,0 1-2-16,0-1 2 0,0 0 0 15,0 1 3 1,0-2 1-16,0 1-4 0,0 0 1 15,0 0 0-15,0 1 2 16,0 0-3-16,0-1-2 16,0 0 2-16,0-1 2 15,-1 1 0-15,1-1-1 16,-1-1 1-16,1 3-1 16,0-1 0-16,-1 1 0 15,1 0 0-15,0 0 0 16,0 0 0-16,0-1 0 15,0 1 0-15,0-1 0 16,0 0-3-16,-1 0 2 16,1 0 1-16,-1 0 2 15,1 0-3-15,-1-1 0 0,1 1 1 16,-1 0 0-16,1 0 0 16,0 0 0-16,0-2 0 15,0 1 0-15,0-1 0 16,0 1 0-16,0 0 0 15,0 1 0-15,0 1 0 16,0 0 2-16,0 0-1 16,0-1-1-16,0 1-2 15,0 0 1-15,0-1 1 16,0 1 0-16,0 0-3 16,0-1 2-16,0-1 3 15,0 0 1-15,0 0-4 0,0 1 1 16,0 0 0-16,0 1 0 15,0-1 2-15,0 0 1 16,0 0-1-16,0 0-2 16,1 0-2-16,-1 0-1 15,0 1 2-15,1-1 0 16,-1 1 1-16,0 0 0 16,1 1 0-16,-1 0 2 15,0-1-1-15,1 0-1 16,-1 0 1-16,0 0 1 15,0 0-6-15,0 0 1 16,0 0 3-16,0 0 2 16,1 0-3-16,-1-3 1 0,0 2 0 15,0 1 2 1,0 0-3-16,0 0 0 0,0 0 1 16,1-1 0-16,-1 1 0 15,0-1 0-15,0 0 0 16,0 0 0-16,0 0 0 15,0 0 0-15,0 1 0 16,0-1 2-16,0 2-1 16,0 0-1-16,0 1 1 15,1-3-6 1,-1 0 1-16,0 1 2 16,1-1 3-16,-1 1 0 15,0 0 2-15,1 0-4 16,-1 0 0-16,0-1 1 0,0-1 2 15,0 2-1-15,0-1 2 16,0 1-4-16,0 0 0 16,0 0-1-16,0 0-2 15,0-1 5-15,0 0 1 16,0 0-3-16,0 0-1 16,1 0 1-16,-1 1 2 15,0 0 0-15,1 0 2 0,-1 2-2 16,1-1 2-1,-1 0-4-15,0-1 0 16,0 1-1-16,0 0 0 16,1 0 2-16,-1-1 2 15,0 0-3-15,0 1 0 16,0 0 1-16,1 0 2 0,-1 0-3 16,0-2 0-16,0-1-1 15,0 1 0-15,0 1 2 16,0 0 2-16,1-1-1 15,-1 0 2-15,0 1-2 16,1-1 2-16,-1 0-4 16,1 0-2-16,-1 0 2 15,0 1 2-15,1 0 0 16,-1 1-1-16,1 1-2 16,-1-3-1-16,1 3 2 15,-1-1 2-15,0 0 0 16,1 0-1-16,-1-1 1 15,0 1 1-15,0 0-1 0,0 0-1 16,0-1 1-16,0 1-1 16,0-1-3-16,0 0 0 15,0-2 2-15,0 1 0 16,0 1 1-16,0 0 0 16,0 0 0-16,0 0 2 15,0-1 1-15,0 0 1 16,0 0-5-16,0 1 1 15,0 0-2-15,0 0 0 16,0 1 0-16,0 0 0 16,0 0 0-16,1 0 0 15,-1 1 2-15,1 0 0 16,-1-2 0-16,1 1 0 0,0 0 0 16,0 0 2-16,0 0-3 15,0 0 0-15,-1 0 1 16,1 0 2-16,0 0-3 15,0 0 0-15,0-1 1 16,0 1 2-16,-1-1-1 16,1-1 2-16,0 1-4 15,1 0-2-15,-2 1 2 16,1-1 2-16,0 1-2 16,1 0 0-16,0-1 1 15,-1 0 0-15,0 0 0 16,0 0 2-16,0 0-3 15,0 1 0-15,0-1 1 16,0 1 2-16,0 0-3 0,0 0 0 16,0 1-1-16,-1 0-2 15,0-1 0-15,1 2 0 16,0-2 3-16,0 3 0 16,0-1-2-16,0-1 0 15,1-1 2-15,-1 1 2 16,0 0-2-16,1-1 0 15,0 1 1-15,0 0 2 16,-1-1-1-16,0 1-1 16,-1 0 1-16,2-1-1 15,-1 1 0-15,0 0 0 16,0-1-3-16,1 0 2 16,-1 1-1-16,1-2 0 0,-1 2 2 15,1 0 0-15,0-1 0 16,-1 1 0-16,0 1-5 15,0-2 1-15,1 1 2 16,0-1 1-16,-1 1 1 16,0 0 0-16,0-1 0 15,1 1 0-15,0 0 0 16,-1-1 0-16,1 2-3 16,-1-1 2-16,1 1 3 15,0-1 1-15,0 1-4 16,0-1-1-16,0 1 1 15,1 0 0-15,0 0 1 0,-1 1 0 16,0-1-3-16,1 1 2 16,0 0 1-16,0 1 0 15,0-1-3-15,-1 0 2 16,1 1 1-16,0-1 0 16,0 1-3-16,0 0 2 15,0 0-4-15,-1 0 1 16,1 0 2-16,-1 0 3 15,0 0-2-15,0 0 0 16,0 0 1-16,0 0 0 16,-2 0-3-16,2 0 2 15,0 0-1-15,0 1 0 16,1-1 2-16,-1 0 0 16,0 0 0-16,0 1 0 0,0 0 0 15,-1-1 0-15,1 1 0 16,0 0 0-16,-2-1 0 15,0 0 0-15,2 1 0 16,0 0 0-16,-1 0 0 16,1 0 0-16,-1 1-3 15,1 0 0-15,-1-1-1 16,0 0 3-16,0 1 2 16,0-1 2-16,1 0-4 15,-1 0-1-15,0 1 1 16,0-1 0-16,0 1 1 15,0-1 2-15,1 1-3 0,-1-1 0 16,1 1 1-16,0 0 0 16,-1-1 0-16,1 1 0 15,0-1-3-15,0 0 2 16,1 0 1-16,-1-1 2 16,0 1-1-16,1 1-1 15,-2-1-2-15,1 0 1 16,0 1 1-16,0 0 2 15,0-1-8-15,0 1-1 16,1 0-5-16,-1-1-3 16,-1 1-2-16,1 0-3 15,0-1-6-15,0 0-4 16,0 1-23-16,-1 1-9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7-01-27T15:24:25.3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0,'0'0'16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3F8D-A13E-4170-A944-4F5CC563F5E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F735-26B7-4123-9012-630128A7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3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Phys</a:t>
            </a:r>
            <a:r>
              <a:rPr lang="en-US" baseline="0" dirty="0"/>
              <a:t> 1110 </a:t>
            </a:r>
            <a:r>
              <a:rPr lang="en-US" baseline="0" dirty="0" err="1"/>
              <a:t>Fa</a:t>
            </a:r>
            <a:r>
              <a:rPr lang="en-US" baseline="0" dirty="0"/>
              <a:t> 15 SJP  </a:t>
            </a:r>
            <a:r>
              <a:rPr lang="en-US" baseline="0" dirty="0" err="1"/>
              <a:t>Lect</a:t>
            </a:r>
            <a:r>
              <a:rPr lang="en-US" baseline="0" dirty="0"/>
              <a:t> </a:t>
            </a:r>
            <a:r>
              <a:rPr lang="en-US" baseline="0"/>
              <a:t>#13 (review day)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D6BA-EE55-47CC-8569-D5159140A4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0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2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0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6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4E254-A454-4E22-B6AF-24FB1BA225ED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A910-D176-45ED-834A-BE0CB973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926" y="254524"/>
            <a:ext cx="5660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Do you have a clicker with you today?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926" y="5156462"/>
            <a:ext cx="6734985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2800"/>
              <a:t>Yes!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sz="2800"/>
              <a:t>No, I do not have a clicker, so I cannot vote</a:t>
            </a:r>
          </a:p>
        </p:txBody>
      </p:sp>
    </p:spTree>
    <p:extLst>
      <p:ext uri="{BB962C8B-B14F-4D97-AF65-F5344CB8AC3E}">
        <p14:creationId xmlns:p14="http://schemas.microsoft.com/office/powerpoint/2010/main" val="59861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69" t="10470" r="25342" b="74326"/>
          <a:stretch/>
        </p:blipFill>
        <p:spPr>
          <a:xfrm>
            <a:off x="3465269" y="1226633"/>
            <a:ext cx="5233584" cy="1059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712" y="159506"/>
                <a:ext cx="117886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An object starts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=+5</m:t>
                    </m:r>
                  </m:oMath>
                </a14:m>
                <a:r>
                  <a:rPr lang="en-US" sz="2800" dirty="0"/>
                  <a:t> and moves left along the x-axis at constant speed. Which graph represents this motion?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2" y="159506"/>
                <a:ext cx="1178869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086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2CT-3 [Compatibility Mode] -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43763" r="30857" b="3138"/>
          <a:stretch/>
        </p:blipFill>
        <p:spPr>
          <a:xfrm>
            <a:off x="187712" y="2832410"/>
            <a:ext cx="5285678" cy="3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7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9400" y="167269"/>
                <a:ext cx="11734800" cy="1423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/>
                  <a:t>The position vs time of a train moving on a straight track is shown. Compare the </a:t>
                </a:r>
                <a:r>
                  <a:rPr lang="en-US" sz="2800" i="1"/>
                  <a:t>average velocity,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i="1"/>
                  <a:t>, between times 1 and 3 </a:t>
                </a:r>
                <a:r>
                  <a:rPr lang="en-US" sz="2800"/>
                  <a:t>with the </a:t>
                </a:r>
                <a:r>
                  <a:rPr lang="en-US" sz="2800" i="1"/>
                  <a:t>instantaneous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/>
                  <a:t>, at the instant in time labeled 2. </a:t>
                </a:r>
                <a:endParaRPr lang="en-US" sz="2800" i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67269"/>
                <a:ext cx="11734800" cy="1423082"/>
              </a:xfrm>
              <a:prstGeom prst="rect">
                <a:avLst/>
              </a:prstGeom>
              <a:blipFill rotWithShape="0">
                <a:blip r:embed="rId2"/>
                <a:stretch>
                  <a:fillRect l="-1091" t="-3846" r="-1299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31" y="1764540"/>
            <a:ext cx="6903869" cy="2600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9400" y="4699000"/>
                <a:ext cx="1818318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4699000"/>
                <a:ext cx="1818318" cy="2031325"/>
              </a:xfrm>
              <a:prstGeom prst="rect">
                <a:avLst/>
              </a:prstGeom>
              <a:blipFill rotWithShape="0">
                <a:blip r:embed="rId4"/>
                <a:stretch>
                  <a:fillRect l="-7047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86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123144" y="76199"/>
            <a:ext cx="11790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The “strobe photograph</a:t>
            </a:r>
            <a:r>
              <a:rPr lang="en-US" sz="2800" dirty="0"/>
              <a:t>" below shows a ball rolling along a surface. The camera flashed once a second, and the time is shown above </a:t>
            </a:r>
            <a:r>
              <a:rPr lang="en-US" sz="2800"/>
              <a:t>each image. Which graph shows the ball’s velocity vs. time?</a:t>
            </a:r>
            <a:endParaRPr lang="en-US" sz="2800" dirty="0">
              <a:solidFill>
                <a:srgbClr val="660066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634207" y="1608093"/>
          <a:ext cx="5642078" cy="149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3810240" imgH="1009800" progId="">
                  <p:embed/>
                </p:oleObj>
              </mc:Choice>
              <mc:Fallback>
                <p:oleObj r:id="rId4" imgW="3810240" imgH="100980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207" y="1608093"/>
                        <a:ext cx="5642078" cy="1495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3144" y="2355669"/>
            <a:ext cx="4800600" cy="4394200"/>
            <a:chOff x="1800" y="5921"/>
            <a:chExt cx="5670" cy="5190"/>
          </a:xfrm>
        </p:grpSpPr>
        <p:pic>
          <p:nvPicPr>
            <p:cNvPr id="1030" name="Picture 6" descr="RIgraph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5921"/>
              <a:ext cx="5670" cy="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821" y="6101"/>
              <a:ext cx="1309" cy="5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/>
              <a:r>
                <a:rPr lang="en-US" sz="2133">
                  <a:latin typeface="Cambria" charset="0"/>
                  <a:ea typeface="ÇlÇr ñæí©" charset="0"/>
                </a:rPr>
                <a:t>A</a:t>
              </a:r>
              <a:endParaRPr lang="en-US" sz="3200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439" y="6101"/>
              <a:ext cx="1309" cy="5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/>
              <a:r>
                <a:rPr lang="en-US" sz="2133">
                  <a:latin typeface="Cambria" charset="0"/>
                  <a:ea typeface="ÇlÇr ñæí©" charset="0"/>
                </a:rPr>
                <a:t>B</a:t>
              </a:r>
              <a:endParaRPr lang="en-US" sz="3200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447" y="9093"/>
              <a:ext cx="1309" cy="5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/>
              <a:r>
                <a:rPr lang="en-US" sz="2133">
                  <a:latin typeface="Cambria" charset="0"/>
                  <a:ea typeface="ÇlÇr ñæí©" charset="0"/>
                </a:rPr>
                <a:t>C</a:t>
              </a:r>
              <a:endParaRPr lang="en-US" sz="3200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439" y="9093"/>
              <a:ext cx="1309" cy="5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/>
              <a:r>
                <a:rPr lang="en-US" sz="2133">
                  <a:latin typeface="Cambria" charset="0"/>
                  <a:ea typeface="ÇlÇr ñæí©" charset="0"/>
                </a:rPr>
                <a:t>D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75491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62" y="97801"/>
            <a:ext cx="3328704" cy="1700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84835"/>
            <a:ext cx="8136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Consider this velocity versus time graph. Which graph correctly shows acceleration vs. time?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01633"/>
            <a:ext cx="2133600" cy="11874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V="1">
            <a:off x="685800" y="3198283"/>
            <a:ext cx="2737631" cy="1048120"/>
            <a:chOff x="1697789" y="1589508"/>
            <a:chExt cx="4551948" cy="232365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97789" y="1589508"/>
              <a:ext cx="1765" cy="23236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97789" y="3068053"/>
              <a:ext cx="455194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85800" y="266488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endParaRPr lang="en-US" sz="28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445042" y="327448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05606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endParaRPr lang="en-US" sz="2800" baseline="-25000" dirty="0"/>
          </a:p>
        </p:txBody>
      </p:sp>
      <p:grpSp>
        <p:nvGrpSpPr>
          <p:cNvPr id="12" name="Group 11"/>
          <p:cNvGrpSpPr/>
          <p:nvPr/>
        </p:nvGrpSpPr>
        <p:grpSpPr>
          <a:xfrm flipV="1">
            <a:off x="5791200" y="3045883"/>
            <a:ext cx="2737631" cy="1200521"/>
            <a:chOff x="1697789" y="1589508"/>
            <a:chExt cx="4551948" cy="266152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97789" y="1589508"/>
              <a:ext cx="0" cy="266152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697789" y="3068053"/>
              <a:ext cx="455194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97789" y="3068500"/>
              <a:ext cx="139370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344892" y="4082099"/>
              <a:ext cx="1393702" cy="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788632" y="3106040"/>
              <a:ext cx="123104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738594" y="3055761"/>
              <a:ext cx="0" cy="10263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791200" y="258868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endParaRPr lang="en-US" sz="28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550442" y="327448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grpSp>
        <p:nvGrpSpPr>
          <p:cNvPr id="21" name="Group 20"/>
          <p:cNvGrpSpPr/>
          <p:nvPr/>
        </p:nvGrpSpPr>
        <p:grpSpPr>
          <a:xfrm flipV="1">
            <a:off x="685800" y="4817163"/>
            <a:ext cx="2737631" cy="1048120"/>
            <a:chOff x="1697789" y="1589508"/>
            <a:chExt cx="4551948" cy="232365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697789" y="1589508"/>
              <a:ext cx="1765" cy="23236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697789" y="3068053"/>
              <a:ext cx="455194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85800" y="428376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endParaRPr lang="en-US" sz="28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45042" y="489336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grpSp>
        <p:nvGrpSpPr>
          <p:cNvPr id="26" name="Group 25"/>
          <p:cNvGrpSpPr/>
          <p:nvPr/>
        </p:nvGrpSpPr>
        <p:grpSpPr>
          <a:xfrm flipV="1">
            <a:off x="5791200" y="4841287"/>
            <a:ext cx="2737631" cy="1048120"/>
            <a:chOff x="1697789" y="1589508"/>
            <a:chExt cx="4551948" cy="232365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697789" y="1589508"/>
              <a:ext cx="1765" cy="23236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697789" y="3068053"/>
              <a:ext cx="455194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791200" y="4307887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endParaRPr lang="en-US" sz="28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8550442" y="4917487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0042" y="4688887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endParaRPr lang="en-US" sz="28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488486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US" sz="28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3045883"/>
            <a:ext cx="44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en-US" sz="2800" baseline="-250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371600" y="2509555"/>
            <a:ext cx="838200" cy="10697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5800" y="356235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09800" y="25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600" y="6070281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 Something entirely different!</a:t>
            </a:r>
            <a:endParaRPr lang="en-US" sz="2800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791200" y="356235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81800" y="3122083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781800" y="4722283"/>
            <a:ext cx="838200" cy="10697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91200" y="5775078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620000" y="472521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8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8" y="209550"/>
            <a:ext cx="11745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truck traveling 50 km/hr approaches a car stopped at a light. When the truck is 100 m behind the car (x</a:t>
            </a:r>
            <a:r>
              <a:rPr lang="en-US" sz="2800" baseline="-25000" dirty="0"/>
              <a:t>0</a:t>
            </a:r>
            <a:r>
              <a:rPr lang="en-US" sz="2800" dirty="0"/>
              <a:t>=0), the light turns green (t=0), and the car accelerates forward at 2 m/s</a:t>
            </a:r>
            <a:r>
              <a:rPr lang="en-US" sz="2800" baseline="30000" dirty="0"/>
              <a:t>2</a:t>
            </a:r>
            <a:r>
              <a:rPr lang="en-US" sz="2800" dirty="0"/>
              <a:t>. Which graph depicts this situation?</a:t>
            </a:r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5443" t="9410" r="11980" b="7554"/>
          <a:stretch/>
        </p:blipFill>
        <p:spPr>
          <a:xfrm>
            <a:off x="206828" y="1894114"/>
            <a:ext cx="6259286" cy="46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63" t="12310" r="26104" b="39058"/>
          <a:stretch/>
        </p:blipFill>
        <p:spPr>
          <a:xfrm>
            <a:off x="4761571" y="1255189"/>
            <a:ext cx="3222702" cy="2274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722" y="100361"/>
            <a:ext cx="1234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train car moves along a long straight track. The graph shows the position as a function of times for the train. The graph shows that the train…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722" y="3451302"/>
            <a:ext cx="946489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speeds up all the time.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slows down all the time.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speeds up part of the time and slows down part of the time.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moves at constant velocity.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None of these statements are true.</a:t>
            </a:r>
          </a:p>
        </p:txBody>
      </p:sp>
    </p:spTree>
    <p:extLst>
      <p:ext uri="{BB962C8B-B14F-4D97-AF65-F5344CB8AC3E}">
        <p14:creationId xmlns:p14="http://schemas.microsoft.com/office/powerpoint/2010/main" val="341980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46781"/>
            <a:ext cx="1189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graph shows </a:t>
            </a:r>
            <a:r>
              <a:rPr lang="en-US" sz="2800" u="sng" dirty="0"/>
              <a:t>velocity</a:t>
            </a:r>
            <a:r>
              <a:rPr lang="en-US" sz="2800" dirty="0"/>
              <a:t> vs. time for a train moving along a straight track. The graph shows that the train </a:t>
            </a:r>
            <a:r>
              <a:rPr lang="en-US" sz="2800"/>
              <a:t>is …</a:t>
            </a:r>
            <a:endParaRPr lang="en-US" sz="28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8226235" y="927434"/>
            <a:ext cx="3439886" cy="3048000"/>
            <a:chOff x="2296" y="1860"/>
            <a:chExt cx="3555" cy="3151"/>
          </a:xfrm>
        </p:grpSpPr>
        <p:sp>
          <p:nvSpPr>
            <p:cNvPr id="4" name="AutoShape 2"/>
            <p:cNvSpPr>
              <a:spLocks noChangeAspect="1" noChangeArrowheads="1" noTextEdit="1"/>
            </p:cNvSpPr>
            <p:nvPr/>
          </p:nvSpPr>
          <p:spPr bwMode="auto">
            <a:xfrm>
              <a:off x="2296" y="1860"/>
              <a:ext cx="3555" cy="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2609" y="2207"/>
              <a:ext cx="1" cy="26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400" y="4666"/>
              <a:ext cx="30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356" y="4517"/>
              <a:ext cx="495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t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09" y="1860"/>
              <a:ext cx="49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v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96" y="2856"/>
              <a:ext cx="3124" cy="1731"/>
            </a:xfrm>
            <a:custGeom>
              <a:avLst/>
              <a:gdLst>
                <a:gd name="T0" fmla="*/ 0 w 3124"/>
                <a:gd name="T1" fmla="*/ 1731 h 1731"/>
                <a:gd name="T2" fmla="*/ 719 w 3124"/>
                <a:gd name="T3" fmla="*/ 1584 h 1731"/>
                <a:gd name="T4" fmla="*/ 1289 w 3124"/>
                <a:gd name="T5" fmla="*/ 1194 h 1731"/>
                <a:gd name="T6" fmla="*/ 1709 w 3124"/>
                <a:gd name="T7" fmla="*/ 609 h 1731"/>
                <a:gd name="T8" fmla="*/ 2114 w 3124"/>
                <a:gd name="T9" fmla="*/ 294 h 1731"/>
                <a:gd name="T10" fmla="*/ 2579 w 3124"/>
                <a:gd name="T11" fmla="*/ 114 h 1731"/>
                <a:gd name="T12" fmla="*/ 3124 w 3124"/>
                <a:gd name="T13" fmla="*/ 0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4" h="1731">
                  <a:moveTo>
                    <a:pt x="0" y="1731"/>
                  </a:moveTo>
                  <a:cubicBezTo>
                    <a:pt x="120" y="1704"/>
                    <a:pt x="504" y="1673"/>
                    <a:pt x="719" y="1584"/>
                  </a:cubicBezTo>
                  <a:cubicBezTo>
                    <a:pt x="934" y="1495"/>
                    <a:pt x="1124" y="1356"/>
                    <a:pt x="1289" y="1194"/>
                  </a:cubicBezTo>
                  <a:cubicBezTo>
                    <a:pt x="1454" y="1032"/>
                    <a:pt x="1572" y="759"/>
                    <a:pt x="1709" y="609"/>
                  </a:cubicBezTo>
                  <a:cubicBezTo>
                    <a:pt x="1846" y="459"/>
                    <a:pt x="1969" y="376"/>
                    <a:pt x="2114" y="294"/>
                  </a:cubicBezTo>
                  <a:cubicBezTo>
                    <a:pt x="2259" y="212"/>
                    <a:pt x="2411" y="163"/>
                    <a:pt x="2579" y="114"/>
                  </a:cubicBezTo>
                  <a:cubicBezTo>
                    <a:pt x="2747" y="65"/>
                    <a:pt x="3011" y="24"/>
                    <a:pt x="312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399" y="344168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speeding up all the time.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slowing down all the time.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speeding up initially, but then slows down.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slowing down initially, but then speeds up.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changing direction.</a:t>
            </a:r>
          </a:p>
        </p:txBody>
      </p:sp>
    </p:spTree>
    <p:extLst>
      <p:ext uri="{BB962C8B-B14F-4D97-AF65-F5344CB8AC3E}">
        <p14:creationId xmlns:p14="http://schemas.microsoft.com/office/powerpoint/2010/main" val="210037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1667" y="93133"/>
                <a:ext cx="11895666" cy="153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sprinter’s </a:t>
                </a:r>
                <a:r>
                  <a:rPr lang="en-US" sz="2800"/>
                  <a:t>velocity increases, reaches a maximum, and then decreases according </a:t>
                </a:r>
                <a:r>
                  <a:rPr lang="en-US" sz="2800" dirty="0"/>
                  <a:t>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 with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 Find the time when the sprinter reaches maximum speed.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7" y="93133"/>
                <a:ext cx="11895666" cy="1530612"/>
              </a:xfrm>
              <a:prstGeom prst="rect">
                <a:avLst/>
              </a:prstGeom>
              <a:blipFill rotWithShape="0">
                <a:blip r:embed="rId2"/>
                <a:stretch>
                  <a:fillRect l="-1076" t="-3586" r="-308" b="-1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1667" y="4106333"/>
            <a:ext cx="27174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1 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2 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4 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none of these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540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49" t="46248" b="30082"/>
          <a:stretch/>
        </p:blipFill>
        <p:spPr>
          <a:xfrm>
            <a:off x="206829" y="5247569"/>
            <a:ext cx="4876801" cy="132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29" y="135640"/>
            <a:ext cx="11800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object’s velocity vs. time is shown. Which graph best represents the object’s acceleration vs. time?</a:t>
            </a:r>
          </a:p>
        </p:txBody>
      </p:sp>
      <p:pic>
        <p:nvPicPr>
          <p:cNvPr id="4" name="Picture 3" descr="Ch2CT-4 [Compatibility Mode]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1" t="23255" r="50310" b="55266"/>
          <a:stretch/>
        </p:blipFill>
        <p:spPr>
          <a:xfrm>
            <a:off x="3830513" y="1089747"/>
            <a:ext cx="4552745" cy="2285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49" t="75475"/>
          <a:stretch/>
        </p:blipFill>
        <p:spPr>
          <a:xfrm>
            <a:off x="5852887" y="5223683"/>
            <a:ext cx="4876801" cy="1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7" y="93133"/>
            <a:ext cx="1190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which of the following cases does a car have a negative velocity and a positive acceleration? A car that is traveling in the…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467" y="3429000"/>
            <a:ext cx="543533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+x-direction increasing in speed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-x-direction increasing in speed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+x-direction decreasing in speed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-x-direction at a constant 20 m/s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-x-direction decreasing in speed</a:t>
            </a:r>
          </a:p>
        </p:txBody>
      </p:sp>
    </p:spTree>
    <p:extLst>
      <p:ext uri="{BB962C8B-B14F-4D97-AF65-F5344CB8AC3E}">
        <p14:creationId xmlns:p14="http://schemas.microsoft.com/office/powerpoint/2010/main" val="290819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322083" y="113749"/>
            <a:ext cx="9142426" cy="644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lnSpc>
                <a:spcPct val="125000"/>
              </a:lnSpc>
              <a:spcBef>
                <a:spcPct val="50000"/>
              </a:spcBef>
              <a:buFont typeface="Monotype Sorts" pitchFamily="48" charset="2"/>
              <a:buNone/>
              <a:defRPr/>
            </a:pPr>
            <a:r>
              <a:rPr lang="en-US"/>
              <a:t>Have you taken physics before?</a:t>
            </a:r>
            <a:endParaRPr lang="en-US" dirty="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22083" y="4775199"/>
            <a:ext cx="9786593" cy="192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14350" indent="-51435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pitchFamily="48" charset="2"/>
              <a:buAutoNum type="alphaUcParenR"/>
            </a:pPr>
            <a:r>
              <a:rPr lang="en-US" sz="2800"/>
              <a:t>Took it… and understood it well.</a:t>
            </a:r>
          </a:p>
          <a:p>
            <a:pPr marL="514350" indent="-51435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pitchFamily="48" charset="2"/>
              <a:buAutoNum type="alphaUcParenR"/>
            </a:pPr>
            <a:r>
              <a:rPr lang="en-US" sz="2800"/>
              <a:t>Took it… but did not understand it well.</a:t>
            </a:r>
          </a:p>
          <a:p>
            <a:pPr marL="514350" indent="-51435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Monotype Sorts" pitchFamily="48" charset="2"/>
              <a:buAutoNum type="alphaUcParenR"/>
            </a:pPr>
            <a:r>
              <a:rPr lang="en-US" sz="2800"/>
              <a:t>No, this is my first time!</a:t>
            </a:r>
          </a:p>
        </p:txBody>
      </p:sp>
    </p:spTree>
    <p:extLst>
      <p:ext uri="{BB962C8B-B14F-4D97-AF65-F5344CB8AC3E}">
        <p14:creationId xmlns:p14="http://schemas.microsoft.com/office/powerpoint/2010/main" val="249226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7" y="93133"/>
            <a:ext cx="1190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which of the following cases does a car have a negative velocity and a negative acceleration? A car that is traveling in the…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467" y="3429000"/>
            <a:ext cx="543533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+x-direction increasing in speed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-x-direction increasing in speed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+x-direction decreasing in speed</a:t>
            </a:r>
          </a:p>
          <a:p>
            <a:pPr marL="514350" indent="-514350">
              <a:lnSpc>
                <a:spcPct val="150000"/>
              </a:lnSpc>
              <a:buFontTx/>
              <a:buAutoNum type="alphaUcParenR"/>
            </a:pPr>
            <a:r>
              <a:rPr lang="en-US" sz="2800" dirty="0"/>
              <a:t>-x-direction decreasing in speed</a:t>
            </a:r>
          </a:p>
          <a:p>
            <a:pPr marL="514350" indent="-514350">
              <a:lnSpc>
                <a:spcPct val="150000"/>
              </a:lnSpc>
              <a:buFontTx/>
              <a:buAutoNum type="alphaUcParenR"/>
            </a:pPr>
            <a:r>
              <a:rPr lang="en-US" sz="2800" dirty="0"/>
              <a:t>-x-direction at a constant 20 m/s</a:t>
            </a:r>
          </a:p>
        </p:txBody>
      </p:sp>
    </p:spTree>
    <p:extLst>
      <p:ext uri="{BB962C8B-B14F-4D97-AF65-F5344CB8AC3E}">
        <p14:creationId xmlns:p14="http://schemas.microsoft.com/office/powerpoint/2010/main" val="282037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8" t="24570" r="34151" b="35234"/>
          <a:stretch/>
        </p:blipFill>
        <p:spPr>
          <a:xfrm>
            <a:off x="3450771" y="892629"/>
            <a:ext cx="5211812" cy="2253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28" y="185057"/>
            <a:ext cx="11880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ball is thrown upward. At the moment the velocity is zero, what is the sign of the acceleration?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828" y="4724401"/>
            <a:ext cx="19825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Positive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Negative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281049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486" y="152399"/>
                <a:ext cx="11876314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distance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traveled by a ball in a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is given by the formula,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a non-zero positive constant. If the ball travels a distance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seconds, how far will it have traveled (total distance)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seconds?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152399"/>
                <a:ext cx="11876314" cy="1993366"/>
              </a:xfrm>
              <a:prstGeom prst="rect">
                <a:avLst/>
              </a:prstGeom>
              <a:blipFill>
                <a:blip r:embed="rId2"/>
                <a:stretch>
                  <a:fillRect l="-1026" t="-2752" b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9486" y="3912770"/>
                <a:ext cx="7417223" cy="2945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Impossible to know without values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3912770"/>
                <a:ext cx="7417223" cy="2945230"/>
              </a:xfrm>
              <a:prstGeom prst="rect">
                <a:avLst/>
              </a:prstGeom>
              <a:blipFill>
                <a:blip r:embed="rId3"/>
                <a:stretch>
                  <a:fillRect l="-1726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33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486" y="152399"/>
                <a:ext cx="11876314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distance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traveled by a ball in a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is given by the formula,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a non-zero positive constant. If the ball travels a distance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seconds, how far will it have traveled (total distance)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seconds?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152399"/>
                <a:ext cx="11876314" cy="1993366"/>
              </a:xfrm>
              <a:prstGeom prst="rect">
                <a:avLst/>
              </a:prstGeom>
              <a:blipFill>
                <a:blip r:embed="rId2"/>
                <a:stretch>
                  <a:fillRect l="-1026" t="-2752" b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9486" y="3912770"/>
                <a:ext cx="7417223" cy="2945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Impossible to know without values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3912770"/>
                <a:ext cx="7417223" cy="2945230"/>
              </a:xfrm>
              <a:prstGeom prst="rect">
                <a:avLst/>
              </a:prstGeom>
              <a:blipFill>
                <a:blip r:embed="rId3"/>
                <a:stretch>
                  <a:fillRect l="-1726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59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828" y="152400"/>
                <a:ext cx="11702143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student is asked the following question: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/>
                  <a:t>“A car is moving to the right with a constant velocity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=+21</m:t>
                    </m:r>
                  </m:oMath>
                </a14:m>
                <a:r>
                  <a:rPr lang="en-US" sz="2800" dirty="0"/>
                  <a:t> m/s. Suddenly the brakes are applied, and the car slows to a stop with constant acceleration in 3 seconds. What is the acceleration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of the car?”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/>
                  <a:t>Which of the following formulas should the student use to answer the question?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8" y="152400"/>
                <a:ext cx="11702143" cy="2985433"/>
              </a:xfrm>
              <a:prstGeom prst="rect">
                <a:avLst/>
              </a:prstGeom>
              <a:blipFill rotWithShape="0">
                <a:blip r:embed="rId2"/>
                <a:stretch>
                  <a:fillRect l="-1094" t="-1837" r="-1250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828" y="3603171"/>
                <a:ext cx="4279633" cy="3087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8" y="3603171"/>
                <a:ext cx="4279633" cy="3087127"/>
              </a:xfrm>
              <a:prstGeom prst="rect">
                <a:avLst/>
              </a:prstGeom>
              <a:blipFill rotWithShape="0">
                <a:blip r:embed="rId3"/>
                <a:stretch>
                  <a:fillRect l="-2991" b="-3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3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204249" y="112623"/>
            <a:ext cx="118948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You drop a very bouncy rubber ball. It falls, and then it hits the floor and bounces right back up to you. Which of the following represents the v vs. t graph for this motion?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0091"/>
            <a:ext cx="12241829" cy="22679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0762176" y="6226425"/>
              <a:ext cx="138240" cy="55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6336" y="6206625"/>
                <a:ext cx="1746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0824816" y="5189985"/>
              <a:ext cx="85680" cy="39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11136" y="5170185"/>
                <a:ext cx="119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0718976" y="5236785"/>
              <a:ext cx="203040" cy="982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07456" y="5218425"/>
                <a:ext cx="227520" cy="10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14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9484" y="183608"/>
                <a:ext cx="1172391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 rock is given an initial throw downward with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 falling a distance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to the ground. Down is chosen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and the origin is at ground level.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(initial position)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(acceleration)?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4" y="183608"/>
                <a:ext cx="11723915" cy="1384995"/>
              </a:xfrm>
              <a:prstGeom prst="rect">
                <a:avLst/>
              </a:prstGeom>
              <a:blipFill>
                <a:blip r:embed="rId2"/>
                <a:stretch>
                  <a:fillRect l="-104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484" y="3309257"/>
                <a:ext cx="5013424" cy="332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4" y="3309257"/>
                <a:ext cx="5013424" cy="3323987"/>
              </a:xfrm>
              <a:prstGeom prst="rect">
                <a:avLst/>
              </a:prstGeom>
              <a:blipFill>
                <a:blip r:embed="rId3"/>
                <a:stretch>
                  <a:fillRect l="-2552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367" y="1568603"/>
            <a:ext cx="400541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1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9484" y="183608"/>
                <a:ext cx="1172391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 rock is given an initial throw downwards with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 This time UP is chosen as the positive direction. What is the correct formula for velocity as a function of time?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4" y="183608"/>
                <a:ext cx="11723915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040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484" y="3309257"/>
                <a:ext cx="2882712" cy="3257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𝑔𝑡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None of these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4" y="3309257"/>
                <a:ext cx="2882712" cy="3257174"/>
              </a:xfrm>
              <a:prstGeom prst="rect">
                <a:avLst/>
              </a:prstGeom>
              <a:blipFill rotWithShape="0">
                <a:blip r:embed="rId3"/>
                <a:stretch>
                  <a:fillRect l="-4440" r="-1691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5457"/>
          <a:stretch/>
        </p:blipFill>
        <p:spPr>
          <a:xfrm>
            <a:off x="9477332" y="1370710"/>
            <a:ext cx="218468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5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9550" y="137636"/>
                <a:ext cx="1175385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 rock is thrown (initial speed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) straight down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 Ignore air resistance. It strikes the ground a distance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below. A student is asked to compute the final speed of the rock, just before it hits the ground.  Which formula should she use to find the answer most quickly?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37636"/>
                <a:ext cx="11753850" cy="1815882"/>
              </a:xfrm>
              <a:prstGeom prst="rect">
                <a:avLst/>
              </a:prstGeom>
              <a:blipFill>
                <a:blip r:embed="rId2"/>
                <a:stretch>
                  <a:fillRect l="-1037" t="-33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550" y="3789353"/>
                <a:ext cx="4885825" cy="294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None of the above will work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789353"/>
                <a:ext cx="4885825" cy="2943883"/>
              </a:xfrm>
              <a:prstGeom prst="rect">
                <a:avLst/>
              </a:prstGeom>
              <a:blipFill>
                <a:blip r:embed="rId3"/>
                <a:stretch>
                  <a:fillRect l="-2618" r="-1372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6309"/>
          <a:stretch/>
        </p:blipFill>
        <p:spPr>
          <a:xfrm>
            <a:off x="9190729" y="1868854"/>
            <a:ext cx="2150561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08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" y="223520"/>
            <a:ext cx="11765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graph shows positions as a function of time for two trains running on parallel tracks. Which statement is true?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3520" y="3534013"/>
                <a:ext cx="9859174" cy="332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, both trains have the same velocity.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Both trains speed up all the time.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Both trains have the same velocity at some time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Both trains have the same acceleration at some time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None of the above statements are true.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3534013"/>
                <a:ext cx="9859174" cy="3323987"/>
              </a:xfrm>
              <a:prstGeom prst="rect">
                <a:avLst/>
              </a:prstGeom>
              <a:blipFill rotWithShape="0">
                <a:blip r:embed="rId2"/>
                <a:stretch>
                  <a:fillRect l="-1299" r="-247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619" t="3493" b="47832"/>
          <a:stretch/>
        </p:blipFill>
        <p:spPr>
          <a:xfrm>
            <a:off x="6683829" y="914399"/>
            <a:ext cx="4180114" cy="26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214" y="224135"/>
            <a:ext cx="11318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tennis racket and can of balls (together) costs $110. The tennis racket alone costs $100 more than the can of balls alone. How much does the can of balls alone cost?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214" y="3299381"/>
            <a:ext cx="2760692" cy="325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$5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$10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$11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$100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None of these</a:t>
            </a:r>
          </a:p>
        </p:txBody>
      </p:sp>
    </p:spTree>
    <p:extLst>
      <p:ext uri="{BB962C8B-B14F-4D97-AF65-F5344CB8AC3E}">
        <p14:creationId xmlns:p14="http://schemas.microsoft.com/office/powerpoint/2010/main" val="1126850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147935"/>
                <a:ext cx="118491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 ball is thrown straight up with an initial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 Assume no air resistance. To compute the time to reach the top (apex), which formula is the </a:t>
                </a:r>
                <a:r>
                  <a:rPr lang="en-US" sz="2800" i="1" dirty="0"/>
                  <a:t>easiest and quickest</a:t>
                </a:r>
                <a:r>
                  <a:rPr lang="en-US" sz="2800" dirty="0"/>
                  <a:t> to use?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7935"/>
                <a:ext cx="11849100" cy="1384995"/>
              </a:xfrm>
              <a:prstGeom prst="rect">
                <a:avLst/>
              </a:prstGeom>
              <a:blipFill>
                <a:blip r:embed="rId2"/>
                <a:stretch>
                  <a:fillRect l="-1029" t="-3965" r="-61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3743325"/>
                <a:ext cx="4885825" cy="294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None of the above will work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43325"/>
                <a:ext cx="4885825" cy="2943883"/>
              </a:xfrm>
              <a:prstGeom prst="rect">
                <a:avLst/>
              </a:prstGeom>
              <a:blipFill rotWithShape="0">
                <a:blip r:embed="rId3"/>
                <a:stretch>
                  <a:fillRect l="-2622" r="-137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556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924" y="181660"/>
                <a:ext cx="1183957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In the previous question, if the initial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is doubled, the maximum height of the ball…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4" y="181660"/>
                <a:ext cx="11839575" cy="954107"/>
              </a:xfrm>
              <a:prstGeom prst="rect">
                <a:avLst/>
              </a:prstGeom>
              <a:blipFill>
                <a:blip r:embed="rId2"/>
                <a:stretch>
                  <a:fillRect l="-1081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924" y="4095750"/>
            <a:ext cx="73043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doubles.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increases by a factor of 4.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Neither of these.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Impossible to tell from the information given.</a:t>
            </a:r>
          </a:p>
        </p:txBody>
      </p:sp>
    </p:spTree>
    <p:extLst>
      <p:ext uri="{BB962C8B-B14F-4D97-AF65-F5344CB8AC3E}">
        <p14:creationId xmlns:p14="http://schemas.microsoft.com/office/powerpoint/2010/main" val="2553958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61" y="685236"/>
            <a:ext cx="3175728" cy="1629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25" y="161062"/>
            <a:ext cx="1181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An object’s velocity vs. time graph looks like this: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Which situation produces this kind of motion?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25" y="3534013"/>
            <a:ext cx="530222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 rock is thrown straight up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 rock is dropped from rest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 rock is thrown straight down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A book slides and comes to rest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More than 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47875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8" y="209550"/>
            <a:ext cx="11745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truck traveling 50 km/hr approaches a car stopped at a light. When the truck is 100 m behind the car (x</a:t>
            </a:r>
            <a:r>
              <a:rPr lang="en-US" sz="2800" baseline="-25000" dirty="0"/>
              <a:t>0</a:t>
            </a:r>
            <a:r>
              <a:rPr lang="en-US" sz="2800" dirty="0"/>
              <a:t>=0), the light turns green (t=0), and the car accelerates forward at 2 m/s</a:t>
            </a:r>
            <a:r>
              <a:rPr lang="en-US" sz="2800" baseline="30000" dirty="0"/>
              <a:t>2</a:t>
            </a:r>
            <a:r>
              <a:rPr lang="en-US" sz="2800" dirty="0"/>
              <a:t>. Which graph depicts this situation?</a:t>
            </a:r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5443" t="9410" r="11980" b="7554"/>
          <a:stretch/>
        </p:blipFill>
        <p:spPr>
          <a:xfrm>
            <a:off x="206828" y="1894114"/>
            <a:ext cx="6259286" cy="46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9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800" y="112806"/>
                <a:ext cx="1116753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Two stones are dropped into a bottomless pit. Stone 2 is dropped 2 seconds after stone 1 (which is dropped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). Assume no air resistance. The velocity of stone 1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 Which is the correct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after stone 2 is dropped?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112806"/>
                <a:ext cx="11167534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092" t="-3367" r="-131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7799" y="4180344"/>
                <a:ext cx="3513975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Tx/>
                  <a:buAutoNum type="alphaUcParenR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AutoNum type="alphaUcParenR"/>
                </a:pPr>
                <a:r>
                  <a:rPr lang="en-US" sz="2800" dirty="0"/>
                  <a:t> None of these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9" y="4180344"/>
                <a:ext cx="3513975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3640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0508" y="320021"/>
            <a:ext cx="83522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9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12806"/>
            <a:ext cx="11167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Two stones are dropped into a bottomless pit. Stone 2 is dropped 2 seconds after stone 1. Assume no air resistance. As both stones fall, the difference in their velocities…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00" y="4646010"/>
            <a:ext cx="5119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Increases with time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Decreases with time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Stays constant as time goes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508" y="320021"/>
            <a:ext cx="83522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9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12806"/>
            <a:ext cx="11167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Two stones are dropped into a bottomless pit. Stone 2 is dropped 2 seconds after stone 1. Assume no air resistance. As both stones fall, the difference in their y-positions…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800" y="4646010"/>
            <a:ext cx="5119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Increases with time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Decreases with time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Stays constant as time goes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508" y="320021"/>
            <a:ext cx="835224" cy="12741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8" name="Ink 57"/>
              <p14:cNvContentPartPr/>
              <p14:nvPr/>
            </p14:nvContentPartPr>
            <p14:xfrm>
              <a:off x="8908584" y="7344905"/>
              <a:ext cx="360" cy="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9224" y="7335545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13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333" y="186267"/>
                <a:ext cx="1188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1 meter = 100 centimeters (1 m = 100 cm). How many square centimeters in one square meter? (How many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/>
                  <a:t> in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/>
                  <a:t>?)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3" y="186267"/>
                <a:ext cx="118872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077" t="-6410" r="-92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9333" y="3420533"/>
            <a:ext cx="189026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10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100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1000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10,000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/>
              <a:t>100,000</a:t>
            </a:r>
          </a:p>
        </p:txBody>
      </p:sp>
    </p:spTree>
    <p:extLst>
      <p:ext uri="{BB962C8B-B14F-4D97-AF65-F5344CB8AC3E}">
        <p14:creationId xmlns:p14="http://schemas.microsoft.com/office/powerpoint/2010/main" val="223019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409" y="203609"/>
            <a:ext cx="11779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Speed is defined as distance/time. If it takes 20 s for Jill to travel 1.0 km in her car, how fast is Jill travelling in m/s?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409" y="4125686"/>
            <a:ext cx="2349874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20 m/s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20,000 m/s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50 m/s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0.05 m/s</a:t>
            </a:r>
          </a:p>
        </p:txBody>
      </p:sp>
    </p:spTree>
    <p:extLst>
      <p:ext uri="{BB962C8B-B14F-4D97-AF65-F5344CB8AC3E}">
        <p14:creationId xmlns:p14="http://schemas.microsoft.com/office/powerpoint/2010/main" val="53617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" y="288757"/>
            <a:ext cx="11622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person starts in Boulder, drives to Denver (50 km away) in 1 hour, stays in Denver for 1 hour, then speeds back to Boulder in 30 minutes. What is the </a:t>
            </a:r>
            <a:r>
              <a:rPr lang="en-US" sz="2800" b="1" dirty="0"/>
              <a:t>average speed </a:t>
            </a:r>
            <a:r>
              <a:rPr lang="en-US" sz="2800" dirty="0"/>
              <a:t>of this round trip?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152" r="14362" b="42094"/>
          <a:stretch/>
        </p:blipFill>
        <p:spPr>
          <a:xfrm>
            <a:off x="2478124" y="1828799"/>
            <a:ext cx="7246399" cy="1614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757" y="3443113"/>
            <a:ext cx="271741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zero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67 km/hr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40 km/hr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75 km/hr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none of these</a:t>
            </a:r>
          </a:p>
        </p:txBody>
      </p:sp>
    </p:spTree>
    <p:extLst>
      <p:ext uri="{BB962C8B-B14F-4D97-AF65-F5344CB8AC3E}">
        <p14:creationId xmlns:p14="http://schemas.microsoft.com/office/powerpoint/2010/main" val="51162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7" y="288757"/>
            <a:ext cx="11622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person starts in Boulder, drives to Denver (50 km away) in 1 hour, stays in Denver for 1 hour, then speeds back to Boulder in 30 minutes. What is the </a:t>
            </a:r>
            <a:r>
              <a:rPr lang="en-US" sz="2800" b="1" dirty="0"/>
              <a:t>average velocity </a:t>
            </a:r>
            <a:r>
              <a:rPr lang="en-US" sz="2800" dirty="0"/>
              <a:t>of this round trip?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152" r="14362" b="42094"/>
          <a:stretch/>
        </p:blipFill>
        <p:spPr>
          <a:xfrm>
            <a:off x="2478124" y="1828799"/>
            <a:ext cx="7246399" cy="1614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757" y="3443113"/>
            <a:ext cx="271741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zero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67 km/hr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40 km/hr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75 km/hr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none of these</a:t>
            </a:r>
          </a:p>
        </p:txBody>
      </p:sp>
    </p:spTree>
    <p:extLst>
      <p:ext uri="{BB962C8B-B14F-4D97-AF65-F5344CB8AC3E}">
        <p14:creationId xmlns:p14="http://schemas.microsoft.com/office/powerpoint/2010/main" val="195311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6" y="134035"/>
            <a:ext cx="11767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You drive 4 miles at 30 mi/hr and then another 4 miles at 50 mi/hr.   What is your average speed for the whole 8-mile trip?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056" y="4826675"/>
            <a:ext cx="3581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more than 40 mi/hr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equal to 40 mi/hr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/>
              <a:t>less than 40 mi/hr</a:t>
            </a:r>
          </a:p>
        </p:txBody>
      </p:sp>
    </p:spTree>
    <p:extLst>
      <p:ext uri="{BB962C8B-B14F-4D97-AF65-F5344CB8AC3E}">
        <p14:creationId xmlns:p14="http://schemas.microsoft.com/office/powerpoint/2010/main" val="217058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33319" r="15000"/>
          <a:stretch/>
        </p:blipFill>
        <p:spPr>
          <a:xfrm>
            <a:off x="174171" y="3004457"/>
            <a:ext cx="5061857" cy="3710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171" y="119742"/>
            <a:ext cx="1178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person initially at point 3 on the x-axis stays there for a little while, then strolls along the x-axis to point 1, stays there for a moment and then runs to point 2 and remains there. Which of the following graphs correctly depicts this motion?</a:t>
            </a:r>
          </a:p>
        </p:txBody>
      </p:sp>
      <p:pic>
        <p:nvPicPr>
          <p:cNvPr id="4" name="Picture 3" descr="Ch2CT-3 [Compatibility Mode]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8" t="23798" r="26825" b="66878"/>
          <a:stretch/>
        </p:blipFill>
        <p:spPr>
          <a:xfrm>
            <a:off x="3508698" y="1504737"/>
            <a:ext cx="5120173" cy="9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0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1915</Words>
  <Application>Microsoft Office PowerPoint</Application>
  <PresentationFormat>Widescreen</PresentationFormat>
  <Paragraphs>184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Cambria</vt:lpstr>
      <vt:lpstr>Cambria Math</vt:lpstr>
      <vt:lpstr>ÇlÇr ñæí©</vt:lpstr>
      <vt:lpstr>Monotype Sorts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Bolton</dc:creator>
  <cp:lastModifiedBy>Daniel Bolton</cp:lastModifiedBy>
  <cp:revision>116</cp:revision>
  <dcterms:created xsi:type="dcterms:W3CDTF">2016-01-22T07:04:42Z</dcterms:created>
  <dcterms:modified xsi:type="dcterms:W3CDTF">2019-04-01T05:17:01Z</dcterms:modified>
</cp:coreProperties>
</file>