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8" r:id="rId2"/>
    <p:sldId id="336" r:id="rId3"/>
    <p:sldId id="335" r:id="rId4"/>
    <p:sldId id="337" r:id="rId5"/>
    <p:sldId id="338" r:id="rId6"/>
    <p:sldId id="340" r:id="rId7"/>
    <p:sldId id="298" r:id="rId8"/>
    <p:sldId id="380" r:id="rId9"/>
    <p:sldId id="381" r:id="rId10"/>
    <p:sldId id="326" r:id="rId11"/>
    <p:sldId id="262" r:id="rId12"/>
    <p:sldId id="317" r:id="rId13"/>
    <p:sldId id="263" r:id="rId14"/>
    <p:sldId id="306" r:id="rId15"/>
    <p:sldId id="264" r:id="rId16"/>
    <p:sldId id="265" r:id="rId17"/>
    <p:sldId id="382" r:id="rId18"/>
    <p:sldId id="383" r:id="rId19"/>
    <p:sldId id="268" r:id="rId20"/>
    <p:sldId id="307" r:id="rId21"/>
    <p:sldId id="270" r:id="rId22"/>
    <p:sldId id="271" r:id="rId23"/>
    <p:sldId id="272" r:id="rId24"/>
    <p:sldId id="273" r:id="rId25"/>
    <p:sldId id="274" r:id="rId26"/>
    <p:sldId id="276" r:id="rId27"/>
    <p:sldId id="322" r:id="rId28"/>
    <p:sldId id="384" r:id="rId29"/>
    <p:sldId id="290" r:id="rId30"/>
    <p:sldId id="278" r:id="rId31"/>
    <p:sldId id="321" r:id="rId32"/>
    <p:sldId id="280" r:id="rId33"/>
    <p:sldId id="283" r:id="rId34"/>
    <p:sldId id="385" r:id="rId35"/>
    <p:sldId id="279" r:id="rId36"/>
    <p:sldId id="266" r:id="rId37"/>
    <p:sldId id="364" r:id="rId38"/>
    <p:sldId id="319" r:id="rId39"/>
    <p:sldId id="291"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CD7DD-133C-4F7C-AB82-7D291A07937D}" v="57" dt="2019-04-01T04:56:39.812"/>
    <p1510:client id="{619329F3-2C19-450B-B520-3A859EA74707}" v="37" dt="2019-04-01T05:17:4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8" autoAdjust="0"/>
    <p:restoredTop sz="94660"/>
  </p:normalViewPr>
  <p:slideViewPr>
    <p:cSldViewPr snapToGrid="0">
      <p:cViewPr varScale="1">
        <p:scale>
          <a:sx n="114" d="100"/>
          <a:sy n="114"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619329F3-2C19-450B-B520-3A859EA74707}"/>
    <pc:docChg chg="delSld modNotesMaster">
      <pc:chgData name="Daniel Bolton" userId="9c16344e-d134-4356-8cc4-132d269cedac" providerId="ADAL" clId="{619329F3-2C19-450B-B520-3A859EA74707}" dt="2019-04-01T05:17:45.219" v="36"/>
      <pc:docMkLst>
        <pc:docMk/>
      </pc:docMkLst>
      <pc:sldChg chg="del">
        <pc:chgData name="Daniel Bolton" userId="9c16344e-d134-4356-8cc4-132d269cedac" providerId="ADAL" clId="{619329F3-2C19-450B-B520-3A859EA74707}" dt="2019-04-01T05:17:31.909" v="4" actId="2696"/>
        <pc:sldMkLst>
          <pc:docMk/>
          <pc:sldMk cId="536175939" sldId="256"/>
        </pc:sldMkLst>
      </pc:sldChg>
      <pc:sldChg chg="del">
        <pc:chgData name="Daniel Bolton" userId="9c16344e-d134-4356-8cc4-132d269cedac" providerId="ADAL" clId="{619329F3-2C19-450B-B520-3A859EA74707}" dt="2019-04-01T05:17:31.925" v="5" actId="2696"/>
        <pc:sldMkLst>
          <pc:docMk/>
          <pc:sldMk cId="511622905" sldId="257"/>
        </pc:sldMkLst>
      </pc:sldChg>
      <pc:sldChg chg="del">
        <pc:chgData name="Daniel Bolton" userId="9c16344e-d134-4356-8cc4-132d269cedac" providerId="ADAL" clId="{619329F3-2C19-450B-B520-3A859EA74707}" dt="2019-04-01T05:17:31.925" v="6" actId="2696"/>
        <pc:sldMkLst>
          <pc:docMk/>
          <pc:sldMk cId="1953117482" sldId="258"/>
        </pc:sldMkLst>
      </pc:sldChg>
      <pc:sldChg chg="del">
        <pc:chgData name="Daniel Bolton" userId="9c16344e-d134-4356-8cc4-132d269cedac" providerId="ADAL" clId="{619329F3-2C19-450B-B520-3A859EA74707}" dt="2019-04-01T05:17:31.940" v="7" actId="2696"/>
        <pc:sldMkLst>
          <pc:docMk/>
          <pc:sldMk cId="2170585350" sldId="259"/>
        </pc:sldMkLst>
      </pc:sldChg>
      <pc:sldChg chg="del">
        <pc:chgData name="Daniel Bolton" userId="9c16344e-d134-4356-8cc4-132d269cedac" providerId="ADAL" clId="{619329F3-2C19-450B-B520-3A859EA74707}" dt="2019-04-01T05:17:31.940" v="8" actId="2696"/>
        <pc:sldMkLst>
          <pc:docMk/>
          <pc:sldMk cId="1383904614" sldId="260"/>
        </pc:sldMkLst>
      </pc:sldChg>
      <pc:sldChg chg="del">
        <pc:chgData name="Daniel Bolton" userId="9c16344e-d134-4356-8cc4-132d269cedac" providerId="ADAL" clId="{619329F3-2C19-450B-B520-3A859EA74707}" dt="2019-04-01T05:17:31.987" v="9" actId="2696"/>
        <pc:sldMkLst>
          <pc:docMk/>
          <pc:sldMk cId="3942876404" sldId="261"/>
        </pc:sldMkLst>
      </pc:sldChg>
      <pc:sldChg chg="del">
        <pc:chgData name="Daniel Bolton" userId="9c16344e-d134-4356-8cc4-132d269cedac" providerId="ADAL" clId="{619329F3-2C19-450B-B520-3A859EA74707}" dt="2019-04-01T05:17:32.269" v="20" actId="2696"/>
        <pc:sldMkLst>
          <pc:docMk/>
          <pc:sldMk cId="2810499776" sldId="267"/>
        </pc:sldMkLst>
      </pc:sldChg>
      <pc:sldChg chg="del">
        <pc:chgData name="Daniel Bolton" userId="9c16344e-d134-4356-8cc4-132d269cedac" providerId="ADAL" clId="{619329F3-2C19-450B-B520-3A859EA74707}" dt="2019-04-01T05:17:32.815" v="26" actId="2696"/>
        <pc:sldMkLst>
          <pc:docMk/>
          <pc:sldMk cId="2840385510" sldId="277"/>
        </pc:sldMkLst>
      </pc:sldChg>
      <pc:sldChg chg="del">
        <pc:chgData name="Daniel Bolton" userId="9c16344e-d134-4356-8cc4-132d269cedac" providerId="ADAL" clId="{619329F3-2C19-450B-B520-3A859EA74707}" dt="2019-04-01T05:17:33.128" v="30" actId="2696"/>
        <pc:sldMkLst>
          <pc:docMk/>
          <pc:sldMk cId="2553958916" sldId="281"/>
        </pc:sldMkLst>
      </pc:sldChg>
      <pc:sldChg chg="del">
        <pc:chgData name="Daniel Bolton" userId="9c16344e-d134-4356-8cc4-132d269cedac" providerId="ADAL" clId="{619329F3-2C19-450B-B520-3A859EA74707}" dt="2019-04-01T05:17:32.175" v="15" actId="2696"/>
        <pc:sldMkLst>
          <pc:docMk/>
          <pc:sldMk cId="2100372885" sldId="287"/>
        </pc:sldMkLst>
      </pc:sldChg>
      <pc:sldChg chg="del">
        <pc:chgData name="Daniel Bolton" userId="9c16344e-d134-4356-8cc4-132d269cedac" providerId="ADAL" clId="{619329F3-2C19-450B-B520-3A859EA74707}" dt="2019-04-01T05:17:32.237" v="16" actId="2696"/>
        <pc:sldMkLst>
          <pc:docMk/>
          <pc:sldMk cId="3365408909" sldId="289"/>
        </pc:sldMkLst>
      </pc:sldChg>
      <pc:sldChg chg="del">
        <pc:chgData name="Daniel Bolton" userId="9c16344e-d134-4356-8cc4-132d269cedac" providerId="ADAL" clId="{619329F3-2C19-450B-B520-3A859EA74707}" dt="2019-04-01T05:17:32.253" v="19" actId="2696"/>
        <pc:sldMkLst>
          <pc:docMk/>
          <pc:sldMk cId="2820379022" sldId="300"/>
        </pc:sldMkLst>
      </pc:sldChg>
      <pc:sldChg chg="del">
        <pc:chgData name="Daniel Bolton" userId="9c16344e-d134-4356-8cc4-132d269cedac" providerId="ADAL" clId="{619329F3-2C19-450B-B520-3A859EA74707}" dt="2019-04-01T05:17:31.847" v="0" actId="2696"/>
        <pc:sldMkLst>
          <pc:docMk/>
          <pc:sldMk cId="598613176" sldId="308"/>
        </pc:sldMkLst>
      </pc:sldChg>
      <pc:sldChg chg="del">
        <pc:chgData name="Daniel Bolton" userId="9c16344e-d134-4356-8cc4-132d269cedac" providerId="ADAL" clId="{619329F3-2C19-450B-B520-3A859EA74707}" dt="2019-04-01T05:17:31.862" v="1" actId="2696"/>
        <pc:sldMkLst>
          <pc:docMk/>
          <pc:sldMk cId="2492262629" sldId="309"/>
        </pc:sldMkLst>
      </pc:sldChg>
      <pc:sldChg chg="del">
        <pc:chgData name="Daniel Bolton" userId="9c16344e-d134-4356-8cc4-132d269cedac" providerId="ADAL" clId="{619329F3-2C19-450B-B520-3A859EA74707}" dt="2019-04-01T05:17:31.878" v="2" actId="2696"/>
        <pc:sldMkLst>
          <pc:docMk/>
          <pc:sldMk cId="1126850689" sldId="310"/>
        </pc:sldMkLst>
      </pc:sldChg>
      <pc:sldChg chg="del">
        <pc:chgData name="Daniel Bolton" userId="9c16344e-d134-4356-8cc4-132d269cedac" providerId="ADAL" clId="{619329F3-2C19-450B-B520-3A859EA74707}" dt="2019-04-01T05:17:33.003" v="28" actId="2696"/>
        <pc:sldMkLst>
          <pc:docMk/>
          <pc:sldMk cId="1705375651" sldId="325"/>
        </pc:sldMkLst>
      </pc:sldChg>
      <pc:sldChg chg="del">
        <pc:chgData name="Daniel Bolton" userId="9c16344e-d134-4356-8cc4-132d269cedac" providerId="ADAL" clId="{619329F3-2C19-450B-B520-3A859EA74707}" dt="2019-04-01T05:17:33.128" v="31" actId="2696"/>
        <pc:sldMkLst>
          <pc:docMk/>
          <pc:sldMk cId="478750750" sldId="327"/>
        </pc:sldMkLst>
      </pc:sldChg>
      <pc:sldChg chg="del">
        <pc:chgData name="Daniel Bolton" userId="9c16344e-d134-4356-8cc4-132d269cedac" providerId="ADAL" clId="{619329F3-2C19-450B-B520-3A859EA74707}" dt="2019-04-01T05:17:33.253" v="33" actId="2696"/>
        <pc:sldMkLst>
          <pc:docMk/>
          <pc:sldMk cId="4270449522" sldId="328"/>
        </pc:sldMkLst>
      </pc:sldChg>
      <pc:sldChg chg="del">
        <pc:chgData name="Daniel Bolton" userId="9c16344e-d134-4356-8cc4-132d269cedac" providerId="ADAL" clId="{619329F3-2C19-450B-B520-3A859EA74707}" dt="2019-04-01T05:17:33.253" v="34" actId="2696"/>
        <pc:sldMkLst>
          <pc:docMk/>
          <pc:sldMk cId="1202319639" sldId="329"/>
        </pc:sldMkLst>
      </pc:sldChg>
      <pc:sldChg chg="del">
        <pc:chgData name="Daniel Bolton" userId="9c16344e-d134-4356-8cc4-132d269cedac" providerId="ADAL" clId="{619329F3-2C19-450B-B520-3A859EA74707}" dt="2019-04-01T05:17:33.268" v="35" actId="2696"/>
        <pc:sldMkLst>
          <pc:docMk/>
          <pc:sldMk cId="1176132566" sldId="330"/>
        </pc:sldMkLst>
      </pc:sldChg>
      <pc:sldChg chg="del">
        <pc:chgData name="Daniel Bolton" userId="9c16344e-d134-4356-8cc4-132d269cedac" providerId="ADAL" clId="{619329F3-2C19-450B-B520-3A859EA74707}" dt="2019-04-01T05:17:32.581" v="23" actId="2696"/>
        <pc:sldMkLst>
          <pc:docMk/>
          <pc:sldMk cId="924536397" sldId="331"/>
        </pc:sldMkLst>
      </pc:sldChg>
      <pc:sldChg chg="del">
        <pc:chgData name="Daniel Bolton" userId="9c16344e-d134-4356-8cc4-132d269cedac" providerId="ADAL" clId="{619329F3-2C19-450B-B520-3A859EA74707}" dt="2019-04-01T05:17:33.096" v="29" actId="2696"/>
        <pc:sldMkLst>
          <pc:docMk/>
          <pc:sldMk cId="1205556968" sldId="365"/>
        </pc:sldMkLst>
      </pc:sldChg>
      <pc:sldChg chg="del">
        <pc:chgData name="Daniel Bolton" userId="9c16344e-d134-4356-8cc4-132d269cedac" providerId="ADAL" clId="{619329F3-2C19-450B-B520-3A859EA74707}" dt="2019-04-01T05:17:33.159" v="32" actId="2696"/>
        <pc:sldMkLst>
          <pc:docMk/>
          <pc:sldMk cId="70829820" sldId="366"/>
        </pc:sldMkLst>
      </pc:sldChg>
      <pc:sldChg chg="del">
        <pc:chgData name="Daniel Bolton" userId="9c16344e-d134-4356-8cc4-132d269cedac" providerId="ADAL" clId="{619329F3-2C19-450B-B520-3A859EA74707}" dt="2019-04-01T05:17:32.472" v="22" actId="2696"/>
        <pc:sldMkLst>
          <pc:docMk/>
          <pc:sldMk cId="3751592293" sldId="367"/>
        </pc:sldMkLst>
      </pc:sldChg>
      <pc:sldChg chg="del">
        <pc:chgData name="Daniel Bolton" userId="9c16344e-d134-4356-8cc4-132d269cedac" providerId="ADAL" clId="{619329F3-2C19-450B-B520-3A859EA74707}" dt="2019-04-01T05:17:32.253" v="18" actId="2696"/>
        <pc:sldMkLst>
          <pc:docMk/>
          <pc:sldMk cId="2908199177" sldId="368"/>
        </pc:sldMkLst>
      </pc:sldChg>
      <pc:sldChg chg="del">
        <pc:chgData name="Daniel Bolton" userId="9c16344e-d134-4356-8cc4-132d269cedac" providerId="ADAL" clId="{619329F3-2C19-450B-B520-3A859EA74707}" dt="2019-04-01T05:17:32.612" v="24" actId="2696"/>
        <pc:sldMkLst>
          <pc:docMk/>
          <pc:sldMk cId="3945149191" sldId="369"/>
        </pc:sldMkLst>
      </pc:sldChg>
      <pc:sldChg chg="del">
        <pc:chgData name="Daniel Bolton" userId="9c16344e-d134-4356-8cc4-132d269cedac" providerId="ADAL" clId="{619329F3-2C19-450B-B520-3A859EA74707}" dt="2019-04-01T05:17:32.722" v="25" actId="2696"/>
        <pc:sldMkLst>
          <pc:docMk/>
          <pc:sldMk cId="3764217570" sldId="370"/>
        </pc:sldMkLst>
      </pc:sldChg>
      <pc:sldChg chg="del">
        <pc:chgData name="Daniel Bolton" userId="9c16344e-d134-4356-8cc4-132d269cedac" providerId="ADAL" clId="{619329F3-2C19-450B-B520-3A859EA74707}" dt="2019-04-01T05:17:32.925" v="27" actId="2696"/>
        <pc:sldMkLst>
          <pc:docMk/>
          <pc:sldMk cId="2666408751" sldId="371"/>
        </pc:sldMkLst>
      </pc:sldChg>
      <pc:sldChg chg="del">
        <pc:chgData name="Daniel Bolton" userId="9c16344e-d134-4356-8cc4-132d269cedac" providerId="ADAL" clId="{619329F3-2C19-450B-B520-3A859EA74707}" dt="2019-04-01T05:17:32.237" v="17" actId="2696"/>
        <pc:sldMkLst>
          <pc:docMk/>
          <pc:sldMk cId="553952937" sldId="372"/>
        </pc:sldMkLst>
      </pc:sldChg>
      <pc:sldChg chg="del">
        <pc:chgData name="Daniel Bolton" userId="9c16344e-d134-4356-8cc4-132d269cedac" providerId="ADAL" clId="{619329F3-2C19-450B-B520-3A859EA74707}" dt="2019-04-01T05:17:32.378" v="21" actId="2696"/>
        <pc:sldMkLst>
          <pc:docMk/>
          <pc:sldMk cId="579633170" sldId="373"/>
        </pc:sldMkLst>
      </pc:sldChg>
      <pc:sldChg chg="del">
        <pc:chgData name="Daniel Bolton" userId="9c16344e-d134-4356-8cc4-132d269cedac" providerId="ADAL" clId="{619329F3-2C19-450B-B520-3A859EA74707}" dt="2019-04-01T05:17:32.159" v="14" actId="2696"/>
        <pc:sldMkLst>
          <pc:docMk/>
          <pc:sldMk cId="3419805950" sldId="374"/>
        </pc:sldMkLst>
      </pc:sldChg>
      <pc:sldChg chg="del">
        <pc:chgData name="Daniel Bolton" userId="9c16344e-d134-4356-8cc4-132d269cedac" providerId="ADAL" clId="{619329F3-2C19-450B-B520-3A859EA74707}" dt="2019-04-01T05:17:31.909" v="3" actId="2696"/>
        <pc:sldMkLst>
          <pc:docMk/>
          <pc:sldMk cId="2230190794" sldId="375"/>
        </pc:sldMkLst>
      </pc:sldChg>
      <pc:sldChg chg="del">
        <pc:chgData name="Daniel Bolton" userId="9c16344e-d134-4356-8cc4-132d269cedac" providerId="ADAL" clId="{619329F3-2C19-450B-B520-3A859EA74707}" dt="2019-04-01T05:17:32.112" v="10" actId="2696"/>
        <pc:sldMkLst>
          <pc:docMk/>
          <pc:sldMk cId="1492861149" sldId="376"/>
        </pc:sldMkLst>
      </pc:sldChg>
      <pc:sldChg chg="del">
        <pc:chgData name="Daniel Bolton" userId="9c16344e-d134-4356-8cc4-132d269cedac" providerId="ADAL" clId="{619329F3-2C19-450B-B520-3A859EA74707}" dt="2019-04-01T05:17:32.128" v="11" actId="2696"/>
        <pc:sldMkLst>
          <pc:docMk/>
          <pc:sldMk cId="754917097" sldId="377"/>
        </pc:sldMkLst>
      </pc:sldChg>
      <pc:sldChg chg="del">
        <pc:chgData name="Daniel Bolton" userId="9c16344e-d134-4356-8cc4-132d269cedac" providerId="ADAL" clId="{619329F3-2C19-450B-B520-3A859EA74707}" dt="2019-04-01T05:17:32.144" v="12" actId="2696"/>
        <pc:sldMkLst>
          <pc:docMk/>
          <pc:sldMk cId="2282586108" sldId="378"/>
        </pc:sldMkLst>
      </pc:sldChg>
      <pc:sldChg chg="del">
        <pc:chgData name="Daniel Bolton" userId="9c16344e-d134-4356-8cc4-132d269cedac" providerId="ADAL" clId="{619329F3-2C19-450B-B520-3A859EA74707}" dt="2019-04-01T05:17:32.144" v="13" actId="2696"/>
        <pc:sldMkLst>
          <pc:docMk/>
          <pc:sldMk cId="2813032164" sldId="379"/>
        </pc:sldMkLst>
      </pc:sldChg>
    </pc:docChg>
  </pc:docChgLst>
  <pc:docChgLst>
    <pc:chgData name="Daniel Bolton" userId="9c16344e-d134-4356-8cc4-132d269cedac" providerId="ADAL" clId="{E292B124-6C04-43F5-9421-CC11A1D3A3C4}"/>
    <pc:docChg chg="custSel addSld delSld modSld sldOrd">
      <pc:chgData name="Daniel Bolton" userId="9c16344e-d134-4356-8cc4-132d269cedac" providerId="ADAL" clId="{E292B124-6C04-43F5-9421-CC11A1D3A3C4}" dt="2019-04-01T04:56:39.792" v="56"/>
      <pc:docMkLst>
        <pc:docMk/>
      </pc:docMkLst>
      <pc:sldChg chg="add">
        <pc:chgData name="Daniel Bolton" userId="9c16344e-d134-4356-8cc4-132d269cedac" providerId="ADAL" clId="{E292B124-6C04-43F5-9421-CC11A1D3A3C4}" dt="2019-04-01T04:25:42.976" v="31"/>
        <pc:sldMkLst>
          <pc:docMk/>
          <pc:sldMk cId="536175939" sldId="256"/>
        </pc:sldMkLst>
      </pc:sldChg>
      <pc:sldChg chg="add">
        <pc:chgData name="Daniel Bolton" userId="9c16344e-d134-4356-8cc4-132d269cedac" providerId="ADAL" clId="{E292B124-6C04-43F5-9421-CC11A1D3A3C4}" dt="2019-04-01T04:24:35.712" v="30"/>
        <pc:sldMkLst>
          <pc:docMk/>
          <pc:sldMk cId="511622905" sldId="257"/>
        </pc:sldMkLst>
      </pc:sldChg>
      <pc:sldChg chg="add del">
        <pc:chgData name="Daniel Bolton" userId="9c16344e-d134-4356-8cc4-132d269cedac" providerId="ADAL" clId="{E292B124-6C04-43F5-9421-CC11A1D3A3C4}" dt="2019-04-01T04:18:48.732" v="20" actId="2696"/>
        <pc:sldMkLst>
          <pc:docMk/>
          <pc:sldMk cId="1250915068" sldId="257"/>
        </pc:sldMkLst>
      </pc:sldChg>
      <pc:sldChg chg="add">
        <pc:chgData name="Daniel Bolton" userId="9c16344e-d134-4356-8cc4-132d269cedac" providerId="ADAL" clId="{E292B124-6C04-43F5-9421-CC11A1D3A3C4}" dt="2019-04-01T04:24:35.712" v="30"/>
        <pc:sldMkLst>
          <pc:docMk/>
          <pc:sldMk cId="1953117482" sldId="258"/>
        </pc:sldMkLst>
      </pc:sldChg>
      <pc:sldChg chg="add">
        <pc:chgData name="Daniel Bolton" userId="9c16344e-d134-4356-8cc4-132d269cedac" providerId="ADAL" clId="{E292B124-6C04-43F5-9421-CC11A1D3A3C4}" dt="2019-04-01T04:24:35.712" v="30"/>
        <pc:sldMkLst>
          <pc:docMk/>
          <pc:sldMk cId="2170585350" sldId="259"/>
        </pc:sldMkLst>
      </pc:sldChg>
      <pc:sldChg chg="add">
        <pc:chgData name="Daniel Bolton" userId="9c16344e-d134-4356-8cc4-132d269cedac" providerId="ADAL" clId="{E292B124-6C04-43F5-9421-CC11A1D3A3C4}" dt="2019-04-01T04:24:35.712" v="30"/>
        <pc:sldMkLst>
          <pc:docMk/>
          <pc:sldMk cId="1383904614" sldId="260"/>
        </pc:sldMkLst>
      </pc:sldChg>
      <pc:sldChg chg="add">
        <pc:chgData name="Daniel Bolton" userId="9c16344e-d134-4356-8cc4-132d269cedac" providerId="ADAL" clId="{E292B124-6C04-43F5-9421-CC11A1D3A3C4}" dt="2019-04-01T04:24:35.712" v="30"/>
        <pc:sldMkLst>
          <pc:docMk/>
          <pc:sldMk cId="3942876404" sldId="261"/>
        </pc:sldMkLst>
      </pc:sldChg>
      <pc:sldChg chg="add">
        <pc:chgData name="Daniel Bolton" userId="9c16344e-d134-4356-8cc4-132d269cedac" providerId="ADAL" clId="{E292B124-6C04-43F5-9421-CC11A1D3A3C4}" dt="2019-04-01T04:16:56.235" v="16"/>
        <pc:sldMkLst>
          <pc:docMk/>
          <pc:sldMk cId="2249959704" sldId="262"/>
        </pc:sldMkLst>
      </pc:sldChg>
      <pc:sldChg chg="add">
        <pc:chgData name="Daniel Bolton" userId="9c16344e-d134-4356-8cc4-132d269cedac" providerId="ADAL" clId="{E292B124-6C04-43F5-9421-CC11A1D3A3C4}" dt="2019-04-01T04:16:56.235" v="16"/>
        <pc:sldMkLst>
          <pc:docMk/>
          <pc:sldMk cId="1444274588" sldId="263"/>
        </pc:sldMkLst>
      </pc:sldChg>
      <pc:sldChg chg="add">
        <pc:chgData name="Daniel Bolton" userId="9c16344e-d134-4356-8cc4-132d269cedac" providerId="ADAL" clId="{E292B124-6C04-43F5-9421-CC11A1D3A3C4}" dt="2019-04-01T04:13:32.027" v="8"/>
        <pc:sldMkLst>
          <pc:docMk/>
          <pc:sldMk cId="1743806146" sldId="264"/>
        </pc:sldMkLst>
      </pc:sldChg>
      <pc:sldChg chg="add">
        <pc:chgData name="Daniel Bolton" userId="9c16344e-d134-4356-8cc4-132d269cedac" providerId="ADAL" clId="{E292B124-6C04-43F5-9421-CC11A1D3A3C4}" dt="2019-04-01T04:13:32.027" v="8"/>
        <pc:sldMkLst>
          <pc:docMk/>
          <pc:sldMk cId="449568438" sldId="265"/>
        </pc:sldMkLst>
      </pc:sldChg>
      <pc:sldChg chg="add ord">
        <pc:chgData name="Daniel Bolton" userId="9c16344e-d134-4356-8cc4-132d269cedac" providerId="ADAL" clId="{E292B124-6C04-43F5-9421-CC11A1D3A3C4}" dt="2019-04-01T04:31:45.747" v="45"/>
        <pc:sldMkLst>
          <pc:docMk/>
          <pc:sldMk cId="2810499776" sldId="267"/>
        </pc:sldMkLst>
      </pc:sldChg>
      <pc:sldChg chg="add">
        <pc:chgData name="Daniel Bolton" userId="9c16344e-d134-4356-8cc4-132d269cedac" providerId="ADAL" clId="{E292B124-6C04-43F5-9421-CC11A1D3A3C4}" dt="2019-04-01T04:13:32.027" v="8"/>
        <pc:sldMkLst>
          <pc:docMk/>
          <pc:sldMk cId="3605487156" sldId="268"/>
        </pc:sldMkLst>
      </pc:sldChg>
      <pc:sldChg chg="add del">
        <pc:chgData name="Daniel Bolton" userId="9c16344e-d134-4356-8cc4-132d269cedac" providerId="ADAL" clId="{E292B124-6C04-43F5-9421-CC11A1D3A3C4}" dt="2019-04-01T04:13:45.160" v="9" actId="2696"/>
        <pc:sldMkLst>
          <pc:docMk/>
          <pc:sldMk cId="1326145925" sldId="269"/>
        </pc:sldMkLst>
      </pc:sldChg>
      <pc:sldChg chg="add">
        <pc:chgData name="Daniel Bolton" userId="9c16344e-d134-4356-8cc4-132d269cedac" providerId="ADAL" clId="{E292B124-6C04-43F5-9421-CC11A1D3A3C4}" dt="2019-04-01T04:13:32.027" v="8"/>
        <pc:sldMkLst>
          <pc:docMk/>
          <pc:sldMk cId="2798545795" sldId="270"/>
        </pc:sldMkLst>
      </pc:sldChg>
      <pc:sldChg chg="add">
        <pc:chgData name="Daniel Bolton" userId="9c16344e-d134-4356-8cc4-132d269cedac" providerId="ADAL" clId="{E292B124-6C04-43F5-9421-CC11A1D3A3C4}" dt="2019-04-01T04:13:32.027" v="8"/>
        <pc:sldMkLst>
          <pc:docMk/>
          <pc:sldMk cId="3963909488" sldId="271"/>
        </pc:sldMkLst>
      </pc:sldChg>
      <pc:sldChg chg="add">
        <pc:chgData name="Daniel Bolton" userId="9c16344e-d134-4356-8cc4-132d269cedac" providerId="ADAL" clId="{E292B124-6C04-43F5-9421-CC11A1D3A3C4}" dt="2019-04-01T04:13:32.027" v="8"/>
        <pc:sldMkLst>
          <pc:docMk/>
          <pc:sldMk cId="3106802831" sldId="272"/>
        </pc:sldMkLst>
      </pc:sldChg>
      <pc:sldChg chg="modSp add">
        <pc:chgData name="Daniel Bolton" userId="9c16344e-d134-4356-8cc4-132d269cedac" providerId="ADAL" clId="{E292B124-6C04-43F5-9421-CC11A1D3A3C4}" dt="2019-04-01T04:14:44.765" v="12" actId="20577"/>
        <pc:sldMkLst>
          <pc:docMk/>
          <pc:sldMk cId="4218394384" sldId="273"/>
        </pc:sldMkLst>
        <pc:spChg chg="mod">
          <ac:chgData name="Daniel Bolton" userId="9c16344e-d134-4356-8cc4-132d269cedac" providerId="ADAL" clId="{E292B124-6C04-43F5-9421-CC11A1D3A3C4}" dt="2019-04-01T04:14:44.765" v="12" actId="20577"/>
          <ac:spMkLst>
            <pc:docMk/>
            <pc:sldMk cId="4218394384" sldId="273"/>
            <ac:spMk id="3" creationId="{00000000-0000-0000-0000-000000000000}"/>
          </ac:spMkLst>
        </pc:spChg>
      </pc:sldChg>
      <pc:sldChg chg="modSp add">
        <pc:chgData name="Daniel Bolton" userId="9c16344e-d134-4356-8cc4-132d269cedac" providerId="ADAL" clId="{E292B124-6C04-43F5-9421-CC11A1D3A3C4}" dt="2019-04-01T04:14:48.663" v="13" actId="20577"/>
        <pc:sldMkLst>
          <pc:docMk/>
          <pc:sldMk cId="3122194758" sldId="274"/>
        </pc:sldMkLst>
        <pc:spChg chg="mod">
          <ac:chgData name="Daniel Bolton" userId="9c16344e-d134-4356-8cc4-132d269cedac" providerId="ADAL" clId="{E292B124-6C04-43F5-9421-CC11A1D3A3C4}" dt="2019-04-01T04:14:48.663" v="13" actId="20577"/>
          <ac:spMkLst>
            <pc:docMk/>
            <pc:sldMk cId="3122194758" sldId="274"/>
            <ac:spMk id="3" creationId="{00000000-0000-0000-0000-000000000000}"/>
          </ac:spMkLst>
        </pc:spChg>
      </pc:sldChg>
      <pc:sldChg chg="ord">
        <pc:chgData name="Daniel Bolton" userId="9c16344e-d134-4356-8cc4-132d269cedac" providerId="ADAL" clId="{E292B124-6C04-43F5-9421-CC11A1D3A3C4}" dt="2019-04-01T04:15:17.057" v="14"/>
        <pc:sldMkLst>
          <pc:docMk/>
          <pc:sldMk cId="229667231" sldId="276"/>
        </pc:sldMkLst>
      </pc:sldChg>
      <pc:sldChg chg="add">
        <pc:chgData name="Daniel Bolton" userId="9c16344e-d134-4356-8cc4-132d269cedac" providerId="ADAL" clId="{E292B124-6C04-43F5-9421-CC11A1D3A3C4}" dt="2019-04-01T04:20:56.088" v="23"/>
        <pc:sldMkLst>
          <pc:docMk/>
          <pc:sldMk cId="2840385510" sldId="277"/>
        </pc:sldMkLst>
      </pc:sldChg>
      <pc:sldChg chg="add del">
        <pc:chgData name="Daniel Bolton" userId="9c16344e-d134-4356-8cc4-132d269cedac" providerId="ADAL" clId="{E292B124-6C04-43F5-9421-CC11A1D3A3C4}" dt="2019-04-01T04:13:32.027" v="8"/>
        <pc:sldMkLst>
          <pc:docMk/>
          <pc:sldMk cId="3683670989" sldId="278"/>
        </pc:sldMkLst>
      </pc:sldChg>
      <pc:sldChg chg="add">
        <pc:chgData name="Daniel Bolton" userId="9c16344e-d134-4356-8cc4-132d269cedac" providerId="ADAL" clId="{E292B124-6C04-43F5-9421-CC11A1D3A3C4}" dt="2019-04-01T04:18:13.493" v="19"/>
        <pc:sldMkLst>
          <pc:docMk/>
          <pc:sldMk cId="2553958916" sldId="281"/>
        </pc:sldMkLst>
      </pc:sldChg>
      <pc:sldChg chg="add">
        <pc:chgData name="Daniel Bolton" userId="9c16344e-d134-4356-8cc4-132d269cedac" providerId="ADAL" clId="{E292B124-6C04-43F5-9421-CC11A1D3A3C4}" dt="2019-04-01T04:52:08.910" v="50"/>
        <pc:sldMkLst>
          <pc:docMk/>
          <pc:sldMk cId="2100372885" sldId="287"/>
        </pc:sldMkLst>
      </pc:sldChg>
      <pc:sldChg chg="add">
        <pc:chgData name="Daniel Bolton" userId="9c16344e-d134-4356-8cc4-132d269cedac" providerId="ADAL" clId="{E292B124-6C04-43F5-9421-CC11A1D3A3C4}" dt="2019-04-01T04:52:58.945" v="52"/>
        <pc:sldMkLst>
          <pc:docMk/>
          <pc:sldMk cId="3800958023" sldId="288"/>
        </pc:sldMkLst>
      </pc:sldChg>
      <pc:sldChg chg="add">
        <pc:chgData name="Daniel Bolton" userId="9c16344e-d134-4356-8cc4-132d269cedac" providerId="ADAL" clId="{E292B124-6C04-43F5-9421-CC11A1D3A3C4}" dt="2019-04-01T04:23:28.216" v="29"/>
        <pc:sldMkLst>
          <pc:docMk/>
          <pc:sldMk cId="3365408909" sldId="289"/>
        </pc:sldMkLst>
      </pc:sldChg>
      <pc:sldChg chg="add">
        <pc:chgData name="Daniel Bolton" userId="9c16344e-d134-4356-8cc4-132d269cedac" providerId="ADAL" clId="{E292B124-6C04-43F5-9421-CC11A1D3A3C4}" dt="2019-04-01T04:53:32.100" v="53"/>
        <pc:sldMkLst>
          <pc:docMk/>
          <pc:sldMk cId="2554280702" sldId="290"/>
        </pc:sldMkLst>
      </pc:sldChg>
      <pc:sldChg chg="add">
        <pc:chgData name="Daniel Bolton" userId="9c16344e-d134-4356-8cc4-132d269cedac" providerId="ADAL" clId="{E292B124-6C04-43F5-9421-CC11A1D3A3C4}" dt="2019-04-01T04:53:49.099" v="54"/>
        <pc:sldMkLst>
          <pc:docMk/>
          <pc:sldMk cId="2822407413" sldId="291"/>
        </pc:sldMkLst>
      </pc:sldChg>
      <pc:sldChg chg="add ord">
        <pc:chgData name="Daniel Bolton" userId="9c16344e-d134-4356-8cc4-132d269cedac" providerId="ADAL" clId="{E292B124-6C04-43F5-9421-CC11A1D3A3C4}" dt="2019-04-01T04:19:37.231" v="22"/>
        <pc:sldMkLst>
          <pc:docMk/>
          <pc:sldMk cId="920433541" sldId="298"/>
        </pc:sldMkLst>
      </pc:sldChg>
      <pc:sldChg chg="add">
        <pc:chgData name="Daniel Bolton" userId="9c16344e-d134-4356-8cc4-132d269cedac" providerId="ADAL" clId="{E292B124-6C04-43F5-9421-CC11A1D3A3C4}" dt="2019-04-01T04:52:31.878" v="51"/>
        <pc:sldMkLst>
          <pc:docMk/>
          <pc:sldMk cId="2820379022" sldId="300"/>
        </pc:sldMkLst>
      </pc:sldChg>
      <pc:sldChg chg="add">
        <pc:chgData name="Daniel Bolton" userId="9c16344e-d134-4356-8cc4-132d269cedac" providerId="ADAL" clId="{E292B124-6C04-43F5-9421-CC11A1D3A3C4}" dt="2019-04-01T04:16:56.235" v="16"/>
        <pc:sldMkLst>
          <pc:docMk/>
          <pc:sldMk cId="2383490569" sldId="306"/>
        </pc:sldMkLst>
      </pc:sldChg>
      <pc:sldChg chg="add">
        <pc:chgData name="Daniel Bolton" userId="9c16344e-d134-4356-8cc4-132d269cedac" providerId="ADAL" clId="{E292B124-6C04-43F5-9421-CC11A1D3A3C4}" dt="2019-04-01T04:13:32.027" v="8"/>
        <pc:sldMkLst>
          <pc:docMk/>
          <pc:sldMk cId="1271436719" sldId="307"/>
        </pc:sldMkLst>
      </pc:sldChg>
      <pc:sldChg chg="add">
        <pc:chgData name="Daniel Bolton" userId="9c16344e-d134-4356-8cc4-132d269cedac" providerId="ADAL" clId="{E292B124-6C04-43F5-9421-CC11A1D3A3C4}" dt="2019-04-01T04:25:42.976" v="31"/>
        <pc:sldMkLst>
          <pc:docMk/>
          <pc:sldMk cId="598613176" sldId="308"/>
        </pc:sldMkLst>
      </pc:sldChg>
      <pc:sldChg chg="add">
        <pc:chgData name="Daniel Bolton" userId="9c16344e-d134-4356-8cc4-132d269cedac" providerId="ADAL" clId="{E292B124-6C04-43F5-9421-CC11A1D3A3C4}" dt="2019-04-01T04:25:42.976" v="31"/>
        <pc:sldMkLst>
          <pc:docMk/>
          <pc:sldMk cId="2492262629" sldId="309"/>
        </pc:sldMkLst>
      </pc:sldChg>
      <pc:sldChg chg="add">
        <pc:chgData name="Daniel Bolton" userId="9c16344e-d134-4356-8cc4-132d269cedac" providerId="ADAL" clId="{E292B124-6C04-43F5-9421-CC11A1D3A3C4}" dt="2019-04-01T04:25:42.976" v="31"/>
        <pc:sldMkLst>
          <pc:docMk/>
          <pc:sldMk cId="1126850689" sldId="310"/>
        </pc:sldMkLst>
      </pc:sldChg>
      <pc:sldChg chg="add del">
        <pc:chgData name="Daniel Bolton" userId="9c16344e-d134-4356-8cc4-132d269cedac" providerId="ADAL" clId="{E292B124-6C04-43F5-9421-CC11A1D3A3C4}" dt="2019-04-01T04:14:02.728" v="10" actId="2696"/>
        <pc:sldMkLst>
          <pc:docMk/>
          <pc:sldMk cId="3384908596" sldId="310"/>
        </pc:sldMkLst>
      </pc:sldChg>
      <pc:sldChg chg="del">
        <pc:chgData name="Daniel Bolton" userId="9c16344e-d134-4356-8cc4-132d269cedac" providerId="ADAL" clId="{E292B124-6C04-43F5-9421-CC11A1D3A3C4}" dt="2019-04-01T04:12:06.589" v="6" actId="2696"/>
        <pc:sldMkLst>
          <pc:docMk/>
          <pc:sldMk cId="2823216003" sldId="315"/>
        </pc:sldMkLst>
      </pc:sldChg>
      <pc:sldChg chg="del">
        <pc:chgData name="Daniel Bolton" userId="9c16344e-d134-4356-8cc4-132d269cedac" providerId="ADAL" clId="{E292B124-6C04-43F5-9421-CC11A1D3A3C4}" dt="2019-04-01T04:11:51.609" v="2" actId="2696"/>
        <pc:sldMkLst>
          <pc:docMk/>
          <pc:sldMk cId="3858191466" sldId="316"/>
        </pc:sldMkLst>
      </pc:sldChg>
      <pc:sldChg chg="del">
        <pc:chgData name="Daniel Bolton" userId="9c16344e-d134-4356-8cc4-132d269cedac" providerId="ADAL" clId="{E292B124-6C04-43F5-9421-CC11A1D3A3C4}" dt="2019-04-01T04:11:57.341" v="4" actId="2696"/>
        <pc:sldMkLst>
          <pc:docMk/>
          <pc:sldMk cId="2571188193" sldId="317"/>
        </pc:sldMkLst>
      </pc:sldChg>
      <pc:sldChg chg="add">
        <pc:chgData name="Daniel Bolton" userId="9c16344e-d134-4356-8cc4-132d269cedac" providerId="ADAL" clId="{E292B124-6C04-43F5-9421-CC11A1D3A3C4}" dt="2019-04-01T04:16:56.235" v="16"/>
        <pc:sldMkLst>
          <pc:docMk/>
          <pc:sldMk cId="3252782623" sldId="317"/>
        </pc:sldMkLst>
      </pc:sldChg>
      <pc:sldChg chg="del">
        <pc:chgData name="Daniel Bolton" userId="9c16344e-d134-4356-8cc4-132d269cedac" providerId="ADAL" clId="{E292B124-6C04-43F5-9421-CC11A1D3A3C4}" dt="2019-04-01T04:12:00.401" v="5" actId="2696"/>
        <pc:sldMkLst>
          <pc:docMk/>
          <pc:sldMk cId="4123682435" sldId="318"/>
        </pc:sldMkLst>
      </pc:sldChg>
      <pc:sldChg chg="del">
        <pc:chgData name="Daniel Bolton" userId="9c16344e-d134-4356-8cc4-132d269cedac" providerId="ADAL" clId="{E292B124-6C04-43F5-9421-CC11A1D3A3C4}" dt="2019-04-01T04:11:47.164" v="1" actId="2696"/>
        <pc:sldMkLst>
          <pc:docMk/>
          <pc:sldMk cId="3276109272" sldId="320"/>
        </pc:sldMkLst>
      </pc:sldChg>
      <pc:sldChg chg="ord">
        <pc:chgData name="Daniel Bolton" userId="9c16344e-d134-4356-8cc4-132d269cedac" providerId="ADAL" clId="{E292B124-6C04-43F5-9421-CC11A1D3A3C4}" dt="2019-04-01T04:15:17.057" v="14"/>
        <pc:sldMkLst>
          <pc:docMk/>
          <pc:sldMk cId="4209394268" sldId="322"/>
        </pc:sldMkLst>
      </pc:sldChg>
      <pc:sldChg chg="add">
        <pc:chgData name="Daniel Bolton" userId="9c16344e-d134-4356-8cc4-132d269cedac" providerId="ADAL" clId="{E292B124-6C04-43F5-9421-CC11A1D3A3C4}" dt="2019-04-01T04:18:13.493" v="19"/>
        <pc:sldMkLst>
          <pc:docMk/>
          <pc:sldMk cId="1705375651" sldId="325"/>
        </pc:sldMkLst>
      </pc:sldChg>
      <pc:sldChg chg="add">
        <pc:chgData name="Daniel Bolton" userId="9c16344e-d134-4356-8cc4-132d269cedac" providerId="ADAL" clId="{E292B124-6C04-43F5-9421-CC11A1D3A3C4}" dt="2019-04-01T04:18:13.493" v="19"/>
        <pc:sldMkLst>
          <pc:docMk/>
          <pc:sldMk cId="1964131248" sldId="326"/>
        </pc:sldMkLst>
      </pc:sldChg>
      <pc:sldChg chg="add">
        <pc:chgData name="Daniel Bolton" userId="9c16344e-d134-4356-8cc4-132d269cedac" providerId="ADAL" clId="{E292B124-6C04-43F5-9421-CC11A1D3A3C4}" dt="2019-04-01T04:30:17.231" v="40"/>
        <pc:sldMkLst>
          <pc:docMk/>
          <pc:sldMk cId="478750750" sldId="327"/>
        </pc:sldMkLst>
      </pc:sldChg>
      <pc:sldChg chg="add del">
        <pc:chgData name="Daniel Bolton" userId="9c16344e-d134-4356-8cc4-132d269cedac" providerId="ADAL" clId="{E292B124-6C04-43F5-9421-CC11A1D3A3C4}" dt="2019-04-01T04:29:56.312" v="34" actId="2696"/>
        <pc:sldMkLst>
          <pc:docMk/>
          <pc:sldMk cId="2030647107" sldId="327"/>
        </pc:sldMkLst>
      </pc:sldChg>
      <pc:sldChg chg="add del">
        <pc:chgData name="Daniel Bolton" userId="9c16344e-d134-4356-8cc4-132d269cedac" providerId="ADAL" clId="{E292B124-6C04-43F5-9421-CC11A1D3A3C4}" dt="2019-04-01T04:29:56.629" v="35" actId="2696"/>
        <pc:sldMkLst>
          <pc:docMk/>
          <pc:sldMk cId="3744089738" sldId="328"/>
        </pc:sldMkLst>
      </pc:sldChg>
      <pc:sldChg chg="add">
        <pc:chgData name="Daniel Bolton" userId="9c16344e-d134-4356-8cc4-132d269cedac" providerId="ADAL" clId="{E292B124-6C04-43F5-9421-CC11A1D3A3C4}" dt="2019-04-01T04:30:17.231" v="40"/>
        <pc:sldMkLst>
          <pc:docMk/>
          <pc:sldMk cId="4270449522" sldId="328"/>
        </pc:sldMkLst>
      </pc:sldChg>
      <pc:sldChg chg="add del">
        <pc:chgData name="Daniel Bolton" userId="9c16344e-d134-4356-8cc4-132d269cedac" providerId="ADAL" clId="{E292B124-6C04-43F5-9421-CC11A1D3A3C4}" dt="2019-04-01T04:29:56.661" v="36" actId="2696"/>
        <pc:sldMkLst>
          <pc:docMk/>
          <pc:sldMk cId="957208196" sldId="329"/>
        </pc:sldMkLst>
      </pc:sldChg>
      <pc:sldChg chg="add">
        <pc:chgData name="Daniel Bolton" userId="9c16344e-d134-4356-8cc4-132d269cedac" providerId="ADAL" clId="{E292B124-6C04-43F5-9421-CC11A1D3A3C4}" dt="2019-04-01T04:30:17.231" v="40"/>
        <pc:sldMkLst>
          <pc:docMk/>
          <pc:sldMk cId="1202319639" sldId="329"/>
        </pc:sldMkLst>
      </pc:sldChg>
      <pc:sldChg chg="add">
        <pc:chgData name="Daniel Bolton" userId="9c16344e-d134-4356-8cc4-132d269cedac" providerId="ADAL" clId="{E292B124-6C04-43F5-9421-CC11A1D3A3C4}" dt="2019-04-01T04:30:17.231" v="40"/>
        <pc:sldMkLst>
          <pc:docMk/>
          <pc:sldMk cId="1176132566" sldId="330"/>
        </pc:sldMkLst>
      </pc:sldChg>
      <pc:sldChg chg="add del">
        <pc:chgData name="Daniel Bolton" userId="9c16344e-d134-4356-8cc4-132d269cedac" providerId="ADAL" clId="{E292B124-6C04-43F5-9421-CC11A1D3A3C4}" dt="2019-04-01T04:29:56.783" v="37" actId="2696"/>
        <pc:sldMkLst>
          <pc:docMk/>
          <pc:sldMk cId="4093547972" sldId="330"/>
        </pc:sldMkLst>
      </pc:sldChg>
      <pc:sldChg chg="add del">
        <pc:chgData name="Daniel Bolton" userId="9c16344e-d134-4356-8cc4-132d269cedac" providerId="ADAL" clId="{E292B124-6C04-43F5-9421-CC11A1D3A3C4}" dt="2019-04-01T04:31:19.504" v="42" actId="2696"/>
        <pc:sldMkLst>
          <pc:docMk/>
          <pc:sldMk cId="31853166" sldId="331"/>
        </pc:sldMkLst>
      </pc:sldChg>
      <pc:sldChg chg="add">
        <pc:chgData name="Daniel Bolton" userId="9c16344e-d134-4356-8cc4-132d269cedac" providerId="ADAL" clId="{E292B124-6C04-43F5-9421-CC11A1D3A3C4}" dt="2019-04-01T04:31:25.909" v="43"/>
        <pc:sldMkLst>
          <pc:docMk/>
          <pc:sldMk cId="924536397" sldId="331"/>
        </pc:sldMkLst>
      </pc:sldChg>
      <pc:sldChg chg="add del">
        <pc:chgData name="Daniel Bolton" userId="9c16344e-d134-4356-8cc4-132d269cedac" providerId="ADAL" clId="{E292B124-6C04-43F5-9421-CC11A1D3A3C4}" dt="2019-04-01T04:29:57.045" v="38" actId="2696"/>
        <pc:sldMkLst>
          <pc:docMk/>
          <pc:sldMk cId="2197881970" sldId="331"/>
        </pc:sldMkLst>
      </pc:sldChg>
      <pc:sldChg chg="add">
        <pc:chgData name="Daniel Bolton" userId="9c16344e-d134-4356-8cc4-132d269cedac" providerId="ADAL" clId="{E292B124-6C04-43F5-9421-CC11A1D3A3C4}" dt="2019-04-01T04:18:13.493" v="19"/>
        <pc:sldMkLst>
          <pc:docMk/>
          <pc:sldMk cId="890537473" sldId="335"/>
        </pc:sldMkLst>
      </pc:sldChg>
      <pc:sldChg chg="add">
        <pc:chgData name="Daniel Bolton" userId="9c16344e-d134-4356-8cc4-132d269cedac" providerId="ADAL" clId="{E292B124-6C04-43F5-9421-CC11A1D3A3C4}" dt="2019-04-01T04:18:13.493" v="19"/>
        <pc:sldMkLst>
          <pc:docMk/>
          <pc:sldMk cId="3048177047" sldId="336"/>
        </pc:sldMkLst>
      </pc:sldChg>
      <pc:sldChg chg="add">
        <pc:chgData name="Daniel Bolton" userId="9c16344e-d134-4356-8cc4-132d269cedac" providerId="ADAL" clId="{E292B124-6C04-43F5-9421-CC11A1D3A3C4}" dt="2019-04-01T04:18:13.493" v="19"/>
        <pc:sldMkLst>
          <pc:docMk/>
          <pc:sldMk cId="3711909653" sldId="337"/>
        </pc:sldMkLst>
      </pc:sldChg>
      <pc:sldChg chg="add">
        <pc:chgData name="Daniel Bolton" userId="9c16344e-d134-4356-8cc4-132d269cedac" providerId="ADAL" clId="{E292B124-6C04-43F5-9421-CC11A1D3A3C4}" dt="2019-04-01T04:18:13.493" v="19"/>
        <pc:sldMkLst>
          <pc:docMk/>
          <pc:sldMk cId="1720228430" sldId="338"/>
        </pc:sldMkLst>
      </pc:sldChg>
      <pc:sldChg chg="add">
        <pc:chgData name="Daniel Bolton" userId="9c16344e-d134-4356-8cc4-132d269cedac" providerId="ADAL" clId="{E292B124-6C04-43F5-9421-CC11A1D3A3C4}" dt="2019-04-01T04:18:13.493" v="19"/>
        <pc:sldMkLst>
          <pc:docMk/>
          <pc:sldMk cId="775813146" sldId="340"/>
        </pc:sldMkLst>
      </pc:sldChg>
      <pc:sldChg chg="add">
        <pc:chgData name="Daniel Bolton" userId="9c16344e-d134-4356-8cc4-132d269cedac" providerId="ADAL" clId="{E292B124-6C04-43F5-9421-CC11A1D3A3C4}" dt="2019-04-01T04:11:40.564" v="0"/>
        <pc:sldMkLst>
          <pc:docMk/>
          <pc:sldMk cId="4274323043" sldId="364"/>
        </pc:sldMkLst>
      </pc:sldChg>
      <pc:sldChg chg="add">
        <pc:chgData name="Daniel Bolton" userId="9c16344e-d134-4356-8cc4-132d269cedac" providerId="ADAL" clId="{E292B124-6C04-43F5-9421-CC11A1D3A3C4}" dt="2019-04-01T04:18:13.493" v="19"/>
        <pc:sldMkLst>
          <pc:docMk/>
          <pc:sldMk cId="1205556968" sldId="365"/>
        </pc:sldMkLst>
      </pc:sldChg>
      <pc:sldChg chg="add del">
        <pc:chgData name="Daniel Bolton" userId="9c16344e-d134-4356-8cc4-132d269cedac" providerId="ADAL" clId="{E292B124-6C04-43F5-9421-CC11A1D3A3C4}" dt="2019-04-01T04:14:25.161" v="11" actId="2696"/>
        <pc:sldMkLst>
          <pc:docMk/>
          <pc:sldMk cId="2959064558" sldId="365"/>
        </pc:sldMkLst>
      </pc:sldChg>
      <pc:sldChg chg="add del">
        <pc:chgData name="Daniel Bolton" userId="9c16344e-d134-4356-8cc4-132d269cedac" providerId="ADAL" clId="{E292B124-6C04-43F5-9421-CC11A1D3A3C4}" dt="2019-04-01T04:17:05.812" v="17" actId="2696"/>
        <pc:sldMkLst>
          <pc:docMk/>
          <pc:sldMk cId="4054351499" sldId="365"/>
        </pc:sldMkLst>
      </pc:sldChg>
      <pc:sldChg chg="add ord">
        <pc:chgData name="Daniel Bolton" userId="9c16344e-d134-4356-8cc4-132d269cedac" providerId="ADAL" clId="{E292B124-6C04-43F5-9421-CC11A1D3A3C4}" dt="2019-04-01T04:31:13.795" v="41"/>
        <pc:sldMkLst>
          <pc:docMk/>
          <pc:sldMk cId="70829820" sldId="366"/>
        </pc:sldMkLst>
      </pc:sldChg>
      <pc:sldChg chg="add del">
        <pc:chgData name="Daniel Bolton" userId="9c16344e-d134-4356-8cc4-132d269cedac" providerId="ADAL" clId="{E292B124-6C04-43F5-9421-CC11A1D3A3C4}" dt="2019-04-01T04:15:35.744" v="15" actId="2696"/>
        <pc:sldMkLst>
          <pc:docMk/>
          <pc:sldMk cId="266080678" sldId="366"/>
        </pc:sldMkLst>
      </pc:sldChg>
      <pc:sldChg chg="add del">
        <pc:chgData name="Daniel Bolton" userId="9c16344e-d134-4356-8cc4-132d269cedac" providerId="ADAL" clId="{E292B124-6C04-43F5-9421-CC11A1D3A3C4}" dt="2019-04-01T04:29:57.096" v="39" actId="2696"/>
        <pc:sldMkLst>
          <pc:docMk/>
          <pc:sldMk cId="1403986581" sldId="366"/>
        </pc:sldMkLst>
      </pc:sldChg>
      <pc:sldChg chg="add del">
        <pc:chgData name="Daniel Bolton" userId="9c16344e-d134-4356-8cc4-132d269cedac" providerId="ADAL" clId="{E292B124-6C04-43F5-9421-CC11A1D3A3C4}" dt="2019-04-01T04:17:06.890" v="18" actId="2696"/>
        <pc:sldMkLst>
          <pc:docMk/>
          <pc:sldMk cId="1965282904" sldId="366"/>
        </pc:sldMkLst>
      </pc:sldChg>
      <pc:sldChg chg="add">
        <pc:chgData name="Daniel Bolton" userId="9c16344e-d134-4356-8cc4-132d269cedac" providerId="ADAL" clId="{E292B124-6C04-43F5-9421-CC11A1D3A3C4}" dt="2019-04-01T04:20:56.088" v="23"/>
        <pc:sldMkLst>
          <pc:docMk/>
          <pc:sldMk cId="3751592293" sldId="367"/>
        </pc:sldMkLst>
      </pc:sldChg>
      <pc:sldChg chg="add ord">
        <pc:chgData name="Daniel Bolton" userId="9c16344e-d134-4356-8cc4-132d269cedac" providerId="ADAL" clId="{E292B124-6C04-43F5-9421-CC11A1D3A3C4}" dt="2019-04-01T04:31:41.145" v="44"/>
        <pc:sldMkLst>
          <pc:docMk/>
          <pc:sldMk cId="2908199177" sldId="368"/>
        </pc:sldMkLst>
      </pc:sldChg>
      <pc:sldChg chg="add">
        <pc:chgData name="Daniel Bolton" userId="9c16344e-d134-4356-8cc4-132d269cedac" providerId="ADAL" clId="{E292B124-6C04-43F5-9421-CC11A1D3A3C4}" dt="2019-04-01T04:20:56.088" v="23"/>
        <pc:sldMkLst>
          <pc:docMk/>
          <pc:sldMk cId="3945149191" sldId="369"/>
        </pc:sldMkLst>
      </pc:sldChg>
      <pc:sldChg chg="add">
        <pc:chgData name="Daniel Bolton" userId="9c16344e-d134-4356-8cc4-132d269cedac" providerId="ADAL" clId="{E292B124-6C04-43F5-9421-CC11A1D3A3C4}" dt="2019-04-01T04:20:56.088" v="23"/>
        <pc:sldMkLst>
          <pc:docMk/>
          <pc:sldMk cId="3764217570" sldId="370"/>
        </pc:sldMkLst>
      </pc:sldChg>
      <pc:sldChg chg="add">
        <pc:chgData name="Daniel Bolton" userId="9c16344e-d134-4356-8cc4-132d269cedac" providerId="ADAL" clId="{E292B124-6C04-43F5-9421-CC11A1D3A3C4}" dt="2019-04-01T04:20:56.088" v="23"/>
        <pc:sldMkLst>
          <pc:docMk/>
          <pc:sldMk cId="2666408751" sldId="371"/>
        </pc:sldMkLst>
      </pc:sldChg>
      <pc:sldChg chg="add">
        <pc:chgData name="Daniel Bolton" userId="9c16344e-d134-4356-8cc4-132d269cedac" providerId="ADAL" clId="{E292B124-6C04-43F5-9421-CC11A1D3A3C4}" dt="2019-04-01T04:23:28.216" v="29"/>
        <pc:sldMkLst>
          <pc:docMk/>
          <pc:sldMk cId="553952937" sldId="372"/>
        </pc:sldMkLst>
      </pc:sldChg>
      <pc:sldChg chg="add del">
        <pc:chgData name="Daniel Bolton" userId="9c16344e-d134-4356-8cc4-132d269cedac" providerId="ADAL" clId="{E292B124-6C04-43F5-9421-CC11A1D3A3C4}" dt="2019-04-01T04:21:06.122" v="24" actId="2696"/>
        <pc:sldMkLst>
          <pc:docMk/>
          <pc:sldMk cId="3118629486" sldId="372"/>
        </pc:sldMkLst>
      </pc:sldChg>
      <pc:sldChg chg="add">
        <pc:chgData name="Daniel Bolton" userId="9c16344e-d134-4356-8cc4-132d269cedac" providerId="ADAL" clId="{E292B124-6C04-43F5-9421-CC11A1D3A3C4}" dt="2019-04-01T04:23:28.216" v="29"/>
        <pc:sldMkLst>
          <pc:docMk/>
          <pc:sldMk cId="579633170" sldId="373"/>
        </pc:sldMkLst>
      </pc:sldChg>
      <pc:sldChg chg="add del">
        <pc:chgData name="Daniel Bolton" userId="9c16344e-d134-4356-8cc4-132d269cedac" providerId="ADAL" clId="{E292B124-6C04-43F5-9421-CC11A1D3A3C4}" dt="2019-04-01T04:21:31.664" v="25" actId="2696"/>
        <pc:sldMkLst>
          <pc:docMk/>
          <pc:sldMk cId="3668631358" sldId="373"/>
        </pc:sldMkLst>
      </pc:sldChg>
      <pc:sldChg chg="add del">
        <pc:chgData name="Daniel Bolton" userId="9c16344e-d134-4356-8cc4-132d269cedac" providerId="ADAL" clId="{E292B124-6C04-43F5-9421-CC11A1D3A3C4}" dt="2019-04-01T04:21:42.189" v="26" actId="2696"/>
        <pc:sldMkLst>
          <pc:docMk/>
          <pc:sldMk cId="2393159133" sldId="374"/>
        </pc:sldMkLst>
      </pc:sldChg>
      <pc:sldChg chg="add">
        <pc:chgData name="Daniel Bolton" userId="9c16344e-d134-4356-8cc4-132d269cedac" providerId="ADAL" clId="{E292B124-6C04-43F5-9421-CC11A1D3A3C4}" dt="2019-04-01T04:24:35.712" v="30"/>
        <pc:sldMkLst>
          <pc:docMk/>
          <pc:sldMk cId="3419805950" sldId="374"/>
        </pc:sldMkLst>
      </pc:sldChg>
      <pc:sldChg chg="add del">
        <pc:chgData name="Daniel Bolton" userId="9c16344e-d134-4356-8cc4-132d269cedac" providerId="ADAL" clId="{E292B124-6C04-43F5-9421-CC11A1D3A3C4}" dt="2019-04-01T04:22:20.568" v="28" actId="2696"/>
        <pc:sldMkLst>
          <pc:docMk/>
          <pc:sldMk cId="1522437737" sldId="375"/>
        </pc:sldMkLst>
      </pc:sldChg>
      <pc:sldChg chg="add">
        <pc:chgData name="Daniel Bolton" userId="9c16344e-d134-4356-8cc4-132d269cedac" providerId="ADAL" clId="{E292B124-6C04-43F5-9421-CC11A1D3A3C4}" dt="2019-04-01T04:25:42.976" v="31"/>
        <pc:sldMkLst>
          <pc:docMk/>
          <pc:sldMk cId="2230190794" sldId="375"/>
        </pc:sldMkLst>
      </pc:sldChg>
      <pc:sldChg chg="add del">
        <pc:chgData name="Daniel Bolton" userId="9c16344e-d134-4356-8cc4-132d269cedac" providerId="ADAL" clId="{E292B124-6C04-43F5-9421-CC11A1D3A3C4}" dt="2019-04-01T04:22:09.530" v="27" actId="2696"/>
        <pc:sldMkLst>
          <pc:docMk/>
          <pc:sldMk cId="721690409" sldId="376"/>
        </pc:sldMkLst>
      </pc:sldChg>
      <pc:sldChg chg="add">
        <pc:chgData name="Daniel Bolton" userId="9c16344e-d134-4356-8cc4-132d269cedac" providerId="ADAL" clId="{E292B124-6C04-43F5-9421-CC11A1D3A3C4}" dt="2019-04-01T04:27:57.517" v="32"/>
        <pc:sldMkLst>
          <pc:docMk/>
          <pc:sldMk cId="1492861149" sldId="376"/>
        </pc:sldMkLst>
      </pc:sldChg>
      <pc:sldChg chg="add">
        <pc:chgData name="Daniel Bolton" userId="9c16344e-d134-4356-8cc4-132d269cedac" providerId="ADAL" clId="{E292B124-6C04-43F5-9421-CC11A1D3A3C4}" dt="2019-04-01T04:27:57.517" v="32"/>
        <pc:sldMkLst>
          <pc:docMk/>
          <pc:sldMk cId="754917097" sldId="377"/>
        </pc:sldMkLst>
      </pc:sldChg>
      <pc:sldChg chg="add">
        <pc:chgData name="Daniel Bolton" userId="9c16344e-d134-4356-8cc4-132d269cedac" providerId="ADAL" clId="{E292B124-6C04-43F5-9421-CC11A1D3A3C4}" dt="2019-04-01T04:27:57.517" v="32"/>
        <pc:sldMkLst>
          <pc:docMk/>
          <pc:sldMk cId="2282586108" sldId="378"/>
        </pc:sldMkLst>
      </pc:sldChg>
      <pc:sldChg chg="add">
        <pc:chgData name="Daniel Bolton" userId="9c16344e-d134-4356-8cc4-132d269cedac" providerId="ADAL" clId="{E292B124-6C04-43F5-9421-CC11A1D3A3C4}" dt="2019-04-01T04:27:57.517" v="32"/>
        <pc:sldMkLst>
          <pc:docMk/>
          <pc:sldMk cId="2813032164" sldId="379"/>
        </pc:sldMkLst>
      </pc:sldChg>
      <pc:sldChg chg="modSp add">
        <pc:chgData name="Daniel Bolton" userId="9c16344e-d134-4356-8cc4-132d269cedac" providerId="ADAL" clId="{E292B124-6C04-43F5-9421-CC11A1D3A3C4}" dt="2019-04-01T04:32:25.253" v="47" actId="113"/>
        <pc:sldMkLst>
          <pc:docMk/>
          <pc:sldMk cId="2437727617" sldId="380"/>
        </pc:sldMkLst>
        <pc:spChg chg="mod">
          <ac:chgData name="Daniel Bolton" userId="9c16344e-d134-4356-8cc4-132d269cedac" providerId="ADAL" clId="{E292B124-6C04-43F5-9421-CC11A1D3A3C4}" dt="2019-04-01T04:32:25.253" v="47" actId="113"/>
          <ac:spMkLst>
            <pc:docMk/>
            <pc:sldMk cId="2437727617" sldId="380"/>
            <ac:spMk id="18" creationId="{00000000-0000-0000-0000-000000000000}"/>
          </ac:spMkLst>
        </pc:spChg>
      </pc:sldChg>
      <pc:sldChg chg="add">
        <pc:chgData name="Daniel Bolton" userId="9c16344e-d134-4356-8cc4-132d269cedac" providerId="ADAL" clId="{E292B124-6C04-43F5-9421-CC11A1D3A3C4}" dt="2019-04-01T04:29:22.472" v="33"/>
        <pc:sldMkLst>
          <pc:docMk/>
          <pc:sldMk cId="901426002" sldId="381"/>
        </pc:sldMkLst>
      </pc:sldChg>
      <pc:sldChg chg="add">
        <pc:chgData name="Daniel Bolton" userId="9c16344e-d134-4356-8cc4-132d269cedac" providerId="ADAL" clId="{E292B124-6C04-43F5-9421-CC11A1D3A3C4}" dt="2019-04-01T04:32:49.537" v="48"/>
        <pc:sldMkLst>
          <pc:docMk/>
          <pc:sldMk cId="2758822230" sldId="382"/>
        </pc:sldMkLst>
      </pc:sldChg>
      <pc:sldChg chg="add">
        <pc:chgData name="Daniel Bolton" userId="9c16344e-d134-4356-8cc4-132d269cedac" providerId="ADAL" clId="{E292B124-6C04-43F5-9421-CC11A1D3A3C4}" dt="2019-04-01T04:33:14.932" v="49"/>
        <pc:sldMkLst>
          <pc:docMk/>
          <pc:sldMk cId="1050026170" sldId="383"/>
        </pc:sldMkLst>
      </pc:sldChg>
      <pc:sldChg chg="add">
        <pc:chgData name="Daniel Bolton" userId="9c16344e-d134-4356-8cc4-132d269cedac" providerId="ADAL" clId="{E292B124-6C04-43F5-9421-CC11A1D3A3C4}" dt="2019-04-01T04:55:49.367" v="55"/>
        <pc:sldMkLst>
          <pc:docMk/>
          <pc:sldMk cId="3459373273" sldId="384"/>
        </pc:sldMkLst>
      </pc:sldChg>
      <pc:sldChg chg="add">
        <pc:chgData name="Daniel Bolton" userId="9c16344e-d134-4356-8cc4-132d269cedac" providerId="ADAL" clId="{E292B124-6C04-43F5-9421-CC11A1D3A3C4}" dt="2019-04-01T04:56:39.792" v="56"/>
        <pc:sldMkLst>
          <pc:docMk/>
          <pc:sldMk cId="3897204006"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5783F8D-A13E-4170-A944-4F5CC563F5E5}"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92BF735-26B7-4123-9012-630128A7BD34}" type="slidenum">
              <a:rPr lang="en-US" smtClean="0"/>
              <a:t>‹#›</a:t>
            </a:fld>
            <a:endParaRPr lang="en-US"/>
          </a:p>
        </p:txBody>
      </p:sp>
    </p:spTree>
    <p:extLst>
      <p:ext uri="{BB962C8B-B14F-4D97-AF65-F5344CB8AC3E}">
        <p14:creationId xmlns:p14="http://schemas.microsoft.com/office/powerpoint/2010/main" val="332463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a:t>
            </a:r>
            <a:r>
              <a:rPr lang="en-US" baseline="0"/>
              <a:t>#13 (review day)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8</a:t>
            </a:fld>
            <a:endParaRPr lang="en-US"/>
          </a:p>
        </p:txBody>
      </p:sp>
    </p:spTree>
    <p:extLst>
      <p:ext uri="{BB962C8B-B14F-4D97-AF65-F5344CB8AC3E}">
        <p14:creationId xmlns:p14="http://schemas.microsoft.com/office/powerpoint/2010/main" val="366267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a:t>
            </a:r>
            <a:r>
              <a:rPr lang="en-US" baseline="0"/>
              <a:t>#13 (review day)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9</a:t>
            </a:fld>
            <a:endParaRPr lang="en-US"/>
          </a:p>
        </p:txBody>
      </p:sp>
    </p:spTree>
    <p:extLst>
      <p:ext uri="{BB962C8B-B14F-4D97-AF65-F5344CB8AC3E}">
        <p14:creationId xmlns:p14="http://schemas.microsoft.com/office/powerpoint/2010/main" val="65466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#13 (review day) :  </a:t>
            </a:r>
            <a:r>
              <a:rPr lang="en-US" b="1" baseline="0" dirty="0"/>
              <a:t>[[76]]</a:t>
            </a:r>
            <a:r>
              <a:rPr lang="en-US" b="0" baseline="0" dirty="0"/>
              <a:t>, 20, 0, 3, 0  2PM:  4, 0, </a:t>
            </a:r>
            <a:r>
              <a:rPr lang="en-US" b="1" baseline="0" dirty="0"/>
              <a:t>[[90]]</a:t>
            </a:r>
            <a:r>
              <a:rPr lang="en-US" b="0" baseline="0" dirty="0"/>
              <a:t> 4, 1</a:t>
            </a:r>
          </a:p>
          <a:p>
            <a:endParaRPr lang="en-US" b="0" baseline="0" dirty="0"/>
          </a:p>
          <a:p>
            <a:r>
              <a:rPr lang="en-US" b="0" baseline="0" dirty="0"/>
              <a:t>This was about 60% correct silent, shifted up when they talked to their neighbors. </a:t>
            </a:r>
          </a:p>
          <a:p>
            <a:endParaRPr lang="en-US" b="0" baseline="0" dirty="0"/>
          </a:p>
          <a:p>
            <a:r>
              <a:rPr lang="en-US" b="0" baseline="0" dirty="0"/>
              <a:t>Draw the v1 + Delta v = v2 diagram!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17</a:t>
            </a:fld>
            <a:endParaRPr lang="en-US"/>
          </a:p>
        </p:txBody>
      </p:sp>
    </p:spTree>
    <p:extLst>
      <p:ext uri="{BB962C8B-B14F-4D97-AF65-F5344CB8AC3E}">
        <p14:creationId xmlns:p14="http://schemas.microsoft.com/office/powerpoint/2010/main" val="63516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#13 (review day) :  </a:t>
            </a:r>
            <a:r>
              <a:rPr lang="en-US" b="1" baseline="0" dirty="0"/>
              <a:t>[[81]]</a:t>
            </a:r>
            <a:r>
              <a:rPr lang="en-US" b="0" baseline="0" dirty="0"/>
              <a:t>, 16, 2, 1, 0    2 PM:  </a:t>
            </a:r>
            <a:r>
              <a:rPr lang="en-US" b="1" baseline="0" dirty="0"/>
              <a:t>[[84]]</a:t>
            </a:r>
            <a:r>
              <a:rPr lang="en-US" b="0" baseline="0" dirty="0"/>
              <a:t>, 14, 1, ,1 0</a:t>
            </a:r>
          </a:p>
          <a:p>
            <a:endParaRPr lang="en-US" b="0" baseline="0" dirty="0"/>
          </a:p>
          <a:p>
            <a:r>
              <a:rPr lang="en-US" b="0" baseline="0" dirty="0"/>
              <a:t>Silent vote was better than I expected. Not sure what the logic was that let to so many “B” answers! </a:t>
            </a:r>
          </a:p>
          <a:p>
            <a:endParaRPr lang="en-US" b="0" baseline="0" dirty="0"/>
          </a:p>
          <a:p>
            <a:endParaRPr lang="en-US" b="0" baseline="0" dirty="0"/>
          </a:p>
          <a:p>
            <a:endParaRPr lang="en-US" b="0" baseline="0" dirty="0"/>
          </a:p>
          <a:p>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18</a:t>
            </a:fld>
            <a:endParaRPr lang="en-US"/>
          </a:p>
        </p:txBody>
      </p:sp>
    </p:spTree>
    <p:extLst>
      <p:ext uri="{BB962C8B-B14F-4D97-AF65-F5344CB8AC3E}">
        <p14:creationId xmlns:p14="http://schemas.microsoft.com/office/powerpoint/2010/main" val="18068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14E254-A454-4E22-B6AF-24FB1BA225E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4022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4E254-A454-4E22-B6AF-24FB1BA225E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50300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4E254-A454-4E22-B6AF-24FB1BA225E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3000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4E254-A454-4E22-B6AF-24FB1BA225E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8783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4E254-A454-4E22-B6AF-24FB1BA225ED}"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1611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4E254-A454-4E22-B6AF-24FB1BA225E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5428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4E254-A454-4E22-B6AF-24FB1BA225ED}"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9057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14E254-A454-4E22-B6AF-24FB1BA225ED}"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255532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4E254-A454-4E22-B6AF-24FB1BA225ED}"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307171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14E254-A454-4E22-B6AF-24FB1BA225E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18661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14E254-A454-4E22-B6AF-24FB1BA225ED}"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A910-D176-45ED-834A-BE0CB9739171}" type="slidenum">
              <a:rPr lang="en-US" smtClean="0"/>
              <a:t>‹#›</a:t>
            </a:fld>
            <a:endParaRPr lang="en-US"/>
          </a:p>
        </p:txBody>
      </p:sp>
    </p:spTree>
    <p:extLst>
      <p:ext uri="{BB962C8B-B14F-4D97-AF65-F5344CB8AC3E}">
        <p14:creationId xmlns:p14="http://schemas.microsoft.com/office/powerpoint/2010/main" val="131426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4E254-A454-4E22-B6AF-24FB1BA225ED}"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4A910-D176-45ED-834A-BE0CB9739171}" type="slidenum">
              <a:rPr lang="en-US" smtClean="0"/>
              <a:t>‹#›</a:t>
            </a:fld>
            <a:endParaRPr lang="en-US"/>
          </a:p>
        </p:txBody>
      </p:sp>
    </p:spTree>
    <p:extLst>
      <p:ext uri="{BB962C8B-B14F-4D97-AF65-F5344CB8AC3E}">
        <p14:creationId xmlns:p14="http://schemas.microsoft.com/office/powerpoint/2010/main" val="409499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0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2.png"/><Relationship Id="rId1" Type="http://schemas.openxmlformats.org/officeDocument/2006/relationships/slideLayout" Target="../slideLayouts/slideLayout7.xml"/><Relationship Id="rId5" Type="http://schemas.openxmlformats.org/officeDocument/2006/relationships/image" Target="../media/image210.png"/></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2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3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1" y="57150"/>
            <a:ext cx="11933320" cy="954107"/>
          </a:xfrm>
          <a:prstGeom prst="rect">
            <a:avLst/>
          </a:prstGeom>
          <a:noFill/>
        </p:spPr>
        <p:txBody>
          <a:bodyPr wrap="square" rtlCol="0">
            <a:spAutoFit/>
          </a:bodyPr>
          <a:lstStyle/>
          <a:p>
            <a:r>
              <a:rPr lang="en-US" sz="2800"/>
              <a:t>Vectors </a:t>
            </a:r>
            <a:r>
              <a:rPr lang="en-US" sz="2800" b="1" dirty="0"/>
              <a:t>Q</a:t>
            </a:r>
            <a:r>
              <a:rPr lang="en-US" sz="2800" dirty="0"/>
              <a:t> and </a:t>
            </a:r>
            <a:r>
              <a:rPr lang="en-US" sz="2800" b="1" dirty="0"/>
              <a:t>R</a:t>
            </a:r>
            <a:r>
              <a:rPr lang="en-US" sz="2800" dirty="0"/>
              <a:t> have the same magnitude</a:t>
            </a:r>
            <a:r>
              <a:rPr lang="en-US" sz="2800"/>
              <a:t>. If </a:t>
            </a:r>
            <a:r>
              <a:rPr lang="en-US" sz="2800" dirty="0"/>
              <a:t>vector </a:t>
            </a:r>
            <a:r>
              <a:rPr lang="en-US" sz="2800" b="1" dirty="0"/>
              <a:t>Q</a:t>
            </a:r>
            <a:r>
              <a:rPr lang="en-US" sz="2800" dirty="0"/>
              <a:t> is in the +</a:t>
            </a:r>
            <a:r>
              <a:rPr lang="en-US" sz="2800"/>
              <a:t>x direction </a:t>
            </a:r>
            <a:r>
              <a:rPr lang="en-US" sz="2800" dirty="0"/>
              <a:t>and vector </a:t>
            </a:r>
            <a:r>
              <a:rPr lang="en-US" sz="2800" b="1" dirty="0"/>
              <a:t>R</a:t>
            </a:r>
            <a:r>
              <a:rPr lang="en-US" sz="2800" dirty="0"/>
              <a:t> is in the  –y direction</a:t>
            </a:r>
            <a:r>
              <a:rPr lang="en-US" sz="2800"/>
              <a:t>, what </a:t>
            </a:r>
            <a:r>
              <a:rPr lang="en-US" sz="2800" dirty="0"/>
              <a:t>is the direction of vector </a:t>
            </a:r>
            <a:r>
              <a:rPr lang="en-US" sz="2800" b="1" dirty="0"/>
              <a:t>T</a:t>
            </a:r>
            <a:r>
              <a:rPr lang="en-US" sz="2800" dirty="0"/>
              <a:t> = </a:t>
            </a:r>
            <a:r>
              <a:rPr lang="en-US" sz="2800" b="1" dirty="0"/>
              <a:t>Q </a:t>
            </a:r>
            <a:r>
              <a:rPr lang="en-US" sz="2800" dirty="0"/>
              <a:t>– </a:t>
            </a:r>
            <a:r>
              <a:rPr lang="en-US" sz="2800" b="1" dirty="0"/>
              <a:t>R?</a:t>
            </a:r>
            <a:endParaRPr lang="en-US" sz="2800" dirty="0"/>
          </a:p>
        </p:txBody>
      </p:sp>
      <p:cxnSp>
        <p:nvCxnSpPr>
          <p:cNvPr id="6" name="Straight Arrow Connector 5"/>
          <p:cNvCxnSpPr/>
          <p:nvPr/>
        </p:nvCxnSpPr>
        <p:spPr>
          <a:xfrm flipV="1">
            <a:off x="1554726" y="4043613"/>
            <a:ext cx="7620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554726" y="4958013"/>
            <a:ext cx="7620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40326" y="4043613"/>
            <a:ext cx="7620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40326" y="4958013"/>
            <a:ext cx="76200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43856" y="3706729"/>
            <a:ext cx="380232" cy="523220"/>
          </a:xfrm>
          <a:prstGeom prst="rect">
            <a:avLst/>
          </a:prstGeom>
          <a:noFill/>
        </p:spPr>
        <p:txBody>
          <a:bodyPr wrap="none" rtlCol="0">
            <a:spAutoFit/>
          </a:bodyPr>
          <a:lstStyle/>
          <a:p>
            <a:r>
              <a:rPr lang="en-US" sz="2800" dirty="0"/>
              <a:t>B</a:t>
            </a:r>
          </a:p>
        </p:txBody>
      </p:sp>
      <p:sp>
        <p:nvSpPr>
          <p:cNvPr id="11" name="TextBox 10"/>
          <p:cNvSpPr txBox="1"/>
          <p:nvPr/>
        </p:nvSpPr>
        <p:spPr>
          <a:xfrm>
            <a:off x="118990" y="5459329"/>
            <a:ext cx="405880" cy="523220"/>
          </a:xfrm>
          <a:prstGeom prst="rect">
            <a:avLst/>
          </a:prstGeom>
          <a:noFill/>
        </p:spPr>
        <p:txBody>
          <a:bodyPr wrap="none" rtlCol="0">
            <a:spAutoFit/>
          </a:bodyPr>
          <a:lstStyle/>
          <a:p>
            <a:r>
              <a:rPr lang="en-US" sz="2800" dirty="0"/>
              <a:t>D</a:t>
            </a:r>
          </a:p>
        </p:txBody>
      </p:sp>
      <p:sp>
        <p:nvSpPr>
          <p:cNvPr id="12" name="TextBox 11"/>
          <p:cNvSpPr txBox="1"/>
          <p:nvPr/>
        </p:nvSpPr>
        <p:spPr>
          <a:xfrm>
            <a:off x="120140" y="3706807"/>
            <a:ext cx="393056" cy="523220"/>
          </a:xfrm>
          <a:prstGeom prst="rect">
            <a:avLst/>
          </a:prstGeom>
          <a:noFill/>
        </p:spPr>
        <p:txBody>
          <a:bodyPr wrap="none" rtlCol="0">
            <a:spAutoFit/>
          </a:bodyPr>
          <a:lstStyle/>
          <a:p>
            <a:r>
              <a:rPr lang="en-US" sz="2800" dirty="0"/>
              <a:t>A</a:t>
            </a:r>
          </a:p>
        </p:txBody>
      </p:sp>
      <p:sp>
        <p:nvSpPr>
          <p:cNvPr id="13" name="TextBox 12"/>
          <p:cNvSpPr txBox="1"/>
          <p:nvPr/>
        </p:nvSpPr>
        <p:spPr>
          <a:xfrm>
            <a:off x="2367656" y="5459329"/>
            <a:ext cx="375424" cy="523220"/>
          </a:xfrm>
          <a:prstGeom prst="rect">
            <a:avLst/>
          </a:prstGeom>
          <a:noFill/>
        </p:spPr>
        <p:txBody>
          <a:bodyPr wrap="none" rtlCol="0">
            <a:spAutoFit/>
          </a:bodyPr>
          <a:lstStyle/>
          <a:p>
            <a:r>
              <a:rPr lang="en-US" sz="2800" dirty="0"/>
              <a:t>C</a:t>
            </a:r>
          </a:p>
        </p:txBody>
      </p:sp>
      <p:sp>
        <p:nvSpPr>
          <p:cNvPr id="14" name="TextBox 13"/>
          <p:cNvSpPr txBox="1"/>
          <p:nvPr/>
        </p:nvSpPr>
        <p:spPr>
          <a:xfrm>
            <a:off x="114301" y="6145129"/>
            <a:ext cx="2606804" cy="523220"/>
          </a:xfrm>
          <a:prstGeom prst="rect">
            <a:avLst/>
          </a:prstGeom>
          <a:noFill/>
        </p:spPr>
        <p:txBody>
          <a:bodyPr wrap="none" rtlCol="0">
            <a:spAutoFit/>
          </a:bodyPr>
          <a:lstStyle/>
          <a:p>
            <a:r>
              <a:rPr lang="en-US" sz="2800" dirty="0"/>
              <a:t>E</a:t>
            </a:r>
            <a:r>
              <a:rPr lang="en-US" sz="2800"/>
              <a:t>) None of these</a:t>
            </a:r>
            <a:endParaRPr lang="en-US" sz="2800" dirty="0"/>
          </a:p>
        </p:txBody>
      </p:sp>
    </p:spTree>
    <p:extLst>
      <p:ext uri="{BB962C8B-B14F-4D97-AF65-F5344CB8AC3E}">
        <p14:creationId xmlns:p14="http://schemas.microsoft.com/office/powerpoint/2010/main" val="380095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5846" y="179755"/>
                <a:ext cx="11030794" cy="954107"/>
              </a:xfrm>
              <a:prstGeom prst="rect">
                <a:avLst/>
              </a:prstGeom>
            </p:spPr>
            <p:txBody>
              <a:bodyPr wrap="square">
                <a:spAutoFit/>
              </a:bodyPr>
              <a:lstStyle/>
              <a:p>
                <a:r>
                  <a:rPr lang="en-US" sz="2800" dirty="0"/>
                  <a:t>If the instantaneous velocity of a car is zero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=0</m:t>
                    </m:r>
                  </m:oMath>
                </a14:m>
                <a:r>
                  <a:rPr lang="en-US" sz="2800" dirty="0"/>
                  <a:t>), can the acceleration of the car be non-zero?</a:t>
                </a:r>
              </a:p>
            </p:txBody>
          </p:sp>
        </mc:Choice>
        <mc:Fallback xmlns="">
          <p:sp>
            <p:nvSpPr>
              <p:cNvPr id="2" name="Rectangle 1"/>
              <p:cNvSpPr>
                <a:spLocks noRot="1" noChangeAspect="1" noMove="1" noResize="1" noEditPoints="1" noAdjustHandles="1" noChangeArrowheads="1" noChangeShapeType="1" noTextEdit="1"/>
              </p:cNvSpPr>
              <p:nvPr/>
            </p:nvSpPr>
            <p:spPr>
              <a:xfrm>
                <a:off x="185846" y="179755"/>
                <a:ext cx="11030794" cy="954107"/>
              </a:xfrm>
              <a:prstGeom prst="rect">
                <a:avLst/>
              </a:prstGeom>
              <a:blipFill>
                <a:blip r:embed="rId2"/>
                <a:stretch>
                  <a:fillRect l="-1105" t="-5732" r="-1768" b="-17197"/>
                </a:stretch>
              </a:blipFill>
            </p:spPr>
            <p:txBody>
              <a:bodyPr/>
              <a:lstStyle/>
              <a:p>
                <a:r>
                  <a:rPr lang="en-US">
                    <a:noFill/>
                  </a:rPr>
                  <a:t> </a:t>
                </a:r>
              </a:p>
            </p:txBody>
          </p:sp>
        </mc:Fallback>
      </mc:AlternateContent>
      <p:sp>
        <p:nvSpPr>
          <p:cNvPr id="3" name="TextBox 2"/>
          <p:cNvSpPr txBox="1"/>
          <p:nvPr/>
        </p:nvSpPr>
        <p:spPr>
          <a:xfrm>
            <a:off x="185846" y="4664115"/>
            <a:ext cx="4191853" cy="2031325"/>
          </a:xfrm>
          <a:prstGeom prst="rect">
            <a:avLst/>
          </a:prstGeom>
          <a:noFill/>
        </p:spPr>
        <p:txBody>
          <a:bodyPr wrap="none" rtlCol="0">
            <a:spAutoFit/>
          </a:bodyPr>
          <a:lstStyle/>
          <a:p>
            <a:pPr marL="514350" indent="-514350">
              <a:lnSpc>
                <a:spcPct val="150000"/>
              </a:lnSpc>
              <a:buAutoNum type="alphaUcParenR"/>
            </a:pPr>
            <a:r>
              <a:rPr lang="en-US" sz="2800" dirty="0"/>
              <a:t>yes</a:t>
            </a:r>
          </a:p>
          <a:p>
            <a:pPr marL="514350" indent="-514350">
              <a:lnSpc>
                <a:spcPct val="150000"/>
              </a:lnSpc>
              <a:buAutoNum type="alphaUcParenR"/>
            </a:pPr>
            <a:r>
              <a:rPr lang="en-US" sz="2800" dirty="0"/>
              <a:t>no</a:t>
            </a:r>
          </a:p>
          <a:p>
            <a:pPr marL="514350" indent="-514350">
              <a:lnSpc>
                <a:spcPct val="150000"/>
              </a:lnSpc>
              <a:buAutoNum type="alphaUcParenR"/>
            </a:pPr>
            <a:r>
              <a:rPr lang="en-US" sz="2800" dirty="0"/>
              <a:t>depends on the velocity</a:t>
            </a:r>
          </a:p>
        </p:txBody>
      </p:sp>
    </p:spTree>
    <p:extLst>
      <p:ext uri="{BB962C8B-B14F-4D97-AF65-F5344CB8AC3E}">
        <p14:creationId xmlns:p14="http://schemas.microsoft.com/office/powerpoint/2010/main" val="196413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48" t="9772" r="9420" b="15335"/>
          <a:stretch/>
        </p:blipFill>
        <p:spPr>
          <a:xfrm>
            <a:off x="7437580" y="244883"/>
            <a:ext cx="4521201" cy="418629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7800" y="97135"/>
                <a:ext cx="6505634" cy="1815882"/>
              </a:xfrm>
              <a:prstGeom prst="rect">
                <a:avLst/>
              </a:prstGeom>
            </p:spPr>
            <p:txBody>
              <a:bodyPr wrap="square">
                <a:spAutoFit/>
              </a:bodyPr>
              <a:lstStyle/>
              <a:p>
                <a:r>
                  <a:rPr lang="en-US" sz="2800" dirty="0"/>
                  <a:t>The position vector of a particle moving with constant velocity is shown at an early time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oMath>
                </a14:m>
                <a:r>
                  <a:rPr lang="en-US" sz="2800" dirty="0"/>
                  <a:t> and a later time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2</m:t>
                        </m:r>
                      </m:sub>
                    </m:sSub>
                  </m:oMath>
                </a14:m>
                <a:r>
                  <a:rPr lang="en-US" sz="2800" dirty="0"/>
                  <a:t>.  Which arrow shows the direction of the velocity vector?</a:t>
                </a:r>
              </a:p>
            </p:txBody>
          </p:sp>
        </mc:Choice>
        <mc:Fallback xmlns="">
          <p:sp>
            <p:nvSpPr>
              <p:cNvPr id="3" name="Rectangle 2"/>
              <p:cNvSpPr>
                <a:spLocks noRot="1" noChangeAspect="1" noMove="1" noResize="1" noEditPoints="1" noAdjustHandles="1" noChangeArrowheads="1" noChangeShapeType="1" noTextEdit="1"/>
              </p:cNvSpPr>
              <p:nvPr/>
            </p:nvSpPr>
            <p:spPr>
              <a:xfrm>
                <a:off x="177800" y="97135"/>
                <a:ext cx="6505634" cy="1815882"/>
              </a:xfrm>
              <a:prstGeom prst="rect">
                <a:avLst/>
              </a:prstGeom>
              <a:blipFill>
                <a:blip r:embed="rId3"/>
                <a:stretch>
                  <a:fillRect l="-1874" t="-3356" b="-8725"/>
                </a:stretch>
              </a:blipFill>
            </p:spPr>
            <p:txBody>
              <a:bodyPr/>
              <a:lstStyle/>
              <a:p>
                <a:r>
                  <a:rPr lang="en-US">
                    <a:noFill/>
                  </a:rPr>
                  <a:t> </a:t>
                </a:r>
              </a:p>
            </p:txBody>
          </p:sp>
        </mc:Fallback>
      </mc:AlternateContent>
      <p:sp>
        <p:nvSpPr>
          <p:cNvPr id="4" name="TextBox 3"/>
          <p:cNvSpPr txBox="1"/>
          <p:nvPr/>
        </p:nvSpPr>
        <p:spPr>
          <a:xfrm>
            <a:off x="177799" y="3454400"/>
            <a:ext cx="2760692" cy="3257174"/>
          </a:xfrm>
          <a:prstGeom prst="rect">
            <a:avLst/>
          </a:prstGeom>
          <a:noFill/>
        </p:spPr>
        <p:txBody>
          <a:bodyPr wrap="none" rtlCol="0">
            <a:spAutoFit/>
          </a:bodyPr>
          <a:lstStyle/>
          <a:p>
            <a:pPr marL="514350" indent="-514350">
              <a:lnSpc>
                <a:spcPct val="150000"/>
              </a:lnSpc>
              <a:buAutoNum type="alphaUcParenR"/>
            </a:pPr>
            <a:r>
              <a:rPr lang="en-US" sz="2800" dirty="0"/>
              <a:t>A</a:t>
            </a:r>
          </a:p>
          <a:p>
            <a:pPr marL="514350" indent="-514350">
              <a:lnSpc>
                <a:spcPct val="150000"/>
              </a:lnSpc>
              <a:buAutoNum type="alphaUcParenR"/>
            </a:pPr>
            <a:r>
              <a:rPr lang="en-US" sz="2800" dirty="0"/>
              <a:t>B</a:t>
            </a:r>
          </a:p>
          <a:p>
            <a:pPr marL="514350" indent="-514350">
              <a:lnSpc>
                <a:spcPct val="150000"/>
              </a:lnSpc>
              <a:buAutoNum type="alphaUcParenR"/>
            </a:pPr>
            <a:r>
              <a:rPr lang="en-US" sz="2800" dirty="0"/>
              <a:t>C</a:t>
            </a:r>
          </a:p>
          <a:p>
            <a:pPr marL="514350" indent="-514350">
              <a:lnSpc>
                <a:spcPct val="150000"/>
              </a:lnSpc>
              <a:buAutoNum type="alphaUcParenR"/>
            </a:pPr>
            <a:r>
              <a:rPr lang="en-US" sz="2800" dirty="0"/>
              <a:t>D</a:t>
            </a:r>
          </a:p>
          <a:p>
            <a:pPr marL="514350" indent="-514350">
              <a:lnSpc>
                <a:spcPct val="150000"/>
              </a:lnSpc>
              <a:buAutoNum type="alphaUcParenR"/>
            </a:pPr>
            <a:r>
              <a:rPr lang="en-US" sz="2800" dirty="0"/>
              <a:t>None of these</a:t>
            </a:r>
          </a:p>
        </p:txBody>
      </p:sp>
    </p:spTree>
    <p:extLst>
      <p:ext uri="{BB962C8B-B14F-4D97-AF65-F5344CB8AC3E}">
        <p14:creationId xmlns:p14="http://schemas.microsoft.com/office/powerpoint/2010/main" val="224995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848" t="9772" r="9420" b="15335"/>
          <a:stretch/>
        </p:blipFill>
        <p:spPr>
          <a:xfrm>
            <a:off x="7437580" y="244883"/>
            <a:ext cx="4521201" cy="418629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7800" y="97135"/>
                <a:ext cx="6505634" cy="1815882"/>
              </a:xfrm>
              <a:prstGeom prst="rect">
                <a:avLst/>
              </a:prstGeom>
            </p:spPr>
            <p:txBody>
              <a:bodyPr wrap="square">
                <a:spAutoFit/>
              </a:bodyPr>
              <a:lstStyle/>
              <a:p>
                <a:r>
                  <a:rPr lang="en-US" sz="2800" dirty="0"/>
                  <a:t>The position vector of a particle moving with constant velocity is shown at an early time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oMath>
                </a14:m>
                <a:r>
                  <a:rPr lang="en-US" sz="2800" dirty="0"/>
                  <a:t> and a later time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2</m:t>
                        </m:r>
                      </m:sub>
                    </m:sSub>
                  </m:oMath>
                </a14:m>
                <a:r>
                  <a:rPr lang="en-US" sz="2800" dirty="0"/>
                  <a:t>.  Which arrow shows the direction of the velocity vector?</a:t>
                </a:r>
              </a:p>
            </p:txBody>
          </p:sp>
        </mc:Choice>
        <mc:Fallback xmlns="">
          <p:sp>
            <p:nvSpPr>
              <p:cNvPr id="3" name="Rectangle 2"/>
              <p:cNvSpPr>
                <a:spLocks noRot="1" noChangeAspect="1" noMove="1" noResize="1" noEditPoints="1" noAdjustHandles="1" noChangeArrowheads="1" noChangeShapeType="1" noTextEdit="1"/>
              </p:cNvSpPr>
              <p:nvPr/>
            </p:nvSpPr>
            <p:spPr>
              <a:xfrm>
                <a:off x="177800" y="97135"/>
                <a:ext cx="6505634" cy="1815882"/>
              </a:xfrm>
              <a:prstGeom prst="rect">
                <a:avLst/>
              </a:prstGeom>
              <a:blipFill>
                <a:blip r:embed="rId3"/>
                <a:stretch>
                  <a:fillRect l="-1874" t="-3356" b="-8725"/>
                </a:stretch>
              </a:blipFill>
            </p:spPr>
            <p:txBody>
              <a:bodyPr/>
              <a:lstStyle/>
              <a:p>
                <a:r>
                  <a:rPr lang="en-US">
                    <a:noFill/>
                  </a:rPr>
                  <a:t> </a:t>
                </a:r>
              </a:p>
            </p:txBody>
          </p:sp>
        </mc:Fallback>
      </mc:AlternateContent>
      <p:sp>
        <p:nvSpPr>
          <p:cNvPr id="4" name="TextBox 3"/>
          <p:cNvSpPr txBox="1"/>
          <p:nvPr/>
        </p:nvSpPr>
        <p:spPr>
          <a:xfrm>
            <a:off x="177799" y="3454400"/>
            <a:ext cx="2760692" cy="3257174"/>
          </a:xfrm>
          <a:prstGeom prst="rect">
            <a:avLst/>
          </a:prstGeom>
          <a:noFill/>
        </p:spPr>
        <p:txBody>
          <a:bodyPr wrap="none" rtlCol="0">
            <a:spAutoFit/>
          </a:bodyPr>
          <a:lstStyle/>
          <a:p>
            <a:pPr marL="514350" indent="-514350">
              <a:lnSpc>
                <a:spcPct val="150000"/>
              </a:lnSpc>
              <a:buAutoNum type="alphaUcParenR"/>
            </a:pPr>
            <a:r>
              <a:rPr lang="en-US" sz="2800" dirty="0"/>
              <a:t>A</a:t>
            </a:r>
          </a:p>
          <a:p>
            <a:pPr marL="514350" indent="-514350">
              <a:lnSpc>
                <a:spcPct val="150000"/>
              </a:lnSpc>
              <a:buAutoNum type="alphaUcParenR"/>
            </a:pPr>
            <a:r>
              <a:rPr lang="en-US" sz="2800" dirty="0"/>
              <a:t>B</a:t>
            </a:r>
          </a:p>
          <a:p>
            <a:pPr marL="514350" indent="-514350">
              <a:lnSpc>
                <a:spcPct val="150000"/>
              </a:lnSpc>
              <a:buAutoNum type="alphaUcParenR"/>
            </a:pPr>
            <a:r>
              <a:rPr lang="en-US" sz="2800" dirty="0"/>
              <a:t>C</a:t>
            </a:r>
          </a:p>
          <a:p>
            <a:pPr marL="514350" indent="-514350">
              <a:lnSpc>
                <a:spcPct val="150000"/>
              </a:lnSpc>
              <a:buAutoNum type="alphaUcParenR"/>
            </a:pPr>
            <a:r>
              <a:rPr lang="en-US" sz="2800" dirty="0"/>
              <a:t>D</a:t>
            </a:r>
          </a:p>
          <a:p>
            <a:pPr marL="514350" indent="-514350">
              <a:lnSpc>
                <a:spcPct val="150000"/>
              </a:lnSpc>
              <a:buAutoNum type="alphaUcParenR"/>
            </a:pPr>
            <a:r>
              <a:rPr lang="en-US" sz="2800" dirty="0"/>
              <a:t>None of these</a:t>
            </a:r>
          </a:p>
        </p:txBody>
      </p:sp>
    </p:spTree>
    <p:extLst>
      <p:ext uri="{BB962C8B-B14F-4D97-AF65-F5344CB8AC3E}">
        <p14:creationId xmlns:p14="http://schemas.microsoft.com/office/powerpoint/2010/main" val="32527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66" y="2891446"/>
            <a:ext cx="6162595" cy="258091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60866" y="93133"/>
                <a:ext cx="10764550" cy="575479"/>
              </a:xfrm>
              <a:prstGeom prst="rect">
                <a:avLst/>
              </a:prstGeom>
              <a:noFill/>
            </p:spPr>
            <p:txBody>
              <a:bodyPr wrap="none" rtlCol="0">
                <a:spAutoFit/>
              </a:bodyPr>
              <a:lstStyle/>
              <a:p>
                <a:r>
                  <a:rPr lang="en-US" sz="2800"/>
                  <a:t>Which diagram(s) below depict(s) the equation </a:t>
                </a:r>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𝑽</m:t>
                            </m:r>
                          </m:e>
                        </m:acc>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𝑽</m:t>
                        </m:r>
                      </m:e>
                    </m:acc>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𝑽</m:t>
                            </m:r>
                          </m:e>
                        </m:acc>
                      </m:e>
                      <m:sub>
                        <m:r>
                          <a:rPr lang="en-US" sz="2800" b="0" i="1" smtClean="0">
                            <a:latin typeface="Cambria Math" panose="02040503050406030204" pitchFamily="18" charset="0"/>
                          </a:rPr>
                          <m:t>2</m:t>
                        </m:r>
                      </m:sub>
                    </m:sSub>
                  </m:oMath>
                </a14:m>
                <a:r>
                  <a:rPr lang="en-US" sz="2800"/>
                  <a:t> correctly?</a:t>
                </a:r>
              </a:p>
            </p:txBody>
          </p:sp>
        </mc:Choice>
        <mc:Fallback xmlns="">
          <p:sp>
            <p:nvSpPr>
              <p:cNvPr id="3" name="TextBox 2"/>
              <p:cNvSpPr txBox="1">
                <a:spLocks noRot="1" noChangeAspect="1" noMove="1" noResize="1" noEditPoints="1" noAdjustHandles="1" noChangeArrowheads="1" noChangeShapeType="1" noTextEdit="1"/>
              </p:cNvSpPr>
              <p:nvPr/>
            </p:nvSpPr>
            <p:spPr>
              <a:xfrm>
                <a:off x="160866" y="93133"/>
                <a:ext cx="10764550" cy="575479"/>
              </a:xfrm>
              <a:prstGeom prst="rect">
                <a:avLst/>
              </a:prstGeom>
              <a:blipFill rotWithShape="0">
                <a:blip r:embed="rId3"/>
                <a:stretch>
                  <a:fillRect l="-1133" r="-170" b="-29474"/>
                </a:stretch>
              </a:blipFill>
            </p:spPr>
            <p:txBody>
              <a:bodyPr/>
              <a:lstStyle/>
              <a:p>
                <a:r>
                  <a:rPr lang="en-US">
                    <a:noFill/>
                  </a:rPr>
                  <a:t> </a:t>
                </a:r>
              </a:p>
            </p:txBody>
          </p:sp>
        </mc:Fallback>
      </mc:AlternateContent>
      <p:sp>
        <p:nvSpPr>
          <p:cNvPr id="4" name="TextBox 3"/>
          <p:cNvSpPr txBox="1"/>
          <p:nvPr/>
        </p:nvSpPr>
        <p:spPr>
          <a:xfrm>
            <a:off x="160866" y="5207001"/>
            <a:ext cx="5487143" cy="1384995"/>
          </a:xfrm>
          <a:prstGeom prst="rect">
            <a:avLst/>
          </a:prstGeom>
          <a:noFill/>
        </p:spPr>
        <p:txBody>
          <a:bodyPr wrap="none" rtlCol="0">
            <a:spAutoFit/>
          </a:bodyPr>
          <a:lstStyle/>
          <a:p>
            <a:pPr>
              <a:lnSpc>
                <a:spcPct val="150000"/>
              </a:lnSpc>
            </a:pPr>
            <a:r>
              <a:rPr lang="en-US" sz="2800"/>
              <a:t>D) All three (A, B, and C) are correct!</a:t>
            </a:r>
          </a:p>
          <a:p>
            <a:pPr>
              <a:lnSpc>
                <a:spcPct val="150000"/>
              </a:lnSpc>
            </a:pPr>
            <a:r>
              <a:rPr lang="en-US" sz="2800"/>
              <a:t>E) None of these</a:t>
            </a:r>
          </a:p>
        </p:txBody>
      </p:sp>
    </p:spTree>
    <p:extLst>
      <p:ext uri="{BB962C8B-B14F-4D97-AF65-F5344CB8AC3E}">
        <p14:creationId xmlns:p14="http://schemas.microsoft.com/office/powerpoint/2010/main" val="144427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33" y="118533"/>
            <a:ext cx="4846263" cy="523220"/>
          </a:xfrm>
          <a:prstGeom prst="rect">
            <a:avLst/>
          </a:prstGeom>
          <a:noFill/>
        </p:spPr>
        <p:txBody>
          <a:bodyPr wrap="none" rtlCol="0">
            <a:spAutoFit/>
          </a:bodyPr>
          <a:lstStyle/>
          <a:p>
            <a:r>
              <a:rPr lang="en-US" sz="2800"/>
              <a:t>Which ball hits the ground first?</a:t>
            </a:r>
          </a:p>
        </p:txBody>
      </p:sp>
      <p:sp>
        <p:nvSpPr>
          <p:cNvPr id="3" name="TextBox 2"/>
          <p:cNvSpPr txBox="1"/>
          <p:nvPr/>
        </p:nvSpPr>
        <p:spPr>
          <a:xfrm>
            <a:off x="143933" y="4758267"/>
            <a:ext cx="8051115" cy="2031325"/>
          </a:xfrm>
          <a:prstGeom prst="rect">
            <a:avLst/>
          </a:prstGeom>
          <a:noFill/>
        </p:spPr>
        <p:txBody>
          <a:bodyPr wrap="none" rtlCol="0">
            <a:spAutoFit/>
          </a:bodyPr>
          <a:lstStyle/>
          <a:p>
            <a:pPr marL="514350" indent="-514350">
              <a:lnSpc>
                <a:spcPct val="150000"/>
              </a:lnSpc>
              <a:buAutoNum type="alphaUcParenR"/>
            </a:pPr>
            <a:r>
              <a:rPr lang="en-US" sz="2800"/>
              <a:t>The dropped one hits the ground first</a:t>
            </a:r>
          </a:p>
          <a:p>
            <a:pPr marL="514350" indent="-514350">
              <a:lnSpc>
                <a:spcPct val="150000"/>
              </a:lnSpc>
              <a:buAutoNum type="alphaUcParenR"/>
            </a:pPr>
            <a:r>
              <a:rPr lang="en-US" sz="2800"/>
              <a:t>The one launched horizontally hits the ground first</a:t>
            </a:r>
          </a:p>
          <a:p>
            <a:pPr marL="514350" indent="-514350">
              <a:lnSpc>
                <a:spcPct val="150000"/>
              </a:lnSpc>
              <a:buAutoNum type="alphaUcParenR"/>
            </a:pPr>
            <a:r>
              <a:rPr lang="en-US" sz="2800"/>
              <a:t>They both hit the ground at the same time</a:t>
            </a:r>
          </a:p>
        </p:txBody>
      </p:sp>
    </p:spTree>
    <p:extLst>
      <p:ext uri="{BB962C8B-B14F-4D97-AF65-F5344CB8AC3E}">
        <p14:creationId xmlns:p14="http://schemas.microsoft.com/office/powerpoint/2010/main" val="238349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6266" y="105602"/>
                <a:ext cx="11802533" cy="954107"/>
              </a:xfrm>
              <a:prstGeom prst="rect">
                <a:avLst/>
              </a:prstGeom>
            </p:spPr>
            <p:txBody>
              <a:bodyPr wrap="square">
                <a:spAutoFit/>
              </a:bodyPr>
              <a:lstStyle/>
              <a:p>
                <a:r>
                  <a:rPr lang="en-US" sz="2800"/>
                  <a:t>An object moves around a circle at steady speed.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oMath>
                </a14:m>
                <a:r>
                  <a:rPr lang="en-US" sz="2800"/>
                  <a:t> it is at X,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2</m:t>
                        </m:r>
                      </m:sub>
                    </m:sSub>
                  </m:oMath>
                </a14:m>
                <a:r>
                  <a:rPr lang="en-US" sz="2800"/>
                  <a:t> (later) it is at Y. What is the direction of its average velocity during that time period? </a:t>
                </a:r>
              </a:p>
            </p:txBody>
          </p:sp>
        </mc:Choice>
        <mc:Fallback xmlns="">
          <p:sp>
            <p:nvSpPr>
              <p:cNvPr id="2" name="Rectangle 1"/>
              <p:cNvSpPr>
                <a:spLocks noRot="1" noChangeAspect="1" noMove="1" noResize="1" noEditPoints="1" noAdjustHandles="1" noChangeArrowheads="1" noChangeShapeType="1" noTextEdit="1"/>
              </p:cNvSpPr>
              <p:nvPr/>
            </p:nvSpPr>
            <p:spPr>
              <a:xfrm>
                <a:off x="186266" y="105602"/>
                <a:ext cx="11802533" cy="954107"/>
              </a:xfrm>
              <a:prstGeom prst="rect">
                <a:avLst/>
              </a:prstGeom>
              <a:blipFill rotWithShape="0">
                <a:blip r:embed="rId2"/>
                <a:stretch>
                  <a:fillRect l="-1085" t="-5732" b="-17197"/>
                </a:stretch>
              </a:blipFill>
            </p:spPr>
            <p:txBody>
              <a:bodyPr/>
              <a:lstStyle/>
              <a:p>
                <a:r>
                  <a:rPr lang="en-US">
                    <a:noFill/>
                  </a:rPr>
                  <a:t> </a:t>
                </a:r>
              </a:p>
            </p:txBody>
          </p:sp>
        </mc:Fallback>
      </mc:AlternateContent>
      <p:pic>
        <p:nvPicPr>
          <p:cNvPr id="27" name="Picture 26"/>
          <p:cNvPicPr>
            <a:picLocks noChangeAspect="1"/>
          </p:cNvPicPr>
          <p:nvPr/>
        </p:nvPicPr>
        <p:blipFill>
          <a:blip r:embed="rId3"/>
          <a:stretch>
            <a:fillRect/>
          </a:stretch>
        </p:blipFill>
        <p:spPr>
          <a:xfrm>
            <a:off x="186266" y="3173860"/>
            <a:ext cx="5645962" cy="3548673"/>
          </a:xfrm>
          <a:prstGeom prst="rect">
            <a:avLst/>
          </a:prstGeom>
        </p:spPr>
      </p:pic>
    </p:spTree>
    <p:extLst>
      <p:ext uri="{BB962C8B-B14F-4D97-AF65-F5344CB8AC3E}">
        <p14:creationId xmlns:p14="http://schemas.microsoft.com/office/powerpoint/2010/main" val="174380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266" y="3184822"/>
            <a:ext cx="5630334" cy="353885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86266" y="105602"/>
                <a:ext cx="11802533" cy="954107"/>
              </a:xfrm>
              <a:prstGeom prst="rect">
                <a:avLst/>
              </a:prstGeom>
            </p:spPr>
            <p:txBody>
              <a:bodyPr wrap="square">
                <a:spAutoFit/>
              </a:bodyPr>
              <a:lstStyle/>
              <a:p>
                <a:r>
                  <a:rPr lang="en-US" sz="2800"/>
                  <a:t>An object moves around a circle at steady speed.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oMath>
                </a14:m>
                <a:r>
                  <a:rPr lang="en-US" sz="2800"/>
                  <a:t> it is at X,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2</m:t>
                        </m:r>
                      </m:sub>
                    </m:sSub>
                  </m:oMath>
                </a14:m>
                <a:r>
                  <a:rPr lang="en-US" sz="2800"/>
                  <a:t> (later) it is at Y. What is the direction of its average velocity during that time period? </a:t>
                </a:r>
              </a:p>
            </p:txBody>
          </p:sp>
        </mc:Choice>
        <mc:Fallback xmlns="">
          <p:sp>
            <p:nvSpPr>
              <p:cNvPr id="3" name="Rectangle 2"/>
              <p:cNvSpPr>
                <a:spLocks noRot="1" noChangeAspect="1" noMove="1" noResize="1" noEditPoints="1" noAdjustHandles="1" noChangeArrowheads="1" noChangeShapeType="1" noTextEdit="1"/>
              </p:cNvSpPr>
              <p:nvPr/>
            </p:nvSpPr>
            <p:spPr>
              <a:xfrm>
                <a:off x="186266" y="105602"/>
                <a:ext cx="11802533" cy="954107"/>
              </a:xfrm>
              <a:prstGeom prst="rect">
                <a:avLst/>
              </a:prstGeom>
              <a:blipFill rotWithShape="0">
                <a:blip r:embed="rId3"/>
                <a:stretch>
                  <a:fillRect l="-1085" t="-5732" b="-17197"/>
                </a:stretch>
              </a:blipFill>
            </p:spPr>
            <p:txBody>
              <a:bodyPr/>
              <a:lstStyle/>
              <a:p>
                <a:r>
                  <a:rPr lang="en-US">
                    <a:noFill/>
                  </a:rPr>
                  <a:t> </a:t>
                </a:r>
              </a:p>
            </p:txBody>
          </p:sp>
        </mc:Fallback>
      </mc:AlternateContent>
    </p:spTree>
    <p:extLst>
      <p:ext uri="{BB962C8B-B14F-4D97-AF65-F5344CB8AC3E}">
        <p14:creationId xmlns:p14="http://schemas.microsoft.com/office/powerpoint/2010/main" val="44956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123144" y="120208"/>
            <a:ext cx="11988800" cy="1384995"/>
          </a:xfrm>
          <a:prstGeom prst="rect">
            <a:avLst/>
          </a:prstGeom>
          <a:noFill/>
        </p:spPr>
        <p:txBody>
          <a:bodyPr wrap="square" rtlCol="0">
            <a:spAutoFit/>
          </a:bodyPr>
          <a:lstStyle/>
          <a:p>
            <a:r>
              <a:rPr lang="en-US" sz="2800" dirty="0"/>
              <a:t>A particle is moving with </a:t>
            </a:r>
            <a:r>
              <a:rPr lang="en-US" sz="2800" u="sng" dirty="0"/>
              <a:t>constant</a:t>
            </a:r>
            <a:r>
              <a:rPr lang="en-US" sz="2800" dirty="0"/>
              <a:t> acceleration.  Its velocity vector at </a:t>
            </a:r>
            <a:r>
              <a:rPr lang="en-US" sz="2800"/>
              <a:t>two different </a:t>
            </a:r>
            <a:r>
              <a:rPr lang="en-US" sz="2800" dirty="0"/>
              <a:t>times is shown below. (t</a:t>
            </a:r>
            <a:r>
              <a:rPr lang="en-US" sz="2800" baseline="-25000" dirty="0"/>
              <a:t>1</a:t>
            </a:r>
            <a:r>
              <a:rPr lang="en-US" sz="2800" dirty="0"/>
              <a:t> &lt; t</a:t>
            </a:r>
            <a:r>
              <a:rPr lang="en-US" sz="2800" baseline="-25000" dirty="0"/>
              <a:t>2</a:t>
            </a:r>
            <a:r>
              <a:rPr lang="en-US" sz="2800" dirty="0"/>
              <a:t>)  </a:t>
            </a:r>
            <a:r>
              <a:rPr lang="en-US" sz="2800" dirty="0">
                <a:solidFill>
                  <a:srgbClr val="660066"/>
                </a:solidFill>
              </a:rPr>
              <a:t>What is the direction of the acceleration? </a:t>
            </a:r>
          </a:p>
          <a:p>
            <a:endParaRPr lang="en-US" sz="2800" dirty="0"/>
          </a:p>
        </p:txBody>
      </p:sp>
      <p:grpSp>
        <p:nvGrpSpPr>
          <p:cNvPr id="2" name="Group 1"/>
          <p:cNvGrpSpPr>
            <a:grpSpLocks noChangeAspect="1"/>
          </p:cNvGrpSpPr>
          <p:nvPr/>
        </p:nvGrpSpPr>
        <p:grpSpPr bwMode="auto">
          <a:xfrm>
            <a:off x="101601" y="1498600"/>
            <a:ext cx="11839001" cy="4470400"/>
            <a:chOff x="-848" y="4399"/>
            <a:chExt cx="6952" cy="2708"/>
          </a:xfrm>
        </p:grpSpPr>
        <p:sp>
          <p:nvSpPr>
            <p:cNvPr id="5" name="AutoShape 2"/>
            <p:cNvSpPr>
              <a:spLocks noChangeAspect="1" noChangeArrowheads="1" noTextEdit="1"/>
            </p:cNvSpPr>
            <p:nvPr/>
          </p:nvSpPr>
          <p:spPr bwMode="auto">
            <a:xfrm>
              <a:off x="-848" y="4399"/>
              <a:ext cx="6952" cy="2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 name="Line 3"/>
            <p:cNvSpPr>
              <a:spLocks noChangeShapeType="1"/>
            </p:cNvSpPr>
            <p:nvPr/>
          </p:nvSpPr>
          <p:spPr bwMode="auto">
            <a:xfrm>
              <a:off x="4096" y="5355"/>
              <a:ext cx="463" cy="1"/>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7" name="Line 4"/>
            <p:cNvSpPr>
              <a:spLocks noChangeShapeType="1"/>
            </p:cNvSpPr>
            <p:nvPr/>
          </p:nvSpPr>
          <p:spPr bwMode="auto">
            <a:xfrm>
              <a:off x="3787" y="5514"/>
              <a:ext cx="1" cy="479"/>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8" name="Line 5"/>
            <p:cNvSpPr>
              <a:spLocks noChangeShapeType="1"/>
            </p:cNvSpPr>
            <p:nvPr/>
          </p:nvSpPr>
          <p:spPr bwMode="auto">
            <a:xfrm flipH="1">
              <a:off x="3014" y="5355"/>
              <a:ext cx="464" cy="1"/>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 name="Line 6"/>
            <p:cNvSpPr>
              <a:spLocks noChangeShapeType="1"/>
            </p:cNvSpPr>
            <p:nvPr/>
          </p:nvSpPr>
          <p:spPr bwMode="auto">
            <a:xfrm flipV="1">
              <a:off x="3787" y="4718"/>
              <a:ext cx="1" cy="477"/>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Text Box 7"/>
            <p:cNvSpPr txBox="1">
              <a:spLocks noChangeArrowheads="1"/>
            </p:cNvSpPr>
            <p:nvPr/>
          </p:nvSpPr>
          <p:spPr bwMode="auto">
            <a:xfrm>
              <a:off x="4559" y="5036"/>
              <a:ext cx="618" cy="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B)</a:t>
              </a:r>
              <a:endParaRPr lang="en-US" sz="2667" dirty="0"/>
            </a:p>
          </p:txBody>
        </p:sp>
        <p:sp>
          <p:nvSpPr>
            <p:cNvPr id="12" name="Text Box 8"/>
            <p:cNvSpPr txBox="1">
              <a:spLocks noChangeArrowheads="1"/>
            </p:cNvSpPr>
            <p:nvPr/>
          </p:nvSpPr>
          <p:spPr bwMode="auto">
            <a:xfrm>
              <a:off x="3478" y="4399"/>
              <a:ext cx="618"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A)</a:t>
              </a:r>
              <a:endParaRPr lang="en-US" sz="2667" dirty="0"/>
            </a:p>
          </p:txBody>
        </p:sp>
        <p:sp>
          <p:nvSpPr>
            <p:cNvPr id="14" name="Text Box 9"/>
            <p:cNvSpPr txBox="1">
              <a:spLocks noChangeArrowheads="1"/>
            </p:cNvSpPr>
            <p:nvPr/>
          </p:nvSpPr>
          <p:spPr bwMode="auto">
            <a:xfrm>
              <a:off x="2551" y="5190"/>
              <a:ext cx="619"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D)</a:t>
              </a:r>
              <a:endParaRPr lang="en-US" sz="2667" dirty="0"/>
            </a:p>
          </p:txBody>
        </p:sp>
        <p:sp>
          <p:nvSpPr>
            <p:cNvPr id="15" name="Text Box 10"/>
            <p:cNvSpPr txBox="1">
              <a:spLocks noChangeArrowheads="1"/>
            </p:cNvSpPr>
            <p:nvPr/>
          </p:nvSpPr>
          <p:spPr bwMode="auto">
            <a:xfrm>
              <a:off x="3478" y="5992"/>
              <a:ext cx="618"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C) </a:t>
              </a:r>
              <a:endParaRPr lang="en-US" sz="2667" dirty="0"/>
            </a:p>
          </p:txBody>
        </p:sp>
        <p:sp>
          <p:nvSpPr>
            <p:cNvPr id="16" name="Text Box 11"/>
            <p:cNvSpPr txBox="1">
              <a:spLocks noChangeArrowheads="1"/>
            </p:cNvSpPr>
            <p:nvPr/>
          </p:nvSpPr>
          <p:spPr bwMode="auto">
            <a:xfrm>
              <a:off x="2860" y="6470"/>
              <a:ext cx="3244" cy="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E) Some other direction</a:t>
              </a:r>
              <a:endParaRPr lang="en-US" sz="2667" dirty="0"/>
            </a:p>
          </p:txBody>
        </p:sp>
        <p:sp>
          <p:nvSpPr>
            <p:cNvPr id="19" name="Line 12"/>
            <p:cNvSpPr>
              <a:spLocks noChangeShapeType="1"/>
            </p:cNvSpPr>
            <p:nvPr/>
          </p:nvSpPr>
          <p:spPr bwMode="auto">
            <a:xfrm>
              <a:off x="-539" y="6465"/>
              <a:ext cx="2317" cy="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0" name="Line 13"/>
            <p:cNvSpPr>
              <a:spLocks noChangeShapeType="1"/>
            </p:cNvSpPr>
            <p:nvPr/>
          </p:nvSpPr>
          <p:spPr bwMode="auto">
            <a:xfrm>
              <a:off x="-230" y="4553"/>
              <a:ext cx="0" cy="239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1" name="Line 14"/>
            <p:cNvSpPr>
              <a:spLocks noChangeShapeType="1"/>
            </p:cNvSpPr>
            <p:nvPr/>
          </p:nvSpPr>
          <p:spPr bwMode="auto">
            <a:xfrm>
              <a:off x="79" y="5668"/>
              <a:ext cx="464" cy="479"/>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2" name="Line 15"/>
            <p:cNvSpPr>
              <a:spLocks noChangeShapeType="1"/>
            </p:cNvSpPr>
            <p:nvPr/>
          </p:nvSpPr>
          <p:spPr bwMode="auto">
            <a:xfrm rot="-5400000">
              <a:off x="999" y="5675"/>
              <a:ext cx="478" cy="464"/>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 name="Text Box 17"/>
            <p:cNvSpPr txBox="1">
              <a:spLocks noChangeArrowheads="1"/>
            </p:cNvSpPr>
            <p:nvPr/>
          </p:nvSpPr>
          <p:spPr bwMode="auto">
            <a:xfrm>
              <a:off x="233" y="5509"/>
              <a:ext cx="619"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v</a:t>
              </a:r>
              <a:r>
                <a:rPr lang="en-US" sz="2667" baseline="-25000" dirty="0">
                  <a:latin typeface="Cambria" charset="0"/>
                  <a:ea typeface="ÇlÇr ñæí©" charset="0"/>
                </a:rPr>
                <a:t>1</a:t>
              </a:r>
              <a:endParaRPr lang="en-US" sz="2667" dirty="0"/>
            </a:p>
          </p:txBody>
        </p:sp>
        <p:sp>
          <p:nvSpPr>
            <p:cNvPr id="25" name="Text Box 18"/>
            <p:cNvSpPr txBox="1">
              <a:spLocks noChangeArrowheads="1"/>
            </p:cNvSpPr>
            <p:nvPr/>
          </p:nvSpPr>
          <p:spPr bwMode="auto">
            <a:xfrm>
              <a:off x="979" y="5509"/>
              <a:ext cx="619"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defTabSz="1219170"/>
              <a:r>
                <a:rPr lang="en-US" sz="2667" dirty="0">
                  <a:latin typeface="Cambria" charset="0"/>
                  <a:ea typeface="ÇlÇr ñæí©" charset="0"/>
                </a:rPr>
                <a:t>v</a:t>
              </a:r>
              <a:r>
                <a:rPr lang="en-US" sz="2667" baseline="-25000" dirty="0">
                  <a:latin typeface="Cambria" charset="0"/>
                  <a:ea typeface="ÇlÇr ñæí©" charset="0"/>
                </a:rPr>
                <a:t>2</a:t>
              </a:r>
              <a:endParaRPr lang="en-US" sz="2667" dirty="0"/>
            </a:p>
          </p:txBody>
        </p:sp>
      </p:grpSp>
    </p:spTree>
    <p:extLst>
      <p:ext uri="{BB962C8B-B14F-4D97-AF65-F5344CB8AC3E}">
        <p14:creationId xmlns:p14="http://schemas.microsoft.com/office/powerpoint/2010/main" val="275882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191625" y="79195"/>
            <a:ext cx="11684000" cy="954107"/>
          </a:xfrm>
          <a:prstGeom prst="rect">
            <a:avLst/>
          </a:prstGeom>
          <a:noFill/>
        </p:spPr>
        <p:txBody>
          <a:bodyPr wrap="square" rtlCol="0">
            <a:spAutoFit/>
          </a:bodyPr>
          <a:lstStyle/>
          <a:p>
            <a:r>
              <a:rPr lang="en-US" sz="2800" dirty="0"/>
              <a:t>The velocity vector</a:t>
            </a:r>
            <a:r>
              <a:rPr lang="en-US" sz="2800" b="1" dirty="0"/>
              <a:t> </a:t>
            </a:r>
            <a:r>
              <a:rPr lang="en-US" sz="2800" dirty="0"/>
              <a:t>and the acceleration vector of an object are known at a particular instant of time, </a:t>
            </a:r>
            <a:r>
              <a:rPr lang="en-US" sz="2800"/>
              <a:t>as shown. What </a:t>
            </a:r>
            <a:r>
              <a:rPr lang="en-US" sz="2800" dirty="0"/>
              <a:t>can you conclude? </a:t>
            </a:r>
          </a:p>
        </p:txBody>
      </p:sp>
      <p:sp>
        <p:nvSpPr>
          <p:cNvPr id="2" name="TextBox 1"/>
          <p:cNvSpPr txBox="1"/>
          <p:nvPr/>
        </p:nvSpPr>
        <p:spPr>
          <a:xfrm>
            <a:off x="246287" y="3982297"/>
            <a:ext cx="10668000" cy="2610843"/>
          </a:xfrm>
          <a:prstGeom prst="rect">
            <a:avLst/>
          </a:prstGeom>
          <a:noFill/>
        </p:spPr>
        <p:txBody>
          <a:bodyPr wrap="square" rtlCol="0">
            <a:spAutoFit/>
          </a:bodyPr>
          <a:lstStyle/>
          <a:p>
            <a:pPr marL="609585" indent="-609585">
              <a:lnSpc>
                <a:spcPct val="150000"/>
              </a:lnSpc>
              <a:buAutoNum type="alphaUcParenR"/>
            </a:pPr>
            <a:r>
              <a:rPr lang="en-US" sz="2800" dirty="0"/>
              <a:t>The object is speeding up at this instant</a:t>
            </a:r>
          </a:p>
          <a:p>
            <a:pPr marL="609585" indent="-609585">
              <a:lnSpc>
                <a:spcPct val="150000"/>
              </a:lnSpc>
              <a:buAutoNum type="alphaUcParenR"/>
            </a:pPr>
            <a:r>
              <a:rPr lang="en-US" sz="2800" dirty="0"/>
              <a:t>The object is slowing down at this instant</a:t>
            </a:r>
          </a:p>
          <a:p>
            <a:pPr marL="609585" indent="-609585">
              <a:lnSpc>
                <a:spcPct val="150000"/>
              </a:lnSpc>
              <a:buAutoNum type="alphaUcParenR"/>
            </a:pPr>
            <a:r>
              <a:rPr lang="en-US" sz="2800" dirty="0"/>
              <a:t>The object has a constant speed at this instant</a:t>
            </a:r>
          </a:p>
          <a:p>
            <a:pPr marL="609585" indent="-609585">
              <a:lnSpc>
                <a:spcPct val="150000"/>
              </a:lnSpc>
              <a:buAutoNum type="alphaUcParenR"/>
            </a:pPr>
            <a:r>
              <a:rPr lang="en-US" sz="2800" dirty="0"/>
              <a:t>More information is needed to answer the </a:t>
            </a:r>
            <a:r>
              <a:rPr lang="en-US" sz="2800"/>
              <a:t>question!!!</a:t>
            </a:r>
            <a:endParaRPr lang="en-US" sz="2800" dirty="0"/>
          </a:p>
        </p:txBody>
      </p:sp>
      <p:sp>
        <p:nvSpPr>
          <p:cNvPr id="8" name="Line 7"/>
          <p:cNvSpPr>
            <a:spLocks noChangeShapeType="1"/>
          </p:cNvSpPr>
          <p:nvPr/>
        </p:nvSpPr>
        <p:spPr bwMode="auto">
          <a:xfrm rot="19140000">
            <a:off x="5296445" y="756180"/>
            <a:ext cx="1474361" cy="1281643"/>
          </a:xfrm>
          <a:prstGeom prst="line">
            <a:avLst/>
          </a:prstGeom>
          <a:noFill/>
          <a:ln w="38100">
            <a:solidFill>
              <a:srgbClr val="008000"/>
            </a:solidFill>
            <a:round/>
            <a:headEnd/>
            <a:tailEnd type="triangle" w="lg" len="lg"/>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9" name="Line 7"/>
          <p:cNvSpPr>
            <a:spLocks noChangeShapeType="1"/>
          </p:cNvSpPr>
          <p:nvPr/>
        </p:nvSpPr>
        <p:spPr bwMode="auto">
          <a:xfrm rot="19140000">
            <a:off x="5457944" y="1097347"/>
            <a:ext cx="564913" cy="1363372"/>
          </a:xfrm>
          <a:prstGeom prst="line">
            <a:avLst/>
          </a:prstGeom>
          <a:noFill/>
          <a:ln w="38100">
            <a:solidFill>
              <a:srgbClr val="FF0000"/>
            </a:solidFill>
            <a:round/>
            <a:headEnd/>
            <a:tailEnd type="triangle" w="lg" len="lg"/>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1" name="TextBox 10"/>
          <p:cNvSpPr txBox="1"/>
          <p:nvPr/>
        </p:nvSpPr>
        <p:spPr>
          <a:xfrm>
            <a:off x="7010400" y="889001"/>
            <a:ext cx="711200" cy="461665"/>
          </a:xfrm>
          <a:prstGeom prst="rect">
            <a:avLst/>
          </a:prstGeom>
          <a:noFill/>
        </p:spPr>
        <p:txBody>
          <a:bodyPr wrap="square" rtlCol="0">
            <a:spAutoFit/>
          </a:bodyPr>
          <a:lstStyle/>
          <a:p>
            <a:r>
              <a:rPr lang="en-US" sz="2400" dirty="0"/>
              <a:t>v</a:t>
            </a:r>
          </a:p>
        </p:txBody>
      </p:sp>
      <p:sp>
        <p:nvSpPr>
          <p:cNvPr id="12" name="TextBox 11"/>
          <p:cNvSpPr txBox="1"/>
          <p:nvPr/>
        </p:nvSpPr>
        <p:spPr>
          <a:xfrm>
            <a:off x="6400800" y="1803401"/>
            <a:ext cx="812800" cy="461665"/>
          </a:xfrm>
          <a:prstGeom prst="rect">
            <a:avLst/>
          </a:prstGeom>
          <a:noFill/>
        </p:spPr>
        <p:txBody>
          <a:bodyPr wrap="square" rtlCol="0">
            <a:spAutoFit/>
          </a:bodyPr>
          <a:lstStyle/>
          <a:p>
            <a:r>
              <a:rPr lang="en-US" sz="2400" dirty="0"/>
              <a:t>a</a:t>
            </a:r>
          </a:p>
        </p:txBody>
      </p:sp>
    </p:spTree>
    <p:extLst>
      <p:ext uri="{BB962C8B-B14F-4D97-AF65-F5344CB8AC3E}">
        <p14:creationId xmlns:p14="http://schemas.microsoft.com/office/powerpoint/2010/main" val="105002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05602"/>
                <a:ext cx="11887200" cy="954107"/>
              </a:xfrm>
              <a:prstGeom prst="rect">
                <a:avLst/>
              </a:prstGeom>
            </p:spPr>
            <p:txBody>
              <a:bodyPr wrap="square">
                <a:spAutoFit/>
              </a:bodyPr>
              <a:lstStyle/>
              <a:p>
                <a:r>
                  <a:rPr lang="en-US" sz="2800"/>
                  <a:t>A projectile is fired at an angle </a:t>
                </a:r>
                <a14:m>
                  <m:oMath xmlns:m="http://schemas.openxmlformats.org/officeDocument/2006/math">
                    <m:r>
                      <a:rPr lang="en-US" sz="2800" i="1" smtClean="0">
                        <a:latin typeface="Cambria Math" panose="02040503050406030204" pitchFamily="18" charset="0"/>
                      </a:rPr>
                      <m:t>𝜃</m:t>
                    </m:r>
                    <m:r>
                      <a:rPr lang="en-US" sz="2800" i="1" smtClean="0">
                        <a:latin typeface="Cambria Math" panose="02040503050406030204" pitchFamily="18" charset="0"/>
                      </a:rPr>
                      <m:t> </m:t>
                    </m:r>
                  </m:oMath>
                </a14:m>
                <a:r>
                  <a:rPr lang="en-US" sz="2800"/>
                  <a:t>(above the horizontal) with an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What is the x-component of the initial velocity vector?</a:t>
                </a:r>
              </a:p>
            </p:txBody>
          </p:sp>
        </mc:Choice>
        <mc:Fallback xmlns="">
          <p:sp>
            <p:nvSpPr>
              <p:cNvPr id="2" name="Rectangle 1"/>
              <p:cNvSpPr>
                <a:spLocks noRot="1" noChangeAspect="1" noMove="1" noResize="1" noEditPoints="1" noAdjustHandles="1" noChangeArrowheads="1" noChangeShapeType="1" noTextEdit="1"/>
              </p:cNvSpPr>
              <p:nvPr/>
            </p:nvSpPr>
            <p:spPr>
              <a:xfrm>
                <a:off x="152400" y="105602"/>
                <a:ext cx="11887200" cy="954107"/>
              </a:xfrm>
              <a:prstGeom prst="rect">
                <a:avLst/>
              </a:prstGeom>
              <a:blipFill rotWithShape="0">
                <a:blip r:embed="rId2"/>
                <a:stretch>
                  <a:fillRect l="-1026" t="-5732" b="-1719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3629954" y="1059709"/>
            <a:ext cx="4932091" cy="1902117"/>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52400" y="4749800"/>
                <a:ext cx="2985113" cy="1964512"/>
              </a:xfrm>
              <a:prstGeom prst="rect">
                <a:avLst/>
              </a:prstGeom>
              <a:noFill/>
            </p:spPr>
            <p:txBody>
              <a:bodyPr wrap="none" rtlCol="0">
                <a:spAutoFit/>
              </a:bodyPr>
              <a:lstStyle/>
              <a:p>
                <a:pPr marL="342900" indent="-34290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342900" indent="-34290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sin</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342900" indent="-342900">
                  <a:lnSpc>
                    <a:spcPct val="150000"/>
                  </a:lnSpc>
                  <a:buAutoNum type="alphaUcParenR"/>
                </a:pPr>
                <a:r>
                  <a:rPr lang="en-US" sz="2800"/>
                  <a:t> Neither of these</a:t>
                </a:r>
              </a:p>
            </p:txBody>
          </p:sp>
        </mc:Choice>
        <mc:Fallback xmlns="">
          <p:sp>
            <p:nvSpPr>
              <p:cNvPr id="7" name="TextBox 6"/>
              <p:cNvSpPr txBox="1">
                <a:spLocks noRot="1" noChangeAspect="1" noMove="1" noResize="1" noEditPoints="1" noAdjustHandles="1" noChangeArrowheads="1" noChangeShapeType="1" noTextEdit="1"/>
              </p:cNvSpPr>
              <p:nvPr/>
            </p:nvSpPr>
            <p:spPr>
              <a:xfrm>
                <a:off x="152400" y="4749800"/>
                <a:ext cx="2985113" cy="1964512"/>
              </a:xfrm>
              <a:prstGeom prst="rect">
                <a:avLst/>
              </a:prstGeom>
              <a:blipFill rotWithShape="0">
                <a:blip r:embed="rId5"/>
                <a:stretch>
                  <a:fillRect l="-4286" r="-2857" b="-8385"/>
                </a:stretch>
              </a:blipFill>
            </p:spPr>
            <p:txBody>
              <a:bodyPr/>
              <a:lstStyle/>
              <a:p>
                <a:r>
                  <a:rPr lang="en-US">
                    <a:noFill/>
                  </a:rPr>
                  <a:t> </a:t>
                </a:r>
              </a:p>
            </p:txBody>
          </p:sp>
        </mc:Fallback>
      </mc:AlternateContent>
    </p:spTree>
    <p:extLst>
      <p:ext uri="{BB962C8B-B14F-4D97-AF65-F5344CB8AC3E}">
        <p14:creationId xmlns:p14="http://schemas.microsoft.com/office/powerpoint/2010/main" val="360548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3626" t="3552" r="7687" b="9620"/>
          <a:stretch/>
        </p:blipFill>
        <p:spPr>
          <a:xfrm>
            <a:off x="7945845" y="980439"/>
            <a:ext cx="3571239" cy="3133257"/>
          </a:xfrm>
          <a:prstGeom prst="rect">
            <a:avLst/>
          </a:prstGeom>
        </p:spPr>
      </p:pic>
      <p:sp>
        <p:nvSpPr>
          <p:cNvPr id="16" name="Rectangle 15"/>
          <p:cNvSpPr/>
          <p:nvPr/>
        </p:nvSpPr>
        <p:spPr>
          <a:xfrm>
            <a:off x="205376" y="155918"/>
            <a:ext cx="11747137" cy="954107"/>
          </a:xfrm>
          <a:prstGeom prst="rect">
            <a:avLst/>
          </a:prstGeom>
        </p:spPr>
        <p:txBody>
          <a:bodyPr wrap="square">
            <a:spAutoFit/>
          </a:bodyPr>
          <a:lstStyle/>
          <a:p>
            <a:r>
              <a:rPr lang="en-US" sz="2800"/>
              <a:t>Consider the vector diagram shown. Which of the equations correctly describes the diagram?</a:t>
            </a:r>
          </a:p>
        </p:txBody>
      </p:sp>
      <mc:AlternateContent xmlns:mc="http://schemas.openxmlformats.org/markup-compatibility/2006" xmlns:a14="http://schemas.microsoft.com/office/drawing/2010/main">
        <mc:Choice Requires="a14">
          <p:sp>
            <p:nvSpPr>
              <p:cNvPr id="17" name="TextBox 16"/>
              <p:cNvSpPr txBox="1"/>
              <p:nvPr/>
            </p:nvSpPr>
            <p:spPr>
              <a:xfrm>
                <a:off x="205376" y="2902857"/>
                <a:ext cx="4380045" cy="3654590"/>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𝑫</m:t>
                        </m:r>
                      </m:e>
                    </m:acc>
                    <m:r>
                      <a:rPr lang="en-US" sz="2800" b="1" i="1" smtClean="0">
                        <a:latin typeface="Cambria Math" panose="02040503050406030204" pitchFamily="18" charset="0"/>
                      </a:rPr>
                      <m:t>=</m:t>
                    </m:r>
                    <m:r>
                      <a:rPr lang="en-US" sz="2800" b="1" i="1" smtClean="0">
                        <a:latin typeface="Cambria Math" panose="02040503050406030204" pitchFamily="18" charset="0"/>
                      </a:rPr>
                      <m:t>𝟎</m:t>
                    </m:r>
                  </m:oMath>
                </a14:m>
                <a:endParaRPr lang="en-US" sz="2800"/>
              </a:p>
              <a:p>
                <a:pPr marL="514350" indent="-514350">
                  <a:lnSpc>
                    <a:spcPct val="150000"/>
                  </a:lnSpc>
                  <a:buAutoNum type="alphaUcParenR"/>
                </a:pPr>
                <a:r>
                  <a:rPr lang="en-US" sz="2800"/>
                  <a:t>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𝑫</m:t>
                        </m:r>
                      </m:e>
                    </m:acc>
                  </m:oMath>
                </a14:m>
                <a:endParaRPr lang="en-US" sz="2800"/>
              </a:p>
              <a:p>
                <a:pPr marL="514350" indent="-514350">
                  <a:lnSpc>
                    <a:spcPct val="150000"/>
                  </a:lnSpc>
                  <a:buAutoNum type="alphaUcParenR"/>
                </a:pPr>
                <a:r>
                  <a:rPr lang="en-US" sz="2800"/>
                  <a:t>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𝑫</m:t>
                        </m:r>
                      </m:e>
                    </m:acc>
                  </m:oMath>
                </a14:m>
                <a:endParaRPr lang="en-US" sz="2800"/>
              </a:p>
              <a:p>
                <a:pPr marL="514350" indent="-514350">
                  <a:lnSpc>
                    <a:spcPct val="150000"/>
                  </a:lnSpc>
                  <a:buAutoNum type="alphaUcParenR"/>
                </a:pPr>
                <a:r>
                  <a:rPr lang="en-US" sz="2800"/>
                  <a:t>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r>
                      <a:rPr lang="en-US" sz="2800" b="0"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𝑫</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oMath>
                </a14:m>
                <a:endParaRPr lang="en-US" sz="2800"/>
              </a:p>
              <a:p>
                <a:pPr marL="514350" indent="-514350">
                  <a:lnSpc>
                    <a:spcPct val="150000"/>
                  </a:lnSpc>
                  <a:buAutoNum type="alphaUcParenR"/>
                </a:pPr>
                <a:r>
                  <a:rPr lang="en-US" sz="2800"/>
                  <a:t> None of these is correct!</a:t>
                </a:r>
              </a:p>
            </p:txBody>
          </p:sp>
        </mc:Choice>
        <mc:Fallback xmlns="">
          <p:sp>
            <p:nvSpPr>
              <p:cNvPr id="17" name="TextBox 16"/>
              <p:cNvSpPr txBox="1">
                <a:spLocks noRot="1" noChangeAspect="1" noMove="1" noResize="1" noEditPoints="1" noAdjustHandles="1" noChangeArrowheads="1" noChangeShapeType="1" noTextEdit="1"/>
              </p:cNvSpPr>
              <p:nvPr/>
            </p:nvSpPr>
            <p:spPr>
              <a:xfrm>
                <a:off x="205376" y="2902857"/>
                <a:ext cx="4380045" cy="3654590"/>
              </a:xfrm>
              <a:prstGeom prst="rect">
                <a:avLst/>
              </a:prstGeom>
              <a:blipFill rotWithShape="0">
                <a:blip r:embed="rId3"/>
                <a:stretch>
                  <a:fillRect l="-2925" r="-1811" b="-2000"/>
                </a:stretch>
              </a:blipFill>
            </p:spPr>
            <p:txBody>
              <a:bodyPr/>
              <a:lstStyle/>
              <a:p>
                <a:r>
                  <a:rPr lang="en-US">
                    <a:noFill/>
                  </a:rPr>
                  <a:t> </a:t>
                </a:r>
              </a:p>
            </p:txBody>
          </p:sp>
        </mc:Fallback>
      </mc:AlternateContent>
    </p:spTree>
    <p:extLst>
      <p:ext uri="{BB962C8B-B14F-4D97-AF65-F5344CB8AC3E}">
        <p14:creationId xmlns:p14="http://schemas.microsoft.com/office/powerpoint/2010/main" val="3048177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67" y="127000"/>
            <a:ext cx="2903359" cy="523220"/>
          </a:xfrm>
          <a:prstGeom prst="rect">
            <a:avLst/>
          </a:prstGeom>
          <a:noFill/>
        </p:spPr>
        <p:txBody>
          <a:bodyPr wrap="none" rtlCol="0">
            <a:spAutoFit/>
          </a:bodyPr>
          <a:lstStyle/>
          <a:p>
            <a:r>
              <a:rPr lang="en-US" sz="2800"/>
              <a:t>The ball will land…</a:t>
            </a:r>
          </a:p>
        </p:txBody>
      </p:sp>
      <p:sp>
        <p:nvSpPr>
          <p:cNvPr id="3" name="TextBox 2"/>
          <p:cNvSpPr txBox="1"/>
          <p:nvPr/>
        </p:nvSpPr>
        <p:spPr>
          <a:xfrm>
            <a:off x="135467" y="4614334"/>
            <a:ext cx="3896388" cy="2031325"/>
          </a:xfrm>
          <a:prstGeom prst="rect">
            <a:avLst/>
          </a:prstGeom>
          <a:noFill/>
        </p:spPr>
        <p:txBody>
          <a:bodyPr wrap="none" rtlCol="0">
            <a:spAutoFit/>
          </a:bodyPr>
          <a:lstStyle/>
          <a:p>
            <a:pPr marL="514350" indent="-514350">
              <a:lnSpc>
                <a:spcPct val="150000"/>
              </a:lnSpc>
              <a:buAutoNum type="alphaUcParenR"/>
            </a:pPr>
            <a:r>
              <a:rPr lang="en-US" sz="2800"/>
              <a:t>Back in the cannon</a:t>
            </a:r>
          </a:p>
          <a:p>
            <a:pPr marL="514350" indent="-514350">
              <a:lnSpc>
                <a:spcPct val="150000"/>
              </a:lnSpc>
              <a:buAutoNum type="alphaUcParenR"/>
            </a:pPr>
            <a:r>
              <a:rPr lang="en-US" sz="2800"/>
              <a:t>In front of the cannon</a:t>
            </a:r>
          </a:p>
          <a:p>
            <a:pPr marL="514350" indent="-514350">
              <a:lnSpc>
                <a:spcPct val="150000"/>
              </a:lnSpc>
              <a:buAutoNum type="alphaUcParenR"/>
            </a:pPr>
            <a:r>
              <a:rPr lang="en-US" sz="2800"/>
              <a:t>Behind the cannon</a:t>
            </a:r>
          </a:p>
        </p:txBody>
      </p:sp>
    </p:spTree>
    <p:extLst>
      <p:ext uri="{BB962C8B-B14F-4D97-AF65-F5344CB8AC3E}">
        <p14:creationId xmlns:p14="http://schemas.microsoft.com/office/powerpoint/2010/main" val="127143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814541" y="2436433"/>
            <a:ext cx="4596782" cy="238983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237066" y="105602"/>
                <a:ext cx="11751733" cy="2330831"/>
              </a:xfrm>
              <a:prstGeom prst="rect">
                <a:avLst/>
              </a:prstGeom>
            </p:spPr>
            <p:txBody>
              <a:bodyPr wrap="square">
                <a:spAutoFit/>
              </a:bodyPr>
              <a:lstStyle/>
              <a:p>
                <a:r>
                  <a:rPr lang="en-US" sz="2800"/>
                  <a:t>A projectile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is shot from a table a height </a:t>
                </a:r>
                <a14:m>
                  <m:oMath xmlns:m="http://schemas.openxmlformats.org/officeDocument/2006/math">
                    <m:r>
                      <a:rPr lang="en-US" sz="2800" i="1" smtClean="0">
                        <a:latin typeface="Cambria Math" panose="02040503050406030204" pitchFamily="18" charset="0"/>
                      </a:rPr>
                      <m:t>h</m:t>
                    </m:r>
                    <m:r>
                      <a:rPr lang="en-US" sz="2800" i="1" smtClean="0">
                        <a:latin typeface="Cambria Math" panose="02040503050406030204" pitchFamily="18" charset="0"/>
                      </a:rPr>
                      <m:t> </m:t>
                    </m:r>
                  </m:oMath>
                </a14:m>
                <a:r>
                  <a:rPr lang="en-US" sz="2800"/>
                  <a:t>above the floor. It strikes the floor with final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oMath>
                </a14:m>
                <a:r>
                  <a:rPr lang="en-US" sz="2800"/>
                  <a:t> given by the formula</a:t>
                </a:r>
              </a:p>
              <a:p>
                <a:pPr algn="ct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𝑓</m:t>
                                </m:r>
                                <m:r>
                                  <a:rPr lang="en-US" sz="2800" i="1">
                                    <a:latin typeface="Cambria Math" panose="02040503050406030204" pitchFamily="18" charset="0"/>
                                  </a:rPr>
                                  <m:t>,</m:t>
                                </m:r>
                                <m:r>
                                  <a:rPr lang="en-US" sz="2800" b="0" i="1" smtClean="0">
                                    <a:latin typeface="Cambria Math" panose="02040503050406030204" pitchFamily="18" charset="0"/>
                                  </a:rPr>
                                  <m:t>𝑦</m:t>
                                </m:r>
                              </m:sub>
                            </m:sSub>
                          </m:e>
                          <m:sup>
                            <m:r>
                              <a:rPr lang="en-US" sz="2800" i="1">
                                <a:latin typeface="Cambria Math" panose="02040503050406030204" pitchFamily="18" charset="0"/>
                              </a:rPr>
                              <m:t>2</m:t>
                            </m:r>
                          </m:sup>
                        </m:sSup>
                      </m:e>
                    </m:rad>
                  </m:oMath>
                </a14:m>
                <a:r>
                  <a:rPr lang="en-US" sz="2800"/>
                  <a:t>,</a:t>
                </a:r>
              </a:p>
              <a:p>
                <a:r>
                  <a:rPr lang="en-US" sz="2800"/>
                  <a:t>What is the formula for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sub>
                    </m:sSub>
                  </m:oMath>
                </a14:m>
                <a:r>
                  <a:rPr lang="en-US" sz="2800"/>
                  <a:t>?</a:t>
                </a:r>
              </a:p>
            </p:txBody>
          </p:sp>
        </mc:Choice>
        <mc:Fallback xmlns="">
          <p:sp>
            <p:nvSpPr>
              <p:cNvPr id="13" name="Rectangle 12"/>
              <p:cNvSpPr>
                <a:spLocks noRot="1" noChangeAspect="1" noMove="1" noResize="1" noEditPoints="1" noAdjustHandles="1" noChangeArrowheads="1" noChangeShapeType="1" noTextEdit="1"/>
              </p:cNvSpPr>
              <p:nvPr/>
            </p:nvSpPr>
            <p:spPr>
              <a:xfrm>
                <a:off x="237066" y="105602"/>
                <a:ext cx="11751733" cy="2330831"/>
              </a:xfrm>
              <a:prstGeom prst="rect">
                <a:avLst/>
              </a:prstGeom>
              <a:blipFill rotWithShape="0">
                <a:blip r:embed="rId3"/>
                <a:stretch>
                  <a:fillRect l="-1089" t="-2350" b="-4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2400" y="4749800"/>
                <a:ext cx="2985113" cy="1964512"/>
              </a:xfrm>
              <a:prstGeom prst="rect">
                <a:avLst/>
              </a:prstGeom>
              <a:noFill/>
            </p:spPr>
            <p:txBody>
              <a:bodyPr wrap="none" rtlCol="0">
                <a:spAutoFit/>
              </a:bodyPr>
              <a:lstStyle/>
              <a:p>
                <a:pPr marL="342900" indent="-34290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342900" indent="-34290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sin</m:t>
                        </m:r>
                      </m:fName>
                      <m:e>
                        <m:r>
                          <a:rPr lang="en-US" sz="2800" i="1" smtClean="0">
                            <a:latin typeface="Cambria Math" panose="02040503050406030204" pitchFamily="18" charset="0"/>
                            <a:ea typeface="Cambria Math" panose="02040503050406030204" pitchFamily="18" charset="0"/>
                          </a:rPr>
                          <m:t>𝜃</m:t>
                        </m:r>
                      </m:e>
                    </m:func>
                  </m:oMath>
                </a14:m>
                <a:endParaRPr lang="en-US" sz="2800"/>
              </a:p>
              <a:p>
                <a:pPr marL="342900" indent="-342900">
                  <a:lnSpc>
                    <a:spcPct val="150000"/>
                  </a:lnSpc>
                  <a:buAutoNum type="alphaUcParenR"/>
                </a:pPr>
                <a:r>
                  <a:rPr lang="en-US" sz="2800"/>
                  <a:t> Neither of these</a:t>
                </a:r>
              </a:p>
            </p:txBody>
          </p:sp>
        </mc:Choice>
        <mc:Fallback xmlns="">
          <p:sp>
            <p:nvSpPr>
              <p:cNvPr id="15" name="TextBox 14"/>
              <p:cNvSpPr txBox="1">
                <a:spLocks noRot="1" noChangeAspect="1" noMove="1" noResize="1" noEditPoints="1" noAdjustHandles="1" noChangeArrowheads="1" noChangeShapeType="1" noTextEdit="1"/>
              </p:cNvSpPr>
              <p:nvPr/>
            </p:nvSpPr>
            <p:spPr>
              <a:xfrm>
                <a:off x="152400" y="4749800"/>
                <a:ext cx="2985113" cy="1964512"/>
              </a:xfrm>
              <a:prstGeom prst="rect">
                <a:avLst/>
              </a:prstGeom>
              <a:blipFill rotWithShape="0">
                <a:blip r:embed="rId4"/>
                <a:stretch>
                  <a:fillRect l="-4286" r="-2857" b="-8385"/>
                </a:stretch>
              </a:blipFill>
            </p:spPr>
            <p:txBody>
              <a:bodyPr/>
              <a:lstStyle/>
              <a:p>
                <a:r>
                  <a:rPr lang="en-US">
                    <a:noFill/>
                  </a:rPr>
                  <a:t> </a:t>
                </a:r>
              </a:p>
            </p:txBody>
          </p:sp>
        </mc:Fallback>
      </mc:AlternateContent>
    </p:spTree>
    <p:extLst>
      <p:ext uri="{BB962C8B-B14F-4D97-AF65-F5344CB8AC3E}">
        <p14:creationId xmlns:p14="http://schemas.microsoft.com/office/powerpoint/2010/main" val="279854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7450" y="1535331"/>
            <a:ext cx="4566300" cy="17862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94733" y="150336"/>
                <a:ext cx="11751734" cy="1384995"/>
              </a:xfrm>
              <a:prstGeom prst="rect">
                <a:avLst/>
              </a:prstGeom>
            </p:spPr>
            <p:txBody>
              <a:bodyPr wrap="square">
                <a:spAutoFit/>
              </a:bodyPr>
              <a:lstStyle/>
              <a:p>
                <a:r>
                  <a:rPr lang="en-US" sz="2800" dirty="0"/>
                  <a:t>A projectile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dirty="0"/>
                  <a:t>,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is shot from a slingshot at ground level. It lands on a roof. Where is the projectile’s speed a minimum?</a:t>
                </a:r>
              </a:p>
              <a:p>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94733" y="150336"/>
                <a:ext cx="11751734" cy="1384995"/>
              </a:xfrm>
              <a:prstGeom prst="rect">
                <a:avLst/>
              </a:prstGeom>
              <a:blipFill rotWithShape="0">
                <a:blip r:embed="rId3"/>
                <a:stretch>
                  <a:fillRect l="-1089" t="-4405" r="-311"/>
                </a:stretch>
              </a:blipFill>
            </p:spPr>
            <p:txBody>
              <a:bodyPr/>
              <a:lstStyle/>
              <a:p>
                <a:r>
                  <a:rPr lang="en-US">
                    <a:noFill/>
                  </a:rPr>
                  <a:t> </a:t>
                </a:r>
              </a:p>
            </p:txBody>
          </p:sp>
        </mc:Fallback>
      </mc:AlternateContent>
      <p:sp>
        <p:nvSpPr>
          <p:cNvPr id="4" name="TextBox 3"/>
          <p:cNvSpPr txBox="1"/>
          <p:nvPr/>
        </p:nvSpPr>
        <p:spPr>
          <a:xfrm>
            <a:off x="194733" y="3395134"/>
            <a:ext cx="4506170" cy="3323987"/>
          </a:xfrm>
          <a:prstGeom prst="rect">
            <a:avLst/>
          </a:prstGeom>
          <a:noFill/>
        </p:spPr>
        <p:txBody>
          <a:bodyPr wrap="none" rtlCol="0">
            <a:spAutoFit/>
          </a:bodyPr>
          <a:lstStyle/>
          <a:p>
            <a:pPr marL="514350" indent="-514350">
              <a:lnSpc>
                <a:spcPct val="150000"/>
              </a:lnSpc>
              <a:buAutoNum type="alphaUcParenR"/>
            </a:pPr>
            <a:r>
              <a:rPr lang="en-US" sz="2800"/>
              <a:t>Right after launch</a:t>
            </a:r>
          </a:p>
          <a:p>
            <a:pPr marL="514350" indent="-514350">
              <a:lnSpc>
                <a:spcPct val="150000"/>
              </a:lnSpc>
              <a:buAutoNum type="alphaUcParenR"/>
            </a:pPr>
            <a:r>
              <a:rPr lang="en-US" sz="2800"/>
              <a:t>At the apex</a:t>
            </a:r>
          </a:p>
          <a:p>
            <a:pPr marL="514350" indent="-514350">
              <a:lnSpc>
                <a:spcPct val="150000"/>
              </a:lnSpc>
              <a:buAutoNum type="alphaUcParenR"/>
            </a:pPr>
            <a:r>
              <a:rPr lang="en-US" sz="2800"/>
              <a:t>Just before hitting</a:t>
            </a:r>
          </a:p>
          <a:p>
            <a:pPr marL="514350" indent="-514350">
              <a:lnSpc>
                <a:spcPct val="150000"/>
              </a:lnSpc>
              <a:buAutoNum type="alphaUcParenR"/>
            </a:pPr>
            <a:r>
              <a:rPr lang="en-US" sz="2800"/>
              <a:t>Speed is constant!</a:t>
            </a:r>
          </a:p>
          <a:p>
            <a:pPr marL="514350" indent="-514350">
              <a:lnSpc>
                <a:spcPct val="150000"/>
              </a:lnSpc>
              <a:buAutoNum type="alphaUcParenR"/>
            </a:pPr>
            <a:r>
              <a:rPr lang="en-US" sz="2800"/>
              <a:t>Not enough information…</a:t>
            </a:r>
          </a:p>
        </p:txBody>
      </p:sp>
    </p:spTree>
    <p:extLst>
      <p:ext uri="{BB962C8B-B14F-4D97-AF65-F5344CB8AC3E}">
        <p14:creationId xmlns:p14="http://schemas.microsoft.com/office/powerpoint/2010/main" val="396390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6033" y="1753611"/>
            <a:ext cx="4505334" cy="135952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3200" y="186605"/>
                <a:ext cx="11811000" cy="2246769"/>
              </a:xfrm>
              <a:prstGeom prst="rect">
                <a:avLst/>
              </a:prstGeom>
            </p:spPr>
            <p:txBody>
              <a:bodyPr wrap="square">
                <a:spAutoFit/>
              </a:bodyPr>
              <a:lstStyle/>
              <a:p>
                <a:r>
                  <a:rPr lang="en-US" sz="2800"/>
                  <a:t>Consider the velocities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2</m:t>
                        </m:r>
                      </m:sub>
                    </m:sSub>
                  </m:oMath>
                </a14:m>
                <a:r>
                  <a:rPr lang="en-US" sz="2800"/>
                  <a:t>.  These are the velocity vectors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b="0" i="1" smtClean="0">
                            <a:latin typeface="Cambria Math" panose="02040503050406030204" pitchFamily="18" charset="0"/>
                          </a:rPr>
                          <m:t>2</m:t>
                        </m:r>
                      </m:sub>
                    </m:sSub>
                  </m:oMath>
                </a14:m>
                <a:r>
                  <a:rPr lang="en-US" sz="2800"/>
                  <a:t>.  Draw a </a:t>
                </a:r>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𝒗</m:t>
                            </m:r>
                          </m:e>
                        </m:acc>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acc>
                      <m:accPr>
                        <m:chr m:val="⃗"/>
                        <m:ctrlPr>
                          <a:rPr lang="en-US" sz="2800" b="0" i="1" smtClean="0">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𝒗</m:t>
                        </m:r>
                      </m:e>
                    </m:acc>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𝒗</m:t>
                            </m:r>
                          </m:e>
                        </m:acc>
                      </m:e>
                      <m:sub>
                        <m:r>
                          <a:rPr lang="en-US" sz="2800" b="0" i="1" smtClean="0">
                            <a:latin typeface="Cambria Math" panose="02040503050406030204" pitchFamily="18" charset="0"/>
                          </a:rPr>
                          <m:t>2</m:t>
                        </m:r>
                      </m:sub>
                    </m:sSub>
                  </m:oMath>
                </a14:m>
                <a:r>
                  <a:rPr lang="en-US" sz="2800"/>
                  <a:t> vector diagram! What is the direction of </a:t>
                </a:r>
                <a14:m>
                  <m:oMath xmlns:m="http://schemas.openxmlformats.org/officeDocument/2006/math">
                    <m: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1" i="1">
                            <a:latin typeface="Cambria Math" panose="02040503050406030204" pitchFamily="18" charset="0"/>
                            <a:ea typeface="Cambria Math" panose="02040503050406030204" pitchFamily="18" charset="0"/>
                          </a:rPr>
                          <m:t>𝒗</m:t>
                        </m:r>
                      </m:e>
                    </m:acc>
                  </m:oMath>
                </a14:m>
                <a:r>
                  <a:rPr lang="en-US" sz="2800"/>
                  <a:t>, the change in velocity between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1</m:t>
                        </m:r>
                      </m:sub>
                    </m:sSub>
                  </m:oMath>
                </a14:m>
                <a:r>
                  <a:rPr lang="en-US" sz="280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2</m:t>
                        </m:r>
                      </m:sub>
                    </m:sSub>
                  </m:oMath>
                </a14:m>
                <a:r>
                  <a:rPr lang="en-US" sz="2800"/>
                  <a:t>?</a:t>
                </a:r>
              </a:p>
              <a:p>
                <a:r>
                  <a:rPr lang="en-US" sz="2800"/>
                  <a:t> </a:t>
                </a:r>
              </a:p>
              <a:p>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203200" y="186605"/>
                <a:ext cx="11811000" cy="2246769"/>
              </a:xfrm>
              <a:prstGeom prst="rect">
                <a:avLst/>
              </a:prstGeom>
              <a:blipFill rotWithShape="0">
                <a:blip r:embed="rId3"/>
                <a:stretch>
                  <a:fillRect l="-1032" t="-2717" r="-1651"/>
                </a:stretch>
              </a:blipFill>
            </p:spPr>
            <p:txBody>
              <a:bodyPr/>
              <a:lstStyle/>
              <a:p>
                <a:r>
                  <a:rPr lang="en-US">
                    <a:noFill/>
                  </a:rPr>
                  <a:t> </a:t>
                </a:r>
              </a:p>
            </p:txBody>
          </p:sp>
        </mc:Fallback>
      </mc:AlternateContent>
      <p:sp>
        <p:nvSpPr>
          <p:cNvPr id="4" name="TextBox 3"/>
          <p:cNvSpPr txBox="1"/>
          <p:nvPr/>
        </p:nvSpPr>
        <p:spPr>
          <a:xfrm>
            <a:off x="203200" y="3437467"/>
            <a:ext cx="3352264" cy="3323987"/>
          </a:xfrm>
          <a:prstGeom prst="rect">
            <a:avLst/>
          </a:prstGeom>
          <a:noFill/>
        </p:spPr>
        <p:txBody>
          <a:bodyPr wrap="none" rtlCol="0">
            <a:spAutoFit/>
          </a:bodyPr>
          <a:lstStyle/>
          <a:p>
            <a:pPr marL="514350" indent="-514350">
              <a:lnSpc>
                <a:spcPct val="150000"/>
              </a:lnSpc>
              <a:buAutoNum type="alphaUcParenR"/>
            </a:pPr>
            <a:r>
              <a:rPr lang="en-US" sz="2800"/>
              <a:t>Up ↑</a:t>
            </a:r>
          </a:p>
          <a:p>
            <a:pPr marL="514350" indent="-514350">
              <a:lnSpc>
                <a:spcPct val="150000"/>
              </a:lnSpc>
              <a:buAutoNum type="alphaUcParenR"/>
            </a:pPr>
            <a:r>
              <a:rPr lang="en-US" sz="2800"/>
              <a:t>Down ↓</a:t>
            </a:r>
          </a:p>
          <a:p>
            <a:pPr marL="514350" indent="-514350">
              <a:lnSpc>
                <a:spcPct val="150000"/>
              </a:lnSpc>
              <a:buAutoNum type="alphaUcParenR"/>
            </a:pPr>
            <a:r>
              <a:rPr lang="en-US" sz="2800"/>
              <a:t>Up and right ↗</a:t>
            </a:r>
          </a:p>
          <a:p>
            <a:pPr marL="514350" indent="-514350">
              <a:lnSpc>
                <a:spcPct val="150000"/>
              </a:lnSpc>
              <a:buAutoNum type="alphaUcParenR"/>
            </a:pPr>
            <a:r>
              <a:rPr lang="en-US" sz="2800"/>
              <a:t>Down and right ↘</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10680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8572" y="1334277"/>
            <a:ext cx="4883319" cy="16155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88668"/>
                <a:ext cx="11895667" cy="1384995"/>
              </a:xfrm>
              <a:prstGeom prst="rect">
                <a:avLst/>
              </a:prstGeom>
            </p:spPr>
            <p:txBody>
              <a:bodyPr wrap="square">
                <a:spAutoFit/>
              </a:bodyPr>
              <a:lstStyle/>
              <a:p>
                <a:r>
                  <a:rPr lang="en-US" sz="2800" dirty="0"/>
                  <a:t>A pellet is fired horizontally on the Moon (where there is no air).  The initial speed when it leaves the barrel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Assume the ground is level (and endless!). </a:t>
                </a:r>
              </a:p>
              <a:p>
                <a:r>
                  <a:rPr lang="en-US" sz="2800" dirty="0"/>
                  <a:t>True or false: During its flight the acceleration of the pellet is constant.</a:t>
                </a:r>
              </a:p>
            </p:txBody>
          </p:sp>
        </mc:Choice>
        <mc:Fallback xmlns="">
          <p:sp>
            <p:nvSpPr>
              <p:cNvPr id="3" name="Rectangle 2"/>
              <p:cNvSpPr>
                <a:spLocks noRot="1" noChangeAspect="1" noMove="1" noResize="1" noEditPoints="1" noAdjustHandles="1" noChangeArrowheads="1" noChangeShapeType="1" noTextEdit="1"/>
              </p:cNvSpPr>
              <p:nvPr/>
            </p:nvSpPr>
            <p:spPr>
              <a:xfrm>
                <a:off x="152399" y="88668"/>
                <a:ext cx="11895667" cy="1384995"/>
              </a:xfrm>
              <a:prstGeom prst="rect">
                <a:avLst/>
              </a:prstGeom>
              <a:blipFill>
                <a:blip r:embed="rId3"/>
                <a:stretch>
                  <a:fillRect l="-1025" t="-4405" r="-615" b="-11894"/>
                </a:stretch>
              </a:blipFill>
            </p:spPr>
            <p:txBody>
              <a:bodyPr/>
              <a:lstStyle/>
              <a:p>
                <a:r>
                  <a:rPr lang="en-US">
                    <a:noFill/>
                  </a:rPr>
                  <a:t> </a:t>
                </a:r>
              </a:p>
            </p:txBody>
          </p:sp>
        </mc:Fallback>
      </mc:AlternateContent>
      <p:sp>
        <p:nvSpPr>
          <p:cNvPr id="4" name="TextBox 3"/>
          <p:cNvSpPr txBox="1"/>
          <p:nvPr/>
        </p:nvSpPr>
        <p:spPr>
          <a:xfrm>
            <a:off x="152399" y="4648199"/>
            <a:ext cx="2523448" cy="203132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a:p>
            <a:pPr marL="514350" indent="-514350">
              <a:lnSpc>
                <a:spcPct val="150000"/>
              </a:lnSpc>
              <a:buAutoNum type="alphaUcParenR"/>
            </a:pPr>
            <a:r>
              <a:rPr lang="en-US" sz="2800"/>
              <a:t>It depends…</a:t>
            </a:r>
          </a:p>
        </p:txBody>
      </p:sp>
    </p:spTree>
    <p:extLst>
      <p:ext uri="{BB962C8B-B14F-4D97-AF65-F5344CB8AC3E}">
        <p14:creationId xmlns:p14="http://schemas.microsoft.com/office/powerpoint/2010/main" val="421839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8572" y="1334277"/>
            <a:ext cx="4883319" cy="16155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88668"/>
                <a:ext cx="11895667" cy="1384995"/>
              </a:xfrm>
              <a:prstGeom prst="rect">
                <a:avLst/>
              </a:prstGeom>
            </p:spPr>
            <p:txBody>
              <a:bodyPr wrap="square">
                <a:spAutoFit/>
              </a:bodyPr>
              <a:lstStyle/>
              <a:p>
                <a:r>
                  <a:rPr lang="en-US" sz="2800" dirty="0"/>
                  <a:t>A pellet is fired horizontally on the Moon (where there is no air).  The initial speed when it leaves the barrel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Assume the ground is level (and endless!). </a:t>
                </a:r>
              </a:p>
              <a:p>
                <a:r>
                  <a:rPr lang="en-US" sz="2800" dirty="0"/>
                  <a:t>True or false: During its flight the minimum speed of the pellet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oMath>
                </a14:m>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152399" y="88668"/>
                <a:ext cx="11895667" cy="1384995"/>
              </a:xfrm>
              <a:prstGeom prst="rect">
                <a:avLst/>
              </a:prstGeom>
              <a:blipFill>
                <a:blip r:embed="rId3"/>
                <a:stretch>
                  <a:fillRect l="-1025" t="-4405" r="-615" b="-11894"/>
                </a:stretch>
              </a:blipFill>
            </p:spPr>
            <p:txBody>
              <a:bodyPr/>
              <a:lstStyle/>
              <a:p>
                <a:r>
                  <a:rPr lang="en-US">
                    <a:noFill/>
                  </a:rPr>
                  <a:t> </a:t>
                </a:r>
              </a:p>
            </p:txBody>
          </p:sp>
        </mc:Fallback>
      </mc:AlternateContent>
      <p:sp>
        <p:nvSpPr>
          <p:cNvPr id="4" name="TextBox 3"/>
          <p:cNvSpPr txBox="1"/>
          <p:nvPr/>
        </p:nvSpPr>
        <p:spPr>
          <a:xfrm>
            <a:off x="152399" y="4648199"/>
            <a:ext cx="2523448" cy="203132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a:p>
            <a:pPr marL="514350" indent="-514350">
              <a:lnSpc>
                <a:spcPct val="150000"/>
              </a:lnSpc>
              <a:buAutoNum type="alphaUcParenR"/>
            </a:pPr>
            <a:r>
              <a:rPr lang="en-US" sz="2800"/>
              <a:t>It depends…</a:t>
            </a:r>
          </a:p>
        </p:txBody>
      </p:sp>
    </p:spTree>
    <p:extLst>
      <p:ext uri="{BB962C8B-B14F-4D97-AF65-F5344CB8AC3E}">
        <p14:creationId xmlns:p14="http://schemas.microsoft.com/office/powerpoint/2010/main" val="312219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8572" y="1334277"/>
            <a:ext cx="4883319" cy="16155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88668"/>
                <a:ext cx="11895667" cy="1815882"/>
              </a:xfrm>
              <a:prstGeom prst="rect">
                <a:avLst/>
              </a:prstGeom>
            </p:spPr>
            <p:txBody>
              <a:bodyPr wrap="square">
                <a:spAutoFit/>
              </a:bodyPr>
              <a:lstStyle/>
              <a:p>
                <a:r>
                  <a:rPr lang="en-US" sz="2800" dirty="0"/>
                  <a:t>A pellet is fired horizontally on the Moon (where there is no air).  The initial speed when it leaves the barrel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Assume the ground is level (and endless!). </a:t>
                </a:r>
              </a:p>
              <a:p>
                <a:r>
                  <a:rPr lang="en-US" sz="2800" dirty="0"/>
                  <a:t>True or False: The time it takes for the pellet to hit the ground increases as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is increased.</a:t>
                </a:r>
              </a:p>
            </p:txBody>
          </p:sp>
        </mc:Choice>
        <mc:Fallback xmlns="">
          <p:sp>
            <p:nvSpPr>
              <p:cNvPr id="3" name="Rectangle 2"/>
              <p:cNvSpPr>
                <a:spLocks noRot="1" noChangeAspect="1" noMove="1" noResize="1" noEditPoints="1" noAdjustHandles="1" noChangeArrowheads="1" noChangeShapeType="1" noTextEdit="1"/>
              </p:cNvSpPr>
              <p:nvPr/>
            </p:nvSpPr>
            <p:spPr>
              <a:xfrm>
                <a:off x="152399" y="88668"/>
                <a:ext cx="11895667" cy="1815882"/>
              </a:xfrm>
              <a:prstGeom prst="rect">
                <a:avLst/>
              </a:prstGeom>
              <a:blipFill>
                <a:blip r:embed="rId3"/>
                <a:stretch>
                  <a:fillRect l="-1025" t="-3367" r="-615" b="-9091"/>
                </a:stretch>
              </a:blipFill>
            </p:spPr>
            <p:txBody>
              <a:bodyPr/>
              <a:lstStyle/>
              <a:p>
                <a:r>
                  <a:rPr lang="en-US">
                    <a:noFill/>
                  </a:rPr>
                  <a:t> </a:t>
                </a:r>
              </a:p>
            </p:txBody>
          </p:sp>
        </mc:Fallback>
      </mc:AlternateContent>
      <p:sp>
        <p:nvSpPr>
          <p:cNvPr id="4" name="TextBox 3"/>
          <p:cNvSpPr txBox="1"/>
          <p:nvPr/>
        </p:nvSpPr>
        <p:spPr>
          <a:xfrm>
            <a:off x="152399" y="4648199"/>
            <a:ext cx="2523448" cy="203132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a:p>
            <a:pPr marL="514350" indent="-514350">
              <a:lnSpc>
                <a:spcPct val="150000"/>
              </a:lnSpc>
              <a:buAutoNum type="alphaUcParenR"/>
            </a:pPr>
            <a:r>
              <a:rPr lang="en-US" sz="2800"/>
              <a:t>It depends…</a:t>
            </a:r>
          </a:p>
        </p:txBody>
      </p:sp>
    </p:spTree>
    <p:extLst>
      <p:ext uri="{BB962C8B-B14F-4D97-AF65-F5344CB8AC3E}">
        <p14:creationId xmlns:p14="http://schemas.microsoft.com/office/powerpoint/2010/main" val="22966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8572" y="1334277"/>
            <a:ext cx="4883319" cy="161558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88668"/>
                <a:ext cx="11895667" cy="1815882"/>
              </a:xfrm>
              <a:prstGeom prst="rect">
                <a:avLst/>
              </a:prstGeom>
            </p:spPr>
            <p:txBody>
              <a:bodyPr wrap="square">
                <a:spAutoFit/>
              </a:bodyPr>
              <a:lstStyle/>
              <a:p>
                <a:r>
                  <a:rPr lang="en-US" sz="2800"/>
                  <a:t>A pellet is fired horizontally on the Moon (where there is no air).  The initial speed when it leaves the barrel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Assume the ground is level (and endless!). </a:t>
                </a:r>
              </a:p>
              <a:p>
                <a:r>
                  <a:rPr lang="en-US" sz="2800"/>
                  <a:t>As the pellet falls, its speed at time </a:t>
                </a:r>
                <a14:m>
                  <m:oMath xmlns:m="http://schemas.openxmlformats.org/officeDocument/2006/math">
                    <m:r>
                      <a:rPr lang="en-US" sz="2800" b="0" i="1" smtClean="0">
                        <a:latin typeface="Cambria Math" panose="02040503050406030204" pitchFamily="18" charset="0"/>
                      </a:rPr>
                      <m:t>𝑡</m:t>
                    </m:r>
                  </m:oMath>
                </a14:m>
                <a:r>
                  <a:rPr lang="en-US" sz="2800"/>
                  <a:t> is given by… (let </a:t>
                </a:r>
                <a14:m>
                  <m:oMath xmlns:m="http://schemas.openxmlformats.org/officeDocument/2006/math">
                    <m:r>
                      <a:rPr lang="en-US" sz="2800" b="0" i="1" smtClean="0">
                        <a:latin typeface="Cambria Math" panose="02040503050406030204" pitchFamily="18" charset="0"/>
                      </a:rPr>
                      <m:t>𝑔</m:t>
                    </m:r>
                  </m:oMath>
                </a14:m>
                <a:r>
                  <a:rPr lang="en-US" sz="2800"/>
                  <a:t> be the “local gravity” on the moon)</a:t>
                </a:r>
              </a:p>
            </p:txBody>
          </p:sp>
        </mc:Choice>
        <mc:Fallback xmlns="">
          <p:sp>
            <p:nvSpPr>
              <p:cNvPr id="3" name="Rectangle 2"/>
              <p:cNvSpPr>
                <a:spLocks noRot="1" noChangeAspect="1" noMove="1" noResize="1" noEditPoints="1" noAdjustHandles="1" noChangeArrowheads="1" noChangeShapeType="1" noTextEdit="1"/>
              </p:cNvSpPr>
              <p:nvPr/>
            </p:nvSpPr>
            <p:spPr>
              <a:xfrm>
                <a:off x="152399" y="88668"/>
                <a:ext cx="11895667" cy="1815882"/>
              </a:xfrm>
              <a:prstGeom prst="rect">
                <a:avLst/>
              </a:prstGeom>
              <a:blipFill rotWithShape="0">
                <a:blip r:embed="rId3"/>
                <a:stretch>
                  <a:fillRect l="-1025" t="-3367" r="-615"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2399" y="3318932"/>
                <a:ext cx="2842445" cy="3393558"/>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𝑔𝑡</m:t>
                    </m:r>
                  </m:oMath>
                </a14:m>
                <a:endParaRPr lang="en-US" sz="2800"/>
              </a:p>
              <a:p>
                <a:pPr marL="514350" indent="-514350">
                  <a:lnSpc>
                    <a:spcPct val="150000"/>
                  </a:lnSpc>
                  <a:buFontTx/>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𝑔𝑡</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e>
                    </m:rad>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b="0" i="1" smtClean="0">
                        <a:latin typeface="Cambria Math" panose="02040503050406030204" pitchFamily="18" charset="0"/>
                      </a:rPr>
                      <m:t>−</m:t>
                    </m:r>
                    <m:r>
                      <a:rPr lang="en-US" sz="2800" b="0" i="1" smtClean="0">
                        <a:latin typeface="Cambria Math" panose="02040503050406030204" pitchFamily="18" charset="0"/>
                      </a:rPr>
                      <m:t>𝑔𝑡</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52399" y="3318932"/>
                <a:ext cx="2842445" cy="3393558"/>
              </a:xfrm>
              <a:prstGeom prst="rect">
                <a:avLst/>
              </a:prstGeom>
              <a:blipFill rotWithShape="0">
                <a:blip r:embed="rId4"/>
                <a:stretch>
                  <a:fillRect l="-4506" r="-3004" b="-4309"/>
                </a:stretch>
              </a:blipFill>
            </p:spPr>
            <p:txBody>
              <a:bodyPr/>
              <a:lstStyle/>
              <a:p>
                <a:r>
                  <a:rPr lang="en-US">
                    <a:noFill/>
                  </a:rPr>
                  <a:t> </a:t>
                </a:r>
              </a:p>
            </p:txBody>
          </p:sp>
        </mc:Fallback>
      </mc:AlternateContent>
    </p:spTree>
    <p:extLst>
      <p:ext uri="{BB962C8B-B14F-4D97-AF65-F5344CB8AC3E}">
        <p14:creationId xmlns:p14="http://schemas.microsoft.com/office/powerpoint/2010/main" val="420939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704" y="1322447"/>
            <a:ext cx="2987321" cy="173402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5" y="80201"/>
                <a:ext cx="11861801" cy="954107"/>
              </a:xfrm>
              <a:prstGeom prst="rect">
                <a:avLst/>
              </a:prstGeom>
            </p:spPr>
            <p:txBody>
              <a:bodyPr wrap="square">
                <a:spAutoFit/>
              </a:bodyPr>
              <a:lstStyle/>
              <a:p>
                <a:r>
                  <a:rPr lang="en-US" sz="2800"/>
                  <a:t>A flaming physics text is dropped from an airplane flying at height </a:t>
                </a:r>
                <a14:m>
                  <m:oMath xmlns:m="http://schemas.openxmlformats.org/officeDocument/2006/math">
                    <m:r>
                      <a:rPr lang="en-US" sz="2800" i="1" smtClean="0">
                        <a:latin typeface="Cambria Math" panose="02040503050406030204" pitchFamily="18" charset="0"/>
                      </a:rPr>
                      <m:t>h</m:t>
                    </m:r>
                  </m:oMath>
                </a14:m>
                <a:r>
                  <a:rPr lang="en-US" sz="2800"/>
                  <a:t> at constant horizontal velocity and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Neglecting air resistance, the text will...</a:t>
                </a:r>
              </a:p>
            </p:txBody>
          </p:sp>
        </mc:Choice>
        <mc:Fallback xmlns="">
          <p:sp>
            <p:nvSpPr>
              <p:cNvPr id="3" name="Rectangle 2"/>
              <p:cNvSpPr>
                <a:spLocks noRot="1" noChangeAspect="1" noMove="1" noResize="1" noEditPoints="1" noAdjustHandles="1" noChangeArrowheads="1" noChangeShapeType="1" noTextEdit="1"/>
              </p:cNvSpPr>
              <p:nvPr/>
            </p:nvSpPr>
            <p:spPr>
              <a:xfrm>
                <a:off x="135465" y="80201"/>
                <a:ext cx="11861801" cy="954107"/>
              </a:xfrm>
              <a:prstGeom prst="rect">
                <a:avLst/>
              </a:prstGeom>
              <a:blipFill rotWithShape="0">
                <a:blip r:embed="rId3"/>
                <a:stretch>
                  <a:fillRect l="-1028" t="-5732" b="-17197"/>
                </a:stretch>
              </a:blipFill>
            </p:spPr>
            <p:txBody>
              <a:bodyPr/>
              <a:lstStyle/>
              <a:p>
                <a:r>
                  <a:rPr lang="en-US">
                    <a:noFill/>
                  </a:rPr>
                  <a:t> </a:t>
                </a:r>
              </a:p>
            </p:txBody>
          </p:sp>
        </mc:Fallback>
      </mc:AlternateContent>
      <p:sp>
        <p:nvSpPr>
          <p:cNvPr id="4" name="TextBox 3"/>
          <p:cNvSpPr txBox="1"/>
          <p:nvPr/>
        </p:nvSpPr>
        <p:spPr>
          <a:xfrm>
            <a:off x="135465" y="4072467"/>
            <a:ext cx="6298904" cy="2677656"/>
          </a:xfrm>
          <a:prstGeom prst="rect">
            <a:avLst/>
          </a:prstGeom>
          <a:noFill/>
        </p:spPr>
        <p:txBody>
          <a:bodyPr wrap="none" rtlCol="0">
            <a:spAutoFit/>
          </a:bodyPr>
          <a:lstStyle/>
          <a:p>
            <a:pPr marL="514350" indent="-514350">
              <a:lnSpc>
                <a:spcPct val="150000"/>
              </a:lnSpc>
              <a:buAutoNum type="alphaUcParenR"/>
            </a:pPr>
            <a:r>
              <a:rPr lang="en-US" sz="2800"/>
              <a:t>quickly lag behind the plane.</a:t>
            </a:r>
          </a:p>
          <a:p>
            <a:pPr marL="514350" indent="-514350">
              <a:lnSpc>
                <a:spcPct val="150000"/>
              </a:lnSpc>
              <a:buAutoNum type="alphaUcParenR"/>
            </a:pPr>
            <a:r>
              <a:rPr lang="en-US" sz="2800"/>
              <a:t>remain vertically under the plane.</a:t>
            </a:r>
          </a:p>
          <a:p>
            <a:pPr marL="514350" indent="-514350">
              <a:lnSpc>
                <a:spcPct val="150000"/>
              </a:lnSpc>
              <a:buAutoNum type="alphaUcParenR"/>
            </a:pPr>
            <a:r>
              <a:rPr lang="en-US" sz="2800"/>
              <a:t>move ahead of the plane.</a:t>
            </a:r>
          </a:p>
          <a:p>
            <a:pPr marL="514350" indent="-514350">
              <a:lnSpc>
                <a:spcPct val="150000"/>
              </a:lnSpc>
              <a:buAutoNum type="alphaUcParenR"/>
            </a:pPr>
            <a:r>
              <a:rPr lang="en-US" sz="2800"/>
              <a:t>it depends how fast the plane is flying.</a:t>
            </a:r>
          </a:p>
        </p:txBody>
      </p:sp>
    </p:spTree>
    <p:extLst>
      <p:ext uri="{BB962C8B-B14F-4D97-AF65-F5344CB8AC3E}">
        <p14:creationId xmlns:p14="http://schemas.microsoft.com/office/powerpoint/2010/main" val="345937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704" y="1322447"/>
            <a:ext cx="2987321" cy="173402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5" y="80201"/>
                <a:ext cx="11861801" cy="1384995"/>
              </a:xfrm>
              <a:prstGeom prst="rect">
                <a:avLst/>
              </a:prstGeom>
            </p:spPr>
            <p:txBody>
              <a:bodyPr wrap="square">
                <a:spAutoFit/>
              </a:bodyPr>
              <a:lstStyle/>
              <a:p>
                <a:r>
                  <a:rPr lang="en-US" sz="2800"/>
                  <a:t>A flaming physics text is dropped from an airplane flying at height </a:t>
                </a:r>
                <a14:m>
                  <m:oMath xmlns:m="http://schemas.openxmlformats.org/officeDocument/2006/math">
                    <m:r>
                      <a:rPr lang="en-US" sz="2800" i="1" smtClean="0">
                        <a:latin typeface="Cambria Math" panose="02040503050406030204" pitchFamily="18" charset="0"/>
                      </a:rPr>
                      <m:t>h</m:t>
                    </m:r>
                  </m:oMath>
                </a14:m>
                <a:r>
                  <a:rPr lang="en-US" sz="2800"/>
                  <a:t> at constant horizontal velocity and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Neglecting air resistance, what is the speed with which the text hits the ground?</a:t>
                </a:r>
              </a:p>
            </p:txBody>
          </p:sp>
        </mc:Choice>
        <mc:Fallback xmlns="">
          <p:sp>
            <p:nvSpPr>
              <p:cNvPr id="3" name="Rectangle 2"/>
              <p:cNvSpPr>
                <a:spLocks noRot="1" noChangeAspect="1" noMove="1" noResize="1" noEditPoints="1" noAdjustHandles="1" noChangeArrowheads="1" noChangeShapeType="1" noTextEdit="1"/>
              </p:cNvSpPr>
              <p:nvPr/>
            </p:nvSpPr>
            <p:spPr>
              <a:xfrm>
                <a:off x="135465" y="80201"/>
                <a:ext cx="11861801" cy="1384995"/>
              </a:xfrm>
              <a:prstGeom prst="rect">
                <a:avLst/>
              </a:prstGeom>
              <a:blipFill rotWithShape="0">
                <a:blip r:embed="rId3"/>
                <a:stretch>
                  <a:fillRect l="-1028"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5465" y="4394200"/>
                <a:ext cx="4143955" cy="2304092"/>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r>
                          <a:rPr lang="en-US" sz="2800" b="0" i="1" smtClean="0">
                            <a:latin typeface="Cambria Math" panose="02040503050406030204" pitchFamily="18" charset="0"/>
                          </a:rPr>
                          <m:t>𝑔h</m:t>
                        </m:r>
                      </m:e>
                    </m:rad>
                  </m:oMath>
                </a14:m>
                <a:endParaRPr lang="en-US" sz="2800"/>
              </a:p>
              <a:p>
                <a:pPr marL="514350" indent="-514350">
                  <a:lnSpc>
                    <a:spcPct val="150000"/>
                  </a:lnSpc>
                  <a:buAutoNum type="alphaUcParenR"/>
                </a:pPr>
                <a:r>
                  <a:rPr lang="en-US" sz="2800"/>
                  <a:t> </a:t>
                </a:r>
                <a14:m>
                  <m:oMath xmlns:m="http://schemas.openxmlformats.org/officeDocument/2006/math">
                    <m:rad>
                      <m:radPr>
                        <m:degHide m:val="on"/>
                        <m:ctrlPr>
                          <a:rPr lang="en-US" sz="2800" i="1">
                            <a:latin typeface="Cambria Math" panose="02040503050406030204" pitchFamily="18" charset="0"/>
                          </a:rPr>
                        </m:ctrlPr>
                      </m:radPr>
                      <m:deg/>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b="0" i="1" smtClean="0">
                            <a:latin typeface="Cambria Math" panose="02040503050406030204" pitchFamily="18" charset="0"/>
                          </a:rPr>
                          <m:t>+</m:t>
                        </m:r>
                        <m:r>
                          <a:rPr lang="en-US" sz="2800" i="1">
                            <a:latin typeface="Cambria Math" panose="02040503050406030204" pitchFamily="18" charset="0"/>
                          </a:rPr>
                          <m:t>2</m:t>
                        </m:r>
                        <m:r>
                          <a:rPr lang="en-US" sz="2800" i="1">
                            <a:latin typeface="Cambria Math" panose="02040503050406030204" pitchFamily="18" charset="0"/>
                          </a:rPr>
                          <m:t>𝑔h</m:t>
                        </m:r>
                      </m:e>
                    </m:rad>
                  </m:oMath>
                </a14:m>
                <a:endParaRPr lang="en-US" sz="2800"/>
              </a:p>
              <a:p>
                <a:pPr marL="514350" indent="-514350">
                  <a:lnSpc>
                    <a:spcPct val="150000"/>
                  </a:lnSpc>
                  <a:buAutoNum type="alphaUcParenR"/>
                </a:pPr>
                <a:r>
                  <a:rPr lang="en-US" sz="2800"/>
                  <a:t>Neither of these is right</a:t>
                </a:r>
              </a:p>
            </p:txBody>
          </p:sp>
        </mc:Choice>
        <mc:Fallback xmlns="">
          <p:sp>
            <p:nvSpPr>
              <p:cNvPr id="4" name="TextBox 3"/>
              <p:cNvSpPr txBox="1">
                <a:spLocks noRot="1" noChangeAspect="1" noMove="1" noResize="1" noEditPoints="1" noAdjustHandles="1" noChangeArrowheads="1" noChangeShapeType="1" noTextEdit="1"/>
              </p:cNvSpPr>
              <p:nvPr/>
            </p:nvSpPr>
            <p:spPr>
              <a:xfrm>
                <a:off x="135465" y="4394200"/>
                <a:ext cx="4143955" cy="2304092"/>
              </a:xfrm>
              <a:prstGeom prst="rect">
                <a:avLst/>
              </a:prstGeom>
              <a:blipFill rotWithShape="0">
                <a:blip r:embed="rId4"/>
                <a:stretch>
                  <a:fillRect l="-3088" r="-1618" b="-3704"/>
                </a:stretch>
              </a:blipFill>
            </p:spPr>
            <p:txBody>
              <a:bodyPr/>
              <a:lstStyle/>
              <a:p>
                <a:r>
                  <a:rPr lang="en-US">
                    <a:noFill/>
                  </a:rPr>
                  <a:t> </a:t>
                </a:r>
              </a:p>
            </p:txBody>
          </p:sp>
        </mc:Fallback>
      </mc:AlternateContent>
    </p:spTree>
    <p:extLst>
      <p:ext uri="{BB962C8B-B14F-4D97-AF65-F5344CB8AC3E}">
        <p14:creationId xmlns:p14="http://schemas.microsoft.com/office/powerpoint/2010/main" val="255428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71" t="54434" r="20757" b="7546"/>
          <a:stretch/>
        </p:blipFill>
        <p:spPr>
          <a:xfrm>
            <a:off x="300043" y="4331080"/>
            <a:ext cx="4528456" cy="221805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85058" y="174171"/>
                <a:ext cx="6117316" cy="3649589"/>
              </a:xfrm>
              <a:prstGeom prst="rect">
                <a:avLst/>
              </a:prstGeom>
              <a:noFill/>
            </p:spPr>
            <p:txBody>
              <a:bodyPr wrap="none" rtlCol="0">
                <a:spAutoFit/>
              </a:bodyPr>
              <a:lstStyle/>
              <a:p>
                <a:r>
                  <a:rPr lang="en-US" sz="2800" dirty="0"/>
                  <a:t>Three vectors,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oMath>
                </a14:m>
                <a:r>
                  <a:rPr lang="en-US" sz="2800" dirty="0"/>
                  <a:t>,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oMath>
                </a14:m>
                <a:r>
                  <a:rPr lang="en-US" sz="2800" dirty="0"/>
                  <a:t>, and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oMath>
                </a14:m>
                <a:r>
                  <a:rPr lang="en-US" sz="2800" dirty="0"/>
                  <a:t> are as shown:</a:t>
                </a:r>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Which vector is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𝑺</m:t>
                        </m:r>
                      </m:e>
                    </m:acc>
                    <m:r>
                      <a:rPr lang="en-US" sz="2800" b="0" i="0"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a:rPr lang="en-US" sz="2800" b="1" i="1" smtClean="0">
                        <a:latin typeface="Cambria Math" panose="02040503050406030204" pitchFamily="18" charset="0"/>
                      </a:rPr>
                      <m:t>−</m:t>
                    </m:r>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𝑪</m:t>
                        </m:r>
                      </m:e>
                    </m:acc>
                  </m:oMath>
                </a14:m>
                <a:r>
                  <a:rPr lang="en-US"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185058" y="174171"/>
                <a:ext cx="6117316" cy="3649589"/>
              </a:xfrm>
              <a:prstGeom prst="rect">
                <a:avLst/>
              </a:prstGeom>
              <a:blipFill>
                <a:blip r:embed="rId3"/>
                <a:stretch>
                  <a:fillRect l="-1992" t="-167" r="-996" b="-401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5B326C9-5885-4171-A8D7-5A10B3E60550}"/>
              </a:ext>
            </a:extLst>
          </p:cNvPr>
          <p:cNvPicPr>
            <a:picLocks noChangeAspect="1"/>
          </p:cNvPicPr>
          <p:nvPr/>
        </p:nvPicPr>
        <p:blipFill rotWithShape="1">
          <a:blip r:embed="rId2"/>
          <a:srcRect l="5071" t="20815" r="20757" b="45098"/>
          <a:stretch/>
        </p:blipFill>
        <p:spPr>
          <a:xfrm>
            <a:off x="7164970" y="174170"/>
            <a:ext cx="4528456" cy="1988631"/>
          </a:xfrm>
          <a:prstGeom prst="rect">
            <a:avLst/>
          </a:prstGeom>
        </p:spPr>
      </p:pic>
      <p:sp>
        <p:nvSpPr>
          <p:cNvPr id="2" name="TextBox 1">
            <a:extLst>
              <a:ext uri="{FF2B5EF4-FFF2-40B4-BE49-F238E27FC236}">
                <a16:creationId xmlns:a16="http://schemas.microsoft.com/office/drawing/2014/main" id="{6D324AF6-662E-4CFF-9890-24AE96FD28DD}"/>
              </a:ext>
            </a:extLst>
          </p:cNvPr>
          <p:cNvSpPr txBox="1"/>
          <p:nvPr/>
        </p:nvSpPr>
        <p:spPr>
          <a:xfrm>
            <a:off x="5075741" y="6112568"/>
            <a:ext cx="2606804" cy="523220"/>
          </a:xfrm>
          <a:prstGeom prst="rect">
            <a:avLst/>
          </a:prstGeom>
          <a:noFill/>
        </p:spPr>
        <p:txBody>
          <a:bodyPr wrap="none" rtlCol="0">
            <a:spAutoFit/>
          </a:bodyPr>
          <a:lstStyle/>
          <a:p>
            <a:r>
              <a:rPr lang="en-US" sz="2800" dirty="0"/>
              <a:t>E) None of these</a:t>
            </a:r>
          </a:p>
        </p:txBody>
      </p:sp>
    </p:spTree>
    <p:extLst>
      <p:ext uri="{BB962C8B-B14F-4D97-AF65-F5344CB8AC3E}">
        <p14:creationId xmlns:p14="http://schemas.microsoft.com/office/powerpoint/2010/main" val="89053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DMotionCTan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27295" t="32643" r="52133" b="44899"/>
          <a:stretch/>
        </p:blipFill>
        <p:spPr>
          <a:xfrm>
            <a:off x="3832983" y="1636002"/>
            <a:ext cx="3831771" cy="228164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70935" y="118533"/>
                <a:ext cx="11785598" cy="1815882"/>
              </a:xfrm>
              <a:prstGeom prst="rect">
                <a:avLst/>
              </a:prstGeom>
              <a:noFill/>
            </p:spPr>
            <p:txBody>
              <a:bodyPr wrap="square" rtlCol="0">
                <a:spAutoFit/>
              </a:bodyPr>
              <a:lstStyle/>
              <a:p>
                <a:r>
                  <a:rPr lang="en-US" sz="2800"/>
                  <a:t>A rifle is accurately aimed at a rabid monkey hanging from the branch of a tree. The instant the gun is fired, the monkey releases the branch and starts falling. The monkey is well within the range of the rifle. The initial speed of the bullet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What happens?</a:t>
                </a:r>
              </a:p>
            </p:txBody>
          </p:sp>
        </mc:Choice>
        <mc:Fallback xmlns="">
          <p:sp>
            <p:nvSpPr>
              <p:cNvPr id="3" name="TextBox 2"/>
              <p:cNvSpPr txBox="1">
                <a:spLocks noRot="1" noChangeAspect="1" noMove="1" noResize="1" noEditPoints="1" noAdjustHandles="1" noChangeArrowheads="1" noChangeShapeType="1" noTextEdit="1"/>
              </p:cNvSpPr>
              <p:nvPr/>
            </p:nvSpPr>
            <p:spPr>
              <a:xfrm>
                <a:off x="270935" y="118533"/>
                <a:ext cx="11785598" cy="1815882"/>
              </a:xfrm>
              <a:prstGeom prst="rect">
                <a:avLst/>
              </a:prstGeom>
              <a:blipFill rotWithShape="0">
                <a:blip r:embed="rId3"/>
                <a:stretch>
                  <a:fillRect l="-1034" t="-3020" r="-517"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0935" y="4455013"/>
                <a:ext cx="11709398" cy="2246769"/>
              </a:xfrm>
              <a:prstGeom prst="rect">
                <a:avLst/>
              </a:prstGeom>
              <a:noFill/>
            </p:spPr>
            <p:txBody>
              <a:bodyPr wrap="square" rtlCol="0">
                <a:spAutoFit/>
              </a:bodyPr>
              <a:lstStyle/>
              <a:p>
                <a:pPr marL="514350" indent="-514350">
                  <a:buAutoNum type="alphaUcParenR"/>
                </a:pPr>
                <a:r>
                  <a:rPr lang="en-US" sz="2800"/>
                  <a:t>The bullet finds its target, regardless of the value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oMath>
                </a14:m>
                <a:r>
                  <a:rPr lang="en-US" sz="2800"/>
                  <a:t> (assuming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oMath>
                </a14:m>
                <a:r>
                  <a:rPr lang="en-US" sz="2800"/>
                  <a:t> is still large enough to reach the air below the monkey).</a:t>
                </a:r>
              </a:p>
              <a:p>
                <a:pPr marL="514350" indent="-514350">
                  <a:lnSpc>
                    <a:spcPct val="150000"/>
                  </a:lnSpc>
                  <a:buAutoNum type="alphaUcParenR"/>
                </a:pPr>
                <a:r>
                  <a:rPr lang="en-US" sz="2800"/>
                  <a:t>The bullet hits the monkey only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oMath>
                </a14:m>
                <a:r>
                  <a:rPr lang="en-US" sz="2800"/>
                  <a:t> is large enough.</a:t>
                </a:r>
              </a:p>
              <a:p>
                <a:pPr marL="514350" indent="-514350">
                  <a:lnSpc>
                    <a:spcPct val="150000"/>
                  </a:lnSpc>
                  <a:buAutoNum type="alphaUcParenR"/>
                </a:pPr>
                <a:r>
                  <a:rPr lang="en-US" sz="2800"/>
                  <a:t>The bullet misses!</a:t>
                </a:r>
              </a:p>
            </p:txBody>
          </p:sp>
        </mc:Choice>
        <mc:Fallback xmlns="">
          <p:sp>
            <p:nvSpPr>
              <p:cNvPr id="4" name="TextBox 3"/>
              <p:cNvSpPr txBox="1">
                <a:spLocks noRot="1" noChangeAspect="1" noMove="1" noResize="1" noEditPoints="1" noAdjustHandles="1" noChangeArrowheads="1" noChangeShapeType="1" noTextEdit="1"/>
              </p:cNvSpPr>
              <p:nvPr/>
            </p:nvSpPr>
            <p:spPr>
              <a:xfrm>
                <a:off x="270935" y="4455013"/>
                <a:ext cx="11709398" cy="2246769"/>
              </a:xfrm>
              <a:prstGeom prst="rect">
                <a:avLst/>
              </a:prstGeom>
              <a:blipFill rotWithShape="0">
                <a:blip r:embed="rId4"/>
                <a:stretch>
                  <a:fillRect l="-1093" t="-2989" b="-4076"/>
                </a:stretch>
              </a:blipFill>
            </p:spPr>
            <p:txBody>
              <a:bodyPr/>
              <a:lstStyle/>
              <a:p>
                <a:r>
                  <a:rPr lang="en-US">
                    <a:noFill/>
                  </a:rPr>
                  <a:t> </a:t>
                </a:r>
              </a:p>
            </p:txBody>
          </p:sp>
        </mc:Fallback>
      </mc:AlternateContent>
    </p:spTree>
    <p:extLst>
      <p:ext uri="{BB962C8B-B14F-4D97-AF65-F5344CB8AC3E}">
        <p14:creationId xmlns:p14="http://schemas.microsoft.com/office/powerpoint/2010/main" val="3683670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5482" y="1068175"/>
            <a:ext cx="4389500" cy="1786283"/>
          </a:xfrm>
          <a:prstGeom prst="rect">
            <a:avLst/>
          </a:prstGeom>
        </p:spPr>
      </p:pic>
      <p:sp>
        <p:nvSpPr>
          <p:cNvPr id="3" name="Rectangle 2"/>
          <p:cNvSpPr/>
          <p:nvPr/>
        </p:nvSpPr>
        <p:spPr>
          <a:xfrm>
            <a:off x="177799" y="114068"/>
            <a:ext cx="11844867" cy="954107"/>
          </a:xfrm>
          <a:prstGeom prst="rect">
            <a:avLst/>
          </a:prstGeom>
        </p:spPr>
        <p:txBody>
          <a:bodyPr wrap="square">
            <a:spAutoFit/>
          </a:bodyPr>
          <a:lstStyle/>
          <a:p>
            <a:r>
              <a:rPr lang="en-US" sz="2800"/>
              <a:t>Velocity and acceleration vectors for an object are shown. What can we say about the x- and y-components of the acceleration?</a:t>
            </a:r>
          </a:p>
        </p:txBody>
      </p:sp>
      <mc:AlternateContent xmlns:mc="http://schemas.openxmlformats.org/markup-compatibility/2006" xmlns:a14="http://schemas.microsoft.com/office/drawing/2010/main">
        <mc:Choice Requires="a14">
          <p:sp>
            <p:nvSpPr>
              <p:cNvPr id="4" name="TextBox 3"/>
              <p:cNvSpPr txBox="1"/>
              <p:nvPr/>
            </p:nvSpPr>
            <p:spPr>
              <a:xfrm>
                <a:off x="177799" y="3081867"/>
                <a:ext cx="3376117" cy="3527889"/>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𝑥</m:t>
                        </m:r>
                      </m:sub>
                    </m:sSub>
                    <m:r>
                      <a:rPr lang="en-US" sz="2800" b="0" i="1" smtClean="0">
                        <a:latin typeface="Cambria Math" panose="02040503050406030204" pitchFamily="18" charset="0"/>
                      </a:rPr>
                      <m:t>&gt;0,     </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b="0" i="1" smtClean="0">
                            <a:latin typeface="Cambria Math" panose="02040503050406030204" pitchFamily="18" charset="0"/>
                          </a:rPr>
                          <m:t>𝑦</m:t>
                        </m:r>
                      </m:sub>
                    </m:sSub>
                    <m:r>
                      <a:rPr lang="en-US" sz="2800" i="1">
                        <a:latin typeface="Cambria Math" panose="02040503050406030204" pitchFamily="18" charset="0"/>
                      </a:rPr>
                      <m:t>&gt;0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i="1">
                        <a:latin typeface="Cambria Math" panose="02040503050406030204" pitchFamily="18" charset="0"/>
                      </a:rPr>
                      <m:t>&gt;0,     </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b="0" i="1" smtClean="0">
                        <a:latin typeface="Cambria Math" panose="02040503050406030204" pitchFamily="18" charset="0"/>
                      </a:rPr>
                      <m:t>&lt;</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b="0" i="1" smtClean="0">
                        <a:latin typeface="Cambria Math" panose="02040503050406030204" pitchFamily="18" charset="0"/>
                      </a:rPr>
                      <m:t>=</m:t>
                    </m:r>
                    <m:r>
                      <a:rPr lang="en-US" sz="2800" i="1">
                        <a:latin typeface="Cambria Math" panose="02040503050406030204" pitchFamily="18" charset="0"/>
                      </a:rPr>
                      <m:t>0,     </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i="1">
                        <a:latin typeface="Cambria Math" panose="02040503050406030204" pitchFamily="18" charset="0"/>
                      </a:rPr>
                      <m:t>&gt;0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𝑥</m:t>
                        </m:r>
                      </m:sub>
                    </m:sSub>
                    <m:r>
                      <a:rPr lang="en-US" sz="2800" b="0" i="1" smtClean="0">
                        <a:latin typeface="Cambria Math" panose="02040503050406030204" pitchFamily="18" charset="0"/>
                      </a:rPr>
                      <m:t>=</m:t>
                    </m:r>
                    <m:r>
                      <a:rPr lang="en-US" sz="2800" i="1">
                        <a:latin typeface="Cambria Math" panose="02040503050406030204" pitchFamily="18" charset="0"/>
                      </a:rPr>
                      <m:t>0,     </m:t>
                    </m:r>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𝑦</m:t>
                        </m:r>
                      </m:sub>
                    </m:sSub>
                    <m:r>
                      <a:rPr lang="en-US" sz="2800" b="0" i="1" smtClean="0">
                        <a:latin typeface="Cambria Math" panose="02040503050406030204" pitchFamily="18" charset="0"/>
                      </a:rPr>
                      <m:t>&lt;</m:t>
                    </m:r>
                    <m:r>
                      <a:rPr lang="en-US" sz="2800" i="1">
                        <a:latin typeface="Cambria Math" panose="02040503050406030204" pitchFamily="18" charset="0"/>
                      </a:rPr>
                      <m:t>0</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77799" y="3081867"/>
                <a:ext cx="3376117" cy="3527889"/>
              </a:xfrm>
              <a:prstGeom prst="rect">
                <a:avLst/>
              </a:prstGeom>
              <a:blipFill rotWithShape="0">
                <a:blip r:embed="rId3"/>
                <a:stretch>
                  <a:fillRect l="-3791" b="-2249"/>
                </a:stretch>
              </a:blipFill>
            </p:spPr>
            <p:txBody>
              <a:bodyPr/>
              <a:lstStyle/>
              <a:p>
                <a:r>
                  <a:rPr lang="en-US">
                    <a:noFill/>
                  </a:rPr>
                  <a:t> </a:t>
                </a:r>
              </a:p>
            </p:txBody>
          </p:sp>
        </mc:Fallback>
      </mc:AlternateContent>
    </p:spTree>
    <p:extLst>
      <p:ext uri="{BB962C8B-B14F-4D97-AF65-F5344CB8AC3E}">
        <p14:creationId xmlns:p14="http://schemas.microsoft.com/office/powerpoint/2010/main" val="405790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089" y="1817849"/>
            <a:ext cx="4743099" cy="1524132"/>
          </a:xfrm>
          <a:prstGeom prst="rect">
            <a:avLst/>
          </a:prstGeom>
        </p:spPr>
      </p:pic>
      <p:sp>
        <p:nvSpPr>
          <p:cNvPr id="3" name="Rectangle 2"/>
          <p:cNvSpPr/>
          <p:nvPr/>
        </p:nvSpPr>
        <p:spPr>
          <a:xfrm>
            <a:off x="284564" y="151179"/>
            <a:ext cx="11744150" cy="1384995"/>
          </a:xfrm>
          <a:prstGeom prst="rect">
            <a:avLst/>
          </a:prstGeom>
        </p:spPr>
        <p:txBody>
          <a:bodyPr wrap="square">
            <a:spAutoFit/>
          </a:bodyPr>
          <a:lstStyle/>
          <a:p>
            <a:r>
              <a:rPr lang="en-US" sz="2800"/>
              <a:t>Two fireworks are launched. For firework A, the launcher tilts up at an angle twice that of B. Both fireworks have the same initial speed. (As usual, neglect air resistance) Which projectile was in the air longer?</a:t>
            </a:r>
          </a:p>
        </p:txBody>
      </p:sp>
      <p:sp>
        <p:nvSpPr>
          <p:cNvPr id="4" name="TextBox 3"/>
          <p:cNvSpPr txBox="1"/>
          <p:nvPr/>
        </p:nvSpPr>
        <p:spPr>
          <a:xfrm>
            <a:off x="284564" y="4050936"/>
            <a:ext cx="5959708" cy="2677656"/>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A and B are in the air for equal time</a:t>
            </a:r>
          </a:p>
          <a:p>
            <a:pPr marL="514350" indent="-514350">
              <a:lnSpc>
                <a:spcPct val="150000"/>
              </a:lnSpc>
              <a:buAutoNum type="alphaUcParenR"/>
            </a:pPr>
            <a:r>
              <a:rPr lang="en-US" sz="2800"/>
              <a:t>Not enough information…</a:t>
            </a:r>
          </a:p>
        </p:txBody>
      </p:sp>
    </p:spTree>
    <p:extLst>
      <p:ext uri="{BB962C8B-B14F-4D97-AF65-F5344CB8AC3E}">
        <p14:creationId xmlns:p14="http://schemas.microsoft.com/office/powerpoint/2010/main" val="194510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p:cNvPicPr>
            <a:picLocks noChangeAspect="1"/>
          </p:cNvPicPr>
          <p:nvPr/>
        </p:nvPicPr>
        <p:blipFill>
          <a:blip r:embed="rId2"/>
          <a:stretch>
            <a:fillRect/>
          </a:stretch>
        </p:blipFill>
        <p:spPr>
          <a:xfrm>
            <a:off x="217714" y="3341914"/>
            <a:ext cx="8957613" cy="3145972"/>
          </a:xfrm>
          <a:prstGeom prst="rect">
            <a:avLst/>
          </a:prstGeom>
        </p:spPr>
      </p:pic>
      <p:sp>
        <p:nvSpPr>
          <p:cNvPr id="78" name="TextBox 77"/>
          <p:cNvSpPr txBox="1"/>
          <p:nvPr/>
        </p:nvSpPr>
        <p:spPr>
          <a:xfrm>
            <a:off x="217714" y="152400"/>
            <a:ext cx="7849585" cy="738664"/>
          </a:xfrm>
          <a:prstGeom prst="rect">
            <a:avLst/>
          </a:prstGeom>
          <a:noFill/>
        </p:spPr>
        <p:txBody>
          <a:bodyPr wrap="none" rtlCol="0">
            <a:spAutoFit/>
          </a:bodyPr>
          <a:lstStyle/>
          <a:p>
            <a:pPr>
              <a:lnSpc>
                <a:spcPct val="150000"/>
              </a:lnSpc>
            </a:pPr>
            <a:r>
              <a:rPr lang="en-US" sz="2800"/>
              <a:t>Which of the three punts has the longest hang time?</a:t>
            </a:r>
          </a:p>
        </p:txBody>
      </p:sp>
    </p:spTree>
    <p:extLst>
      <p:ext uri="{BB962C8B-B14F-4D97-AF65-F5344CB8AC3E}">
        <p14:creationId xmlns:p14="http://schemas.microsoft.com/office/powerpoint/2010/main" val="353519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4293" y="1816502"/>
            <a:ext cx="3379241" cy="1969435"/>
          </a:xfrm>
          <a:prstGeom prst="rect">
            <a:avLst/>
          </a:prstGeom>
        </p:spPr>
      </p:pic>
      <p:sp>
        <p:nvSpPr>
          <p:cNvPr id="3" name="Rectangle 2"/>
          <p:cNvSpPr/>
          <p:nvPr/>
        </p:nvSpPr>
        <p:spPr>
          <a:xfrm>
            <a:off x="168441" y="101133"/>
            <a:ext cx="11790947" cy="1815882"/>
          </a:xfrm>
          <a:prstGeom prst="rect">
            <a:avLst/>
          </a:prstGeom>
        </p:spPr>
        <p:txBody>
          <a:bodyPr wrap="square">
            <a:spAutoFit/>
          </a:bodyPr>
          <a:lstStyle/>
          <a:p>
            <a:r>
              <a:rPr lang="en-US" sz="2800"/>
              <a:t>A distraught student standing at the edge of a cliff throws one calculator straight up and another calculator straight down at the same initial speed. Neglecting air resistance, the one which hits the ground with the greatest speed is the one thrown…</a:t>
            </a:r>
          </a:p>
        </p:txBody>
      </p:sp>
      <p:sp>
        <p:nvSpPr>
          <p:cNvPr id="4" name="TextBox 3"/>
          <p:cNvSpPr txBox="1"/>
          <p:nvPr/>
        </p:nvSpPr>
        <p:spPr>
          <a:xfrm>
            <a:off x="112293" y="4648466"/>
            <a:ext cx="10515601" cy="2031325"/>
          </a:xfrm>
          <a:prstGeom prst="rect">
            <a:avLst/>
          </a:prstGeom>
          <a:noFill/>
        </p:spPr>
        <p:txBody>
          <a:bodyPr wrap="square" rtlCol="0">
            <a:spAutoFit/>
          </a:bodyPr>
          <a:lstStyle/>
          <a:p>
            <a:pPr marL="514350" indent="-514350">
              <a:lnSpc>
                <a:spcPct val="150000"/>
              </a:lnSpc>
              <a:buAutoNum type="alphaUcParenR"/>
            </a:pPr>
            <a:r>
              <a:rPr lang="en-US" sz="2800"/>
              <a:t>upward.</a:t>
            </a:r>
          </a:p>
          <a:p>
            <a:pPr marL="514350" indent="-514350">
              <a:lnSpc>
                <a:spcPct val="150000"/>
              </a:lnSpc>
              <a:buAutoNum type="alphaUcParenR"/>
            </a:pPr>
            <a:r>
              <a:rPr lang="en-US" sz="2800"/>
              <a:t>downward.</a:t>
            </a:r>
          </a:p>
          <a:p>
            <a:pPr marL="514350" indent="-514350">
              <a:lnSpc>
                <a:spcPct val="150000"/>
              </a:lnSpc>
              <a:buAutoNum type="alphaUcParenR"/>
            </a:pPr>
            <a:r>
              <a:rPr lang="en-US" sz="2800"/>
              <a:t>neither–they both hit at the same speed.</a:t>
            </a:r>
          </a:p>
        </p:txBody>
      </p:sp>
    </p:spTree>
    <p:extLst>
      <p:ext uri="{BB962C8B-B14F-4D97-AF65-F5344CB8AC3E}">
        <p14:creationId xmlns:p14="http://schemas.microsoft.com/office/powerpoint/2010/main" val="3897204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9637"/>
            <a:ext cx="11811000" cy="954107"/>
          </a:xfrm>
          <a:prstGeom prst="rect">
            <a:avLst/>
          </a:prstGeom>
        </p:spPr>
        <p:txBody>
          <a:bodyPr wrap="square">
            <a:spAutoFit/>
          </a:bodyPr>
          <a:lstStyle/>
          <a:p>
            <a:r>
              <a:rPr lang="en-US" sz="2800"/>
              <a:t>True or false: If the speed of an object moving in 2-D is constant, its acceleration must be zero.</a:t>
            </a:r>
          </a:p>
        </p:txBody>
      </p:sp>
      <p:sp>
        <p:nvSpPr>
          <p:cNvPr id="3" name="TextBox 2"/>
          <p:cNvSpPr txBox="1"/>
          <p:nvPr/>
        </p:nvSpPr>
        <p:spPr>
          <a:xfrm>
            <a:off x="228600" y="5279571"/>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21948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67" y="131002"/>
            <a:ext cx="11861800" cy="1384995"/>
          </a:xfrm>
          <a:prstGeom prst="rect">
            <a:avLst/>
          </a:prstGeom>
        </p:spPr>
        <p:txBody>
          <a:bodyPr wrap="square">
            <a:spAutoFit/>
          </a:bodyPr>
          <a:lstStyle/>
          <a:p>
            <a:r>
              <a:rPr lang="en-US" sz="2800" dirty="0"/>
              <a:t>A particle moves on the path shown, with constant speed. Its velocity vector at two different times is shown.  What is the direction of acceleration when it is at </a:t>
            </a:r>
            <a:r>
              <a:rPr lang="en-US" sz="2800" dirty="0" err="1"/>
              <a:t>pt</a:t>
            </a:r>
            <a:r>
              <a:rPr lang="en-US" sz="2800" dirty="0"/>
              <a:t> Y?</a:t>
            </a:r>
          </a:p>
        </p:txBody>
      </p:sp>
      <p:pic>
        <p:nvPicPr>
          <p:cNvPr id="3" name="Picture 2"/>
          <p:cNvPicPr>
            <a:picLocks noChangeAspect="1"/>
          </p:cNvPicPr>
          <p:nvPr/>
        </p:nvPicPr>
        <p:blipFill rotWithShape="1">
          <a:blip r:embed="rId2"/>
          <a:srcRect l="35092" t="5016" r="2663"/>
          <a:stretch/>
        </p:blipFill>
        <p:spPr>
          <a:xfrm>
            <a:off x="160867" y="3061432"/>
            <a:ext cx="5393266" cy="3564704"/>
          </a:xfrm>
          <a:prstGeom prst="rect">
            <a:avLst/>
          </a:prstGeom>
        </p:spPr>
      </p:pic>
    </p:spTree>
    <p:extLst>
      <p:ext uri="{BB962C8B-B14F-4D97-AF65-F5344CB8AC3E}">
        <p14:creationId xmlns:p14="http://schemas.microsoft.com/office/powerpoint/2010/main" val="3198032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0915" y="1333168"/>
            <a:ext cx="3462828" cy="2645893"/>
          </a:xfrm>
          <a:prstGeom prst="rect">
            <a:avLst/>
          </a:prstGeom>
        </p:spPr>
      </p:pic>
      <p:sp>
        <p:nvSpPr>
          <p:cNvPr id="3" name="Rectangle 2"/>
          <p:cNvSpPr/>
          <p:nvPr/>
        </p:nvSpPr>
        <p:spPr>
          <a:xfrm>
            <a:off x="206829" y="159859"/>
            <a:ext cx="11811000" cy="1384995"/>
          </a:xfrm>
          <a:prstGeom prst="rect">
            <a:avLst/>
          </a:prstGeom>
        </p:spPr>
        <p:txBody>
          <a:bodyPr wrap="square">
            <a:spAutoFit/>
          </a:bodyPr>
          <a:lstStyle/>
          <a:p>
            <a:r>
              <a:rPr lang="en-US" sz="2800"/>
              <a:t>A car travels around a track at constant speed. Of the three choices given below, over which one portion of the track is the magnitude of the acceleration the largest?</a:t>
            </a:r>
          </a:p>
        </p:txBody>
      </p:sp>
      <p:sp>
        <p:nvSpPr>
          <p:cNvPr id="4" name="Rectangle 3"/>
          <p:cNvSpPr/>
          <p:nvPr/>
        </p:nvSpPr>
        <p:spPr>
          <a:xfrm>
            <a:off x="206829" y="3979061"/>
            <a:ext cx="6096000" cy="2677656"/>
          </a:xfrm>
          <a:prstGeom prst="rect">
            <a:avLst/>
          </a:prstGeom>
        </p:spPr>
        <p:txBody>
          <a:bodyPr>
            <a:spAutoFit/>
          </a:bodyPr>
          <a:lstStyle/>
          <a:p>
            <a:pPr marL="514350" indent="-514350">
              <a:lnSpc>
                <a:spcPct val="150000"/>
              </a:lnSpc>
              <a:buAutoNum type="alphaUcParenR"/>
            </a:pPr>
            <a:r>
              <a:rPr lang="en-US" sz="2800"/>
              <a:t>1 to 2</a:t>
            </a:r>
          </a:p>
          <a:p>
            <a:pPr marL="514350" indent="-514350">
              <a:lnSpc>
                <a:spcPct val="150000"/>
              </a:lnSpc>
              <a:buAutoNum type="alphaUcParenR"/>
            </a:pPr>
            <a:r>
              <a:rPr lang="en-US" sz="2800"/>
              <a:t>2 to 3</a:t>
            </a:r>
          </a:p>
          <a:p>
            <a:pPr marL="514350" indent="-514350">
              <a:lnSpc>
                <a:spcPct val="150000"/>
              </a:lnSpc>
              <a:buAutoNum type="alphaUcParenR"/>
            </a:pPr>
            <a:r>
              <a:rPr lang="en-US" sz="2800"/>
              <a:t>3 to 4</a:t>
            </a:r>
          </a:p>
          <a:p>
            <a:pPr marL="514350" indent="-514350">
              <a:lnSpc>
                <a:spcPct val="150000"/>
              </a:lnSpc>
              <a:buAutoNum type="alphaUcParenR"/>
            </a:pPr>
            <a:r>
              <a:rPr lang="en-US" sz="2800"/>
              <a:t>Same everywhere</a:t>
            </a:r>
          </a:p>
        </p:txBody>
      </p:sp>
    </p:spTree>
    <p:extLst>
      <p:ext uri="{BB962C8B-B14F-4D97-AF65-F5344CB8AC3E}">
        <p14:creationId xmlns:p14="http://schemas.microsoft.com/office/powerpoint/2010/main" val="427432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0915" y="1333168"/>
            <a:ext cx="3462828" cy="2645893"/>
          </a:xfrm>
          <a:prstGeom prst="rect">
            <a:avLst/>
          </a:prstGeom>
        </p:spPr>
      </p:pic>
      <p:sp>
        <p:nvSpPr>
          <p:cNvPr id="3" name="Rectangle 2"/>
          <p:cNvSpPr/>
          <p:nvPr/>
        </p:nvSpPr>
        <p:spPr>
          <a:xfrm>
            <a:off x="206829" y="159859"/>
            <a:ext cx="11811000" cy="1384995"/>
          </a:xfrm>
          <a:prstGeom prst="rect">
            <a:avLst/>
          </a:prstGeom>
        </p:spPr>
        <p:txBody>
          <a:bodyPr wrap="square">
            <a:spAutoFit/>
          </a:bodyPr>
          <a:lstStyle/>
          <a:p>
            <a:r>
              <a:rPr lang="en-US" sz="2800"/>
              <a:t>A car travels around a track at constant speed. Of the three choices given below, over which one portion of the track is the magnitude of the acceleration the smallest?</a:t>
            </a:r>
          </a:p>
        </p:txBody>
      </p:sp>
      <p:sp>
        <p:nvSpPr>
          <p:cNvPr id="4" name="Rectangle 3"/>
          <p:cNvSpPr/>
          <p:nvPr/>
        </p:nvSpPr>
        <p:spPr>
          <a:xfrm>
            <a:off x="206829" y="3979061"/>
            <a:ext cx="6096000" cy="2677656"/>
          </a:xfrm>
          <a:prstGeom prst="rect">
            <a:avLst/>
          </a:prstGeom>
        </p:spPr>
        <p:txBody>
          <a:bodyPr>
            <a:spAutoFit/>
          </a:bodyPr>
          <a:lstStyle/>
          <a:p>
            <a:pPr marL="514350" indent="-514350">
              <a:lnSpc>
                <a:spcPct val="150000"/>
              </a:lnSpc>
              <a:buAutoNum type="alphaUcParenR"/>
            </a:pPr>
            <a:r>
              <a:rPr lang="en-US" sz="2800"/>
              <a:t>1 to 2</a:t>
            </a:r>
          </a:p>
          <a:p>
            <a:pPr marL="514350" indent="-514350">
              <a:lnSpc>
                <a:spcPct val="150000"/>
              </a:lnSpc>
              <a:buAutoNum type="alphaUcParenR"/>
            </a:pPr>
            <a:r>
              <a:rPr lang="en-US" sz="2800"/>
              <a:t>2 to 3</a:t>
            </a:r>
          </a:p>
          <a:p>
            <a:pPr marL="514350" indent="-514350">
              <a:lnSpc>
                <a:spcPct val="150000"/>
              </a:lnSpc>
              <a:buAutoNum type="alphaUcParenR"/>
            </a:pPr>
            <a:r>
              <a:rPr lang="en-US" sz="2800"/>
              <a:t>3 to 4</a:t>
            </a:r>
          </a:p>
          <a:p>
            <a:pPr marL="514350" indent="-514350">
              <a:lnSpc>
                <a:spcPct val="150000"/>
              </a:lnSpc>
              <a:buAutoNum type="alphaUcParenR"/>
            </a:pPr>
            <a:r>
              <a:rPr lang="en-US" sz="2800"/>
              <a:t>Same everywhere</a:t>
            </a:r>
          </a:p>
        </p:txBody>
      </p:sp>
    </p:spTree>
    <p:extLst>
      <p:ext uri="{BB962C8B-B14F-4D97-AF65-F5344CB8AC3E}">
        <p14:creationId xmlns:p14="http://schemas.microsoft.com/office/powerpoint/2010/main" val="99508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81469"/>
          <a:stretch/>
        </p:blipFill>
        <p:spPr>
          <a:xfrm>
            <a:off x="5363" y="3687153"/>
            <a:ext cx="1948475" cy="2316462"/>
          </a:xfrm>
          <a:prstGeom prst="rect">
            <a:avLst/>
          </a:prstGeom>
        </p:spPr>
      </p:pic>
      <p:pic>
        <p:nvPicPr>
          <p:cNvPr id="4" name="Picture 3"/>
          <p:cNvPicPr>
            <a:picLocks noChangeAspect="1"/>
          </p:cNvPicPr>
          <p:nvPr/>
        </p:nvPicPr>
        <p:blipFill>
          <a:blip r:embed="rId3"/>
          <a:stretch>
            <a:fillRect/>
          </a:stretch>
        </p:blipFill>
        <p:spPr>
          <a:xfrm>
            <a:off x="5080650" y="1644266"/>
            <a:ext cx="1971429" cy="2333333"/>
          </a:xfrm>
          <a:prstGeom prst="rect">
            <a:avLst/>
          </a:prstGeom>
        </p:spPr>
      </p:pic>
      <p:sp>
        <p:nvSpPr>
          <p:cNvPr id="5" name="Rectangle 4"/>
          <p:cNvSpPr/>
          <p:nvPr/>
        </p:nvSpPr>
        <p:spPr>
          <a:xfrm>
            <a:off x="126999" y="97135"/>
            <a:ext cx="11878733" cy="1384995"/>
          </a:xfrm>
          <a:prstGeom prst="rect">
            <a:avLst/>
          </a:prstGeom>
        </p:spPr>
        <p:txBody>
          <a:bodyPr wrap="square">
            <a:spAutoFit/>
          </a:bodyPr>
          <a:lstStyle/>
          <a:p>
            <a:r>
              <a:rPr lang="en-US" sz="2800"/>
              <a:t>A simple pendulum is swinging back and forth.  What is the direction of the acceleration of the pendulum mass at the moment when it is at maximum displacement to the right?</a:t>
            </a:r>
          </a:p>
        </p:txBody>
      </p:sp>
      <p:sp>
        <p:nvSpPr>
          <p:cNvPr id="6" name="TextBox 5"/>
          <p:cNvSpPr txBox="1"/>
          <p:nvPr/>
        </p:nvSpPr>
        <p:spPr>
          <a:xfrm>
            <a:off x="126999" y="3163933"/>
            <a:ext cx="1233030" cy="523220"/>
          </a:xfrm>
          <a:prstGeom prst="rect">
            <a:avLst/>
          </a:prstGeom>
          <a:noFill/>
        </p:spPr>
        <p:txBody>
          <a:bodyPr wrap="none" rtlCol="0">
            <a:spAutoFit/>
          </a:bodyPr>
          <a:lstStyle/>
          <a:p>
            <a:r>
              <a:rPr lang="en-US" sz="2800"/>
              <a:t>A) Zero</a:t>
            </a:r>
          </a:p>
        </p:txBody>
      </p:sp>
      <p:sp>
        <p:nvSpPr>
          <p:cNvPr id="7" name="TextBox 6"/>
          <p:cNvSpPr txBox="1"/>
          <p:nvPr/>
        </p:nvSpPr>
        <p:spPr>
          <a:xfrm>
            <a:off x="126999" y="6003615"/>
            <a:ext cx="2606804" cy="523220"/>
          </a:xfrm>
          <a:prstGeom prst="rect">
            <a:avLst/>
          </a:prstGeom>
          <a:noFill/>
        </p:spPr>
        <p:txBody>
          <a:bodyPr wrap="none" rtlCol="0">
            <a:spAutoFit/>
          </a:bodyPr>
          <a:lstStyle/>
          <a:p>
            <a:r>
              <a:rPr lang="en-US" sz="2800"/>
              <a:t>E) None of these</a:t>
            </a:r>
          </a:p>
        </p:txBody>
      </p:sp>
    </p:spTree>
    <p:extLst>
      <p:ext uri="{BB962C8B-B14F-4D97-AF65-F5344CB8AC3E}">
        <p14:creationId xmlns:p14="http://schemas.microsoft.com/office/powerpoint/2010/main" val="28224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13" y="235021"/>
            <a:ext cx="11625943" cy="1384995"/>
          </a:xfrm>
          <a:prstGeom prst="rect">
            <a:avLst/>
          </a:prstGeom>
        </p:spPr>
        <p:txBody>
          <a:bodyPr wrap="square">
            <a:spAutoFit/>
          </a:bodyPr>
          <a:lstStyle/>
          <a:p>
            <a:r>
              <a:rPr lang="en-US" sz="2800" dirty="0"/>
              <a:t>You are adding two vectors, one of length 20 and the other of length 40 units.  What is the only possible resultant magnitude that you can obtain out of the following choices?</a:t>
            </a:r>
          </a:p>
        </p:txBody>
      </p:sp>
      <p:sp>
        <p:nvSpPr>
          <p:cNvPr id="4" name="TextBox 3"/>
          <p:cNvSpPr txBox="1"/>
          <p:nvPr/>
        </p:nvSpPr>
        <p:spPr>
          <a:xfrm>
            <a:off x="293913" y="3313722"/>
            <a:ext cx="1252266" cy="3323987"/>
          </a:xfrm>
          <a:prstGeom prst="rect">
            <a:avLst/>
          </a:prstGeom>
          <a:noFill/>
        </p:spPr>
        <p:txBody>
          <a:bodyPr wrap="none" rtlCol="0">
            <a:spAutoFit/>
          </a:bodyPr>
          <a:lstStyle/>
          <a:p>
            <a:pPr marL="514350" indent="-514350">
              <a:lnSpc>
                <a:spcPct val="150000"/>
              </a:lnSpc>
              <a:buAutoNum type="alphaUcParenR"/>
            </a:pPr>
            <a:r>
              <a:rPr lang="en-US" sz="2800"/>
              <a:t>0</a:t>
            </a:r>
          </a:p>
          <a:p>
            <a:pPr marL="514350" indent="-514350">
              <a:lnSpc>
                <a:spcPct val="150000"/>
              </a:lnSpc>
              <a:buAutoNum type="alphaUcParenR"/>
            </a:pPr>
            <a:r>
              <a:rPr lang="en-US" sz="2800"/>
              <a:t>18</a:t>
            </a:r>
          </a:p>
          <a:p>
            <a:pPr marL="514350" indent="-514350">
              <a:lnSpc>
                <a:spcPct val="150000"/>
              </a:lnSpc>
              <a:buAutoNum type="alphaUcParenR"/>
            </a:pPr>
            <a:r>
              <a:rPr lang="en-US" sz="2800"/>
              <a:t>37</a:t>
            </a:r>
          </a:p>
          <a:p>
            <a:pPr marL="514350" indent="-514350">
              <a:lnSpc>
                <a:spcPct val="150000"/>
              </a:lnSpc>
              <a:buAutoNum type="alphaUcParenR"/>
            </a:pPr>
            <a:r>
              <a:rPr lang="en-US" sz="2800"/>
              <a:t>64</a:t>
            </a:r>
          </a:p>
          <a:p>
            <a:pPr marL="514350" indent="-514350">
              <a:lnSpc>
                <a:spcPct val="150000"/>
              </a:lnSpc>
              <a:buAutoNum type="alphaUcParenR"/>
            </a:pPr>
            <a:r>
              <a:rPr lang="en-US" sz="2800"/>
              <a:t>100</a:t>
            </a:r>
          </a:p>
        </p:txBody>
      </p:sp>
    </p:spTree>
    <p:extLst>
      <p:ext uri="{BB962C8B-B14F-4D97-AF65-F5344CB8AC3E}">
        <p14:creationId xmlns:p14="http://schemas.microsoft.com/office/powerpoint/2010/main" val="371190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9164" y="1461475"/>
            <a:ext cx="4038293" cy="352417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5119" y="264775"/>
                <a:ext cx="11681823" cy="954107"/>
              </a:xfrm>
              <a:prstGeom prst="rect">
                <a:avLst/>
              </a:prstGeom>
            </p:spPr>
            <p:txBody>
              <a:bodyPr wrap="square">
                <a:spAutoFit/>
              </a:bodyPr>
              <a:lstStyle/>
              <a:p>
                <a:r>
                  <a:rPr lang="en-US" sz="2800"/>
                  <a:t>The solid line has length </a:t>
                </a:r>
                <a14:m>
                  <m:oMath xmlns:m="http://schemas.openxmlformats.org/officeDocument/2006/math">
                    <m:r>
                      <a:rPr lang="en-US" sz="2800" b="0" i="1" smtClean="0">
                        <a:latin typeface="Cambria Math" panose="02040503050406030204" pitchFamily="18" charset="0"/>
                      </a:rPr>
                      <m:t>𝐴</m:t>
                    </m:r>
                  </m:oMath>
                </a14:m>
                <a:r>
                  <a:rPr lang="en-US" sz="2800"/>
                  <a:t> and makes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with the negative y-axis. What is the length of the dashed line?</a:t>
                </a:r>
              </a:p>
            </p:txBody>
          </p:sp>
        </mc:Choice>
        <mc:Fallback xmlns="">
          <p:sp>
            <p:nvSpPr>
              <p:cNvPr id="3" name="Rectangle 2"/>
              <p:cNvSpPr>
                <a:spLocks noRot="1" noChangeAspect="1" noMove="1" noResize="1" noEditPoints="1" noAdjustHandles="1" noChangeArrowheads="1" noChangeShapeType="1" noTextEdit="1"/>
              </p:cNvSpPr>
              <p:nvPr/>
            </p:nvSpPr>
            <p:spPr>
              <a:xfrm>
                <a:off x="325119" y="264775"/>
                <a:ext cx="11681823" cy="954107"/>
              </a:xfrm>
              <a:prstGeom prst="rect">
                <a:avLst/>
              </a:prstGeom>
              <a:blipFill rotWithShape="0">
                <a:blip r:embed="rId3"/>
                <a:stretch>
                  <a:fillRect l="-1043" t="-5732" r="-1304"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25119" y="2838268"/>
                <a:ext cx="1852430" cy="3919791"/>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tan</m:t>
                        </m:r>
                      </m:fName>
                      <m:e>
                        <m:r>
                          <a:rPr lang="en-US" sz="2800" b="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num>
                      <m:den>
                        <m:r>
                          <a:rPr lang="en-US" sz="2800" b="0" i="1" smtClean="0">
                            <a:latin typeface="Cambria Math" panose="02040503050406030204" pitchFamily="18" charset="0"/>
                          </a:rPr>
                          <m:t>𝐴</m:t>
                        </m:r>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i="1" smtClean="0">
                                <a:latin typeface="Cambria Math" panose="02040503050406030204" pitchFamily="18" charset="0"/>
                                <a:ea typeface="Cambria Math" panose="02040503050406030204" pitchFamily="18" charset="0"/>
                              </a:rPr>
                              <m:t>𝜃</m:t>
                            </m:r>
                          </m:e>
                        </m:func>
                      </m:num>
                      <m:den>
                        <m:r>
                          <a:rPr lang="en-US" sz="2800" b="0" i="1" smtClean="0">
                            <a:latin typeface="Cambria Math" panose="02040503050406030204" pitchFamily="18" charset="0"/>
                          </a:rPr>
                          <m:t>𝐴</m:t>
                        </m:r>
                      </m:den>
                    </m:f>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325119" y="2838268"/>
                <a:ext cx="1852430" cy="3919791"/>
              </a:xfrm>
              <a:prstGeom prst="rect">
                <a:avLst/>
              </a:prstGeom>
              <a:blipFill rotWithShape="0">
                <a:blip r:embed="rId4"/>
                <a:stretch>
                  <a:fillRect l="-6908"/>
                </a:stretch>
              </a:blipFill>
            </p:spPr>
            <p:txBody>
              <a:bodyPr/>
              <a:lstStyle/>
              <a:p>
                <a:r>
                  <a:rPr lang="en-US">
                    <a:noFill/>
                  </a:rPr>
                  <a:t> </a:t>
                </a:r>
              </a:p>
            </p:txBody>
          </p:sp>
        </mc:Fallback>
      </mc:AlternateContent>
    </p:spTree>
    <p:extLst>
      <p:ext uri="{BB962C8B-B14F-4D97-AF65-F5344CB8AC3E}">
        <p14:creationId xmlns:p14="http://schemas.microsoft.com/office/powerpoint/2010/main" val="172022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46741" y="924379"/>
            <a:ext cx="3999830" cy="349061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38760" y="198120"/>
                <a:ext cx="10730823" cy="576761"/>
              </a:xfrm>
              <a:prstGeom prst="rect">
                <a:avLst/>
              </a:prstGeom>
              <a:noFill/>
            </p:spPr>
            <p:txBody>
              <a:bodyPr wrap="none" rtlCol="0">
                <a:spAutoFit/>
              </a:bodyPr>
              <a:lstStyle/>
              <a:p>
                <a:r>
                  <a:rPr lang="en-US" sz="2800"/>
                  <a:t>What is the correct expression for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𝑦</m:t>
                        </m:r>
                      </m:sub>
                    </m:sSub>
                  </m:oMath>
                </a14:m>
                <a:r>
                  <a:rPr lang="en-US" sz="2800"/>
                  <a:t>, the y-component of the vector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𝑨</m:t>
                        </m:r>
                      </m:e>
                    </m:acc>
                  </m:oMath>
                </a14:m>
                <a:r>
                  <a:rPr lang="en-US" sz="2800"/>
                  <a:t>?</a:t>
                </a:r>
              </a:p>
            </p:txBody>
          </p:sp>
        </mc:Choice>
        <mc:Fallback xmlns="">
          <p:sp>
            <p:nvSpPr>
              <p:cNvPr id="13" name="TextBox 12"/>
              <p:cNvSpPr txBox="1">
                <a:spLocks noRot="1" noChangeAspect="1" noMove="1" noResize="1" noEditPoints="1" noAdjustHandles="1" noChangeArrowheads="1" noChangeShapeType="1" noTextEdit="1"/>
              </p:cNvSpPr>
              <p:nvPr/>
            </p:nvSpPr>
            <p:spPr>
              <a:xfrm>
                <a:off x="238760" y="198120"/>
                <a:ext cx="10730823" cy="576761"/>
              </a:xfrm>
              <a:prstGeom prst="rect">
                <a:avLst/>
              </a:prstGeom>
              <a:blipFill rotWithShape="0">
                <a:blip r:embed="rId3"/>
                <a:stretch>
                  <a:fillRect l="-1136" t="-5319" r="-284" b="-25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8760" y="3349898"/>
                <a:ext cx="2842445" cy="3323987"/>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𝐴</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endParaRPr lang="en-US" sz="2800" dirty="0"/>
              </a:p>
              <a:p>
                <a:pPr marL="514350" indent="-514350">
                  <a:lnSpc>
                    <a:spcPct val="150000"/>
                  </a:lnSpc>
                  <a:buAutoNum type="alphaUcParenR"/>
                </a:pPr>
                <a:r>
                  <a:rPr lang="en-US" sz="2800" dirty="0"/>
                  <a:t> None of these</a:t>
                </a:r>
              </a:p>
            </p:txBody>
          </p:sp>
        </mc:Choice>
        <mc:Fallback xmlns="">
          <p:sp>
            <p:nvSpPr>
              <p:cNvPr id="14" name="TextBox 13"/>
              <p:cNvSpPr txBox="1">
                <a:spLocks noRot="1" noChangeAspect="1" noMove="1" noResize="1" noEditPoints="1" noAdjustHandles="1" noChangeArrowheads="1" noChangeShapeType="1" noTextEdit="1"/>
              </p:cNvSpPr>
              <p:nvPr/>
            </p:nvSpPr>
            <p:spPr>
              <a:xfrm>
                <a:off x="238760" y="3349898"/>
                <a:ext cx="2842445" cy="3323987"/>
              </a:xfrm>
              <a:prstGeom prst="rect">
                <a:avLst/>
              </a:prstGeom>
              <a:blipFill rotWithShape="0">
                <a:blip r:embed="rId4"/>
                <a:stretch>
                  <a:fillRect l="-4506" r="-3219" b="-2385"/>
                </a:stretch>
              </a:blipFill>
            </p:spPr>
            <p:txBody>
              <a:bodyPr/>
              <a:lstStyle/>
              <a:p>
                <a:r>
                  <a:rPr lang="en-US">
                    <a:noFill/>
                  </a:rPr>
                  <a:t> </a:t>
                </a:r>
              </a:p>
            </p:txBody>
          </p:sp>
        </mc:Fallback>
      </mc:AlternateContent>
    </p:spTree>
    <p:extLst>
      <p:ext uri="{BB962C8B-B14F-4D97-AF65-F5344CB8AC3E}">
        <p14:creationId xmlns:p14="http://schemas.microsoft.com/office/powerpoint/2010/main" val="77581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3" y="122535"/>
            <a:ext cx="11912600" cy="523220"/>
          </a:xfrm>
          <a:prstGeom prst="rect">
            <a:avLst/>
          </a:prstGeom>
        </p:spPr>
        <p:txBody>
          <a:bodyPr wrap="square">
            <a:spAutoFit/>
          </a:bodyPr>
          <a:lstStyle/>
          <a:p>
            <a:r>
              <a:rPr lang="en-US" sz="2800"/>
              <a:t>How many of the following equations make no sense?</a:t>
            </a:r>
          </a:p>
        </p:txBody>
      </p:sp>
      <mc:AlternateContent xmlns:mc="http://schemas.openxmlformats.org/markup-compatibility/2006" xmlns:a14="http://schemas.microsoft.com/office/drawing/2010/main">
        <mc:Choice Requires="a14">
          <p:sp>
            <p:nvSpPr>
              <p:cNvPr id="3" name="TextBox 2"/>
              <p:cNvSpPr txBox="1"/>
              <p:nvPr/>
            </p:nvSpPr>
            <p:spPr>
              <a:xfrm>
                <a:off x="5039149" y="645755"/>
                <a:ext cx="2172966" cy="3212290"/>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1" i="1" smtClean="0">
                              <a:latin typeface="Cambria Math" panose="02040503050406030204" pitchFamily="18" charset="0"/>
                            </a:rPr>
                            <m:t>𝑨</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m:rPr>
                              <m:nor/>
                            </m:rPr>
                            <a:rPr lang="en-US" sz="2400" b="1" i="0" smtClean="0">
                              <a:latin typeface="Cambria Math" panose="02040503050406030204" pitchFamily="18" charset="0"/>
                            </a:rPr>
                            <m:t>j</m:t>
                          </m:r>
                        </m:e>
                      </m:acc>
                    </m:oMath>
                  </m:oMathPara>
                </a14:m>
                <a:endParaRPr lang="en-US" sz="2400"/>
              </a:p>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1" i="1">
                              <a:latin typeface="Cambria Math" panose="02040503050406030204" pitchFamily="18" charset="0"/>
                            </a:rPr>
                            <m:t>𝑨</m:t>
                          </m:r>
                        </m:e>
                      </m:acc>
                      <m:r>
                        <a:rPr lang="en-US" sz="2400" i="1">
                          <a:latin typeface="Cambria Math" panose="02040503050406030204" pitchFamily="18" charset="0"/>
                        </a:rPr>
                        <m:t>=</m:t>
                      </m:r>
                      <m:r>
                        <a:rPr lang="en-US" sz="2400" b="0" i="1" smtClean="0">
                          <a:latin typeface="Cambria Math" panose="02040503050406030204" pitchFamily="18" charset="0"/>
                        </a:rPr>
                        <m:t>3</m:t>
                      </m:r>
                      <m:acc>
                        <m:accPr>
                          <m:chr m:val="̂"/>
                          <m:ctrlPr>
                            <a:rPr lang="en-US" sz="2400" i="1">
                              <a:latin typeface="Cambria Math" panose="02040503050406030204" pitchFamily="18" charset="0"/>
                            </a:rPr>
                          </m:ctrlPr>
                        </m:accPr>
                        <m:e>
                          <m:r>
                            <m:rPr>
                              <m:nor/>
                            </m:rPr>
                            <a:rPr lang="en-US" sz="2400" b="1" i="0" smtClean="0">
                              <a:latin typeface="Cambria Math" panose="02040503050406030204" pitchFamily="18" charset="0"/>
                            </a:rPr>
                            <m:t>i</m:t>
                          </m:r>
                        </m:e>
                      </m:acc>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m:rPr>
                              <m:nor/>
                            </m:rPr>
                            <a:rPr lang="en-US" sz="2400" b="1">
                              <a:latin typeface="Cambria Math" panose="02040503050406030204" pitchFamily="18" charset="0"/>
                            </a:rPr>
                            <m:t>j</m:t>
                          </m:r>
                        </m:e>
                      </m:acc>
                      <m:r>
                        <a:rPr lang="en-US" sz="2400" b="0" i="1" smtClean="0">
                          <a:latin typeface="Cambria Math" panose="02040503050406030204" pitchFamily="18" charset="0"/>
                        </a:rPr>
                        <m:t>−5</m:t>
                      </m:r>
                      <m:acc>
                        <m:accPr>
                          <m:chr m:val="̂"/>
                          <m:ctrlPr>
                            <a:rPr lang="en-US" sz="2400" i="1">
                              <a:latin typeface="Cambria Math" panose="02040503050406030204" pitchFamily="18" charset="0"/>
                            </a:rPr>
                          </m:ctrlPr>
                        </m:accPr>
                        <m:e>
                          <m:r>
                            <m:rPr>
                              <m:nor/>
                            </m:rPr>
                            <a:rPr lang="en-US" sz="2400" b="1">
                              <a:latin typeface="Cambria Math" panose="02040503050406030204" pitchFamily="18" charset="0"/>
                            </a:rPr>
                            <m:t>j</m:t>
                          </m:r>
                        </m:e>
                      </m:acc>
                    </m:oMath>
                  </m:oMathPara>
                </a14:m>
                <a:endParaRPr lang="en-US" sz="2400"/>
              </a:p>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1" i="1" smtClean="0">
                              <a:latin typeface="Cambria Math" panose="02040503050406030204" pitchFamily="18" charset="0"/>
                            </a:rPr>
                            <m:t>𝑪</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b="1" i="1" smtClean="0">
                              <a:latin typeface="Cambria Math" panose="02040503050406030204" pitchFamily="18" charset="0"/>
                            </a:rPr>
                            <m:t>𝑨</m:t>
                          </m:r>
                        </m:e>
                      </m:acc>
                      <m:r>
                        <a:rPr lang="en-US" sz="2400" b="0" i="1" smtClean="0">
                          <a:latin typeface="Cambria Math" panose="02040503050406030204" pitchFamily="18" charset="0"/>
                        </a:rPr>
                        <m:t>/3</m:t>
                      </m:r>
                    </m:oMath>
                  </m:oMathPara>
                </a14:m>
                <a:endParaRPr lang="en-US" sz="2400"/>
              </a:p>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1" i="1" smtClean="0">
                              <a:latin typeface="Cambria Math" panose="02040503050406030204" pitchFamily="18" charset="0"/>
                            </a:rPr>
                            <m:t>𝑪</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b="1" i="1" smtClean="0">
                              <a:latin typeface="Cambria Math" panose="02040503050406030204" pitchFamily="18" charset="0"/>
                            </a:rPr>
                            <m:t>𝑨</m:t>
                          </m:r>
                        </m:e>
                      </m:acc>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m:rPr>
                              <m:nor/>
                            </m:rPr>
                            <a:rPr lang="en-US" sz="2400" b="1" i="0" smtClean="0">
                              <a:latin typeface="Cambria Math" panose="02040503050406030204" pitchFamily="18" charset="0"/>
                            </a:rPr>
                            <m:t>i</m:t>
                          </m:r>
                        </m:e>
                      </m:acc>
                    </m:oMath>
                  </m:oMathPara>
                </a14:m>
                <a:endParaRPr lang="en-US" sz="2400"/>
              </a:p>
              <a:p>
                <a:pPr>
                  <a:lnSpc>
                    <a:spcPct val="150000"/>
                  </a:lnSpc>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1" i="1" smtClean="0">
                              <a:latin typeface="Cambria Math" panose="02040503050406030204" pitchFamily="18" charset="0"/>
                            </a:rPr>
                            <m:t>𝑪</m:t>
                          </m:r>
                        </m:e>
                      </m:acc>
                      <m:r>
                        <a:rPr lang="en-US" sz="2400" i="1">
                          <a:latin typeface="Cambria Math" panose="02040503050406030204" pitchFamily="18" charset="0"/>
                        </a:rPr>
                        <m:t>=</m:t>
                      </m:r>
                      <m:r>
                        <a:rPr lang="en-US" sz="2400" b="0" i="1" smtClean="0">
                          <a:latin typeface="Cambria Math" panose="02040503050406030204" pitchFamily="18" charset="0"/>
                        </a:rPr>
                        <m:t>4−</m:t>
                      </m:r>
                      <m:acc>
                        <m:accPr>
                          <m:chr m:val="̂"/>
                          <m:ctrlPr>
                            <a:rPr lang="en-US" sz="2400" i="1">
                              <a:latin typeface="Cambria Math" panose="02040503050406030204" pitchFamily="18" charset="0"/>
                            </a:rPr>
                          </m:ctrlPr>
                        </m:accPr>
                        <m:e>
                          <m:r>
                            <m:rPr>
                              <m:nor/>
                            </m:rPr>
                            <a:rPr lang="en-US" sz="2400" b="1">
                              <a:latin typeface="Cambria Math" panose="02040503050406030204" pitchFamily="18" charset="0"/>
                            </a:rPr>
                            <m:t>i</m:t>
                          </m:r>
                        </m:e>
                      </m:acc>
                    </m:oMath>
                  </m:oMathPara>
                </a14:m>
                <a:endParaRPr lang="en-US" sz="2400"/>
              </a:p>
            </p:txBody>
          </p:sp>
        </mc:Choice>
        <mc:Fallback xmlns="">
          <p:sp>
            <p:nvSpPr>
              <p:cNvPr id="3" name="TextBox 2"/>
              <p:cNvSpPr txBox="1">
                <a:spLocks noRot="1" noChangeAspect="1" noMove="1" noResize="1" noEditPoints="1" noAdjustHandles="1" noChangeArrowheads="1" noChangeShapeType="1" noTextEdit="1"/>
              </p:cNvSpPr>
              <p:nvPr/>
            </p:nvSpPr>
            <p:spPr>
              <a:xfrm>
                <a:off x="5039149" y="645755"/>
                <a:ext cx="2172966" cy="3212290"/>
              </a:xfrm>
              <a:prstGeom prst="rect">
                <a:avLst/>
              </a:prstGeom>
              <a:blipFill rotWithShape="0">
                <a:blip r:embed="rId2"/>
                <a:stretch>
                  <a:fillRect/>
                </a:stretch>
              </a:blipFill>
            </p:spPr>
            <p:txBody>
              <a:bodyPr/>
              <a:lstStyle/>
              <a:p>
                <a:r>
                  <a:rPr lang="en-US">
                    <a:noFill/>
                  </a:rPr>
                  <a:t> </a:t>
                </a:r>
              </a:p>
            </p:txBody>
          </p:sp>
        </mc:Fallback>
      </mc:AlternateContent>
      <p:sp>
        <p:nvSpPr>
          <p:cNvPr id="4" name="TextBox 3"/>
          <p:cNvSpPr txBox="1"/>
          <p:nvPr/>
        </p:nvSpPr>
        <p:spPr>
          <a:xfrm>
            <a:off x="169331" y="3395133"/>
            <a:ext cx="4146263" cy="3323987"/>
          </a:xfrm>
          <a:prstGeom prst="rect">
            <a:avLst/>
          </a:prstGeom>
          <a:noFill/>
        </p:spPr>
        <p:txBody>
          <a:bodyPr wrap="none" rtlCol="0">
            <a:spAutoFit/>
          </a:bodyPr>
          <a:lstStyle/>
          <a:p>
            <a:pPr marL="514350" indent="-514350">
              <a:lnSpc>
                <a:spcPct val="150000"/>
              </a:lnSpc>
              <a:buAutoNum type="alphaUcParenR"/>
            </a:pPr>
            <a:r>
              <a:rPr lang="en-US" sz="2800"/>
              <a:t>0 (they all make sense!)</a:t>
            </a:r>
          </a:p>
          <a:p>
            <a:pPr marL="514350" indent="-514350">
              <a:lnSpc>
                <a:spcPct val="150000"/>
              </a:lnSpc>
              <a:buAutoNum type="alphaUcParenR"/>
            </a:pPr>
            <a:r>
              <a:rPr lang="en-US" sz="2800"/>
              <a:t>1</a:t>
            </a:r>
          </a:p>
          <a:p>
            <a:pPr marL="514350" indent="-514350">
              <a:lnSpc>
                <a:spcPct val="150000"/>
              </a:lnSpc>
              <a:buAutoNum type="alphaUcParenR"/>
            </a:pPr>
            <a:r>
              <a:rPr lang="en-US" sz="2800"/>
              <a:t>2</a:t>
            </a:r>
          </a:p>
          <a:p>
            <a:pPr marL="514350" indent="-514350">
              <a:lnSpc>
                <a:spcPct val="150000"/>
              </a:lnSpc>
              <a:buAutoNum type="alphaUcParenR"/>
            </a:pPr>
            <a:r>
              <a:rPr lang="en-US" sz="2800"/>
              <a:t>3</a:t>
            </a:r>
          </a:p>
          <a:p>
            <a:pPr marL="514350" indent="-514350">
              <a:lnSpc>
                <a:spcPct val="150000"/>
              </a:lnSpc>
              <a:buAutoNum type="alphaUcParenR"/>
            </a:pPr>
            <a:r>
              <a:rPr lang="en-US" sz="2800"/>
              <a:t>4 or more are nonsense</a:t>
            </a:r>
          </a:p>
        </p:txBody>
      </p:sp>
    </p:spTree>
    <p:extLst>
      <p:ext uri="{BB962C8B-B14F-4D97-AF65-F5344CB8AC3E}">
        <p14:creationId xmlns:p14="http://schemas.microsoft.com/office/powerpoint/2010/main" val="92043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123144" y="183277"/>
            <a:ext cx="11916456" cy="1384995"/>
          </a:xfrm>
          <a:prstGeom prst="rect">
            <a:avLst/>
          </a:prstGeom>
          <a:noFill/>
        </p:spPr>
        <p:txBody>
          <a:bodyPr wrap="square" rtlCol="0">
            <a:spAutoFit/>
          </a:bodyPr>
          <a:lstStyle/>
          <a:p>
            <a:r>
              <a:rPr lang="en-US" sz="2800" dirty="0"/>
              <a:t>The vector </a:t>
            </a:r>
            <a:r>
              <a:rPr lang="en-US" sz="2800" b="1" dirty="0"/>
              <a:t>A</a:t>
            </a:r>
            <a:r>
              <a:rPr lang="en-US" sz="2800" dirty="0"/>
              <a:t> has length 5. The vector </a:t>
            </a:r>
            <a:r>
              <a:rPr lang="en-US" sz="2800" b="1" dirty="0"/>
              <a:t>B</a:t>
            </a:r>
            <a:r>
              <a:rPr lang="en-US" sz="2800" dirty="0"/>
              <a:t> has magnitude 4. You have no other information about the two vectors. Which one of the following statements about the vector </a:t>
            </a:r>
            <a:r>
              <a:rPr lang="en-US" sz="2800" b="1" dirty="0"/>
              <a:t>A</a:t>
            </a:r>
            <a:r>
              <a:rPr lang="en-US" sz="2800" dirty="0"/>
              <a:t>+</a:t>
            </a:r>
            <a:r>
              <a:rPr lang="en-US" sz="2800" b="1" dirty="0"/>
              <a:t>B </a:t>
            </a:r>
            <a:r>
              <a:rPr lang="en-US" sz="2800" dirty="0"/>
              <a:t>must be true?</a:t>
            </a:r>
            <a:endParaRPr lang="en-US" sz="2800" i="1" dirty="0"/>
          </a:p>
        </p:txBody>
      </p:sp>
      <p:sp>
        <p:nvSpPr>
          <p:cNvPr id="2" name="TextBox 1"/>
          <p:cNvSpPr txBox="1"/>
          <p:nvPr/>
        </p:nvSpPr>
        <p:spPr>
          <a:xfrm>
            <a:off x="123144" y="3420533"/>
            <a:ext cx="9414629" cy="3323987"/>
          </a:xfrm>
          <a:prstGeom prst="rect">
            <a:avLst/>
          </a:prstGeom>
          <a:noFill/>
        </p:spPr>
        <p:txBody>
          <a:bodyPr wrap="none" rtlCol="0">
            <a:spAutoFit/>
          </a:bodyPr>
          <a:lstStyle/>
          <a:p>
            <a:pPr marL="514350" indent="-514350">
              <a:lnSpc>
                <a:spcPct val="150000"/>
              </a:lnSpc>
              <a:buAutoNum type="alphaUcParenR"/>
            </a:pPr>
            <a:r>
              <a:rPr lang="en-US" sz="2800"/>
              <a:t>The </a:t>
            </a:r>
            <a:r>
              <a:rPr lang="en-US" sz="2800" dirty="0"/>
              <a:t>magnitude of the vector </a:t>
            </a:r>
            <a:r>
              <a:rPr lang="en-US" sz="2800" b="1" dirty="0"/>
              <a:t>A</a:t>
            </a:r>
            <a:r>
              <a:rPr lang="en-US" sz="2800" dirty="0"/>
              <a:t>+</a:t>
            </a:r>
            <a:r>
              <a:rPr lang="en-US" sz="2800" b="1" dirty="0"/>
              <a:t>B</a:t>
            </a:r>
            <a:r>
              <a:rPr lang="en-US" sz="2800" dirty="0"/>
              <a:t> must be between 5 </a:t>
            </a:r>
            <a:r>
              <a:rPr lang="en-US" sz="2800"/>
              <a:t>and 9.</a:t>
            </a:r>
          </a:p>
          <a:p>
            <a:pPr marL="514350" indent="-514350">
              <a:lnSpc>
                <a:spcPct val="150000"/>
              </a:lnSpc>
              <a:buAutoNum type="alphaUcParenR"/>
            </a:pPr>
            <a:r>
              <a:rPr lang="en-US" sz="2800"/>
              <a:t>The </a:t>
            </a:r>
            <a:r>
              <a:rPr lang="en-US" sz="2800" dirty="0"/>
              <a:t>magnitude of the vector </a:t>
            </a:r>
            <a:r>
              <a:rPr lang="en-US" sz="2800" b="1" dirty="0"/>
              <a:t>A</a:t>
            </a:r>
            <a:r>
              <a:rPr lang="en-US" sz="2800" dirty="0"/>
              <a:t>+</a:t>
            </a:r>
            <a:r>
              <a:rPr lang="en-US" sz="2800" b="1" dirty="0"/>
              <a:t>B</a:t>
            </a:r>
            <a:r>
              <a:rPr lang="en-US" sz="2800" dirty="0"/>
              <a:t> must be between 0 </a:t>
            </a:r>
            <a:r>
              <a:rPr lang="en-US" sz="2800"/>
              <a:t>and 5.</a:t>
            </a:r>
          </a:p>
          <a:p>
            <a:pPr marL="514350" indent="-514350">
              <a:lnSpc>
                <a:spcPct val="150000"/>
              </a:lnSpc>
              <a:buAutoNum type="alphaUcParenR"/>
            </a:pPr>
            <a:r>
              <a:rPr lang="en-US" sz="2800"/>
              <a:t>The </a:t>
            </a:r>
            <a:r>
              <a:rPr lang="en-US" sz="2800" dirty="0"/>
              <a:t>magnitude of the vector </a:t>
            </a:r>
            <a:r>
              <a:rPr lang="en-US" sz="2800" b="1" dirty="0"/>
              <a:t>A</a:t>
            </a:r>
            <a:r>
              <a:rPr lang="en-US" sz="2800" dirty="0"/>
              <a:t>+</a:t>
            </a:r>
            <a:r>
              <a:rPr lang="en-US" sz="2800" b="1" dirty="0"/>
              <a:t>B</a:t>
            </a:r>
            <a:r>
              <a:rPr lang="en-US" sz="2800" dirty="0"/>
              <a:t> must be between 0 </a:t>
            </a:r>
            <a:r>
              <a:rPr lang="en-US" sz="2800"/>
              <a:t>and 9.</a:t>
            </a:r>
          </a:p>
          <a:p>
            <a:pPr marL="514350" indent="-514350">
              <a:lnSpc>
                <a:spcPct val="150000"/>
              </a:lnSpc>
              <a:buAutoNum type="alphaUcParenR"/>
            </a:pPr>
            <a:r>
              <a:rPr lang="en-US" sz="2800"/>
              <a:t>The </a:t>
            </a:r>
            <a:r>
              <a:rPr lang="en-US" sz="2800" dirty="0"/>
              <a:t>magnitude of the vector </a:t>
            </a:r>
            <a:r>
              <a:rPr lang="en-US" sz="2800" b="1" dirty="0"/>
              <a:t>A</a:t>
            </a:r>
            <a:r>
              <a:rPr lang="en-US" sz="2800" dirty="0"/>
              <a:t>+</a:t>
            </a:r>
            <a:r>
              <a:rPr lang="en-US" sz="2800" b="1" dirty="0"/>
              <a:t>B</a:t>
            </a:r>
            <a:r>
              <a:rPr lang="en-US" sz="2800" dirty="0"/>
              <a:t> must be between 1 </a:t>
            </a:r>
            <a:r>
              <a:rPr lang="en-US" sz="2800"/>
              <a:t>and 9.</a:t>
            </a:r>
          </a:p>
          <a:p>
            <a:pPr marL="514350" indent="-514350">
              <a:lnSpc>
                <a:spcPct val="150000"/>
              </a:lnSpc>
              <a:buAutoNum type="alphaUcParenR"/>
            </a:pPr>
            <a:r>
              <a:rPr lang="en-US" sz="2800"/>
              <a:t>None </a:t>
            </a:r>
            <a:r>
              <a:rPr lang="en-US" sz="2800" dirty="0"/>
              <a:t>of the above must be </a:t>
            </a:r>
            <a:r>
              <a:rPr lang="en-US" sz="2800"/>
              <a:t>true…</a:t>
            </a:r>
            <a:endParaRPr lang="en-US" sz="2800" dirty="0"/>
          </a:p>
        </p:txBody>
      </p:sp>
    </p:spTree>
    <p:extLst>
      <p:ext uri="{BB962C8B-B14F-4D97-AF65-F5344CB8AC3E}">
        <p14:creationId xmlns:p14="http://schemas.microsoft.com/office/powerpoint/2010/main" val="243772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8" name="TextBox 17"/>
          <p:cNvSpPr txBox="1"/>
          <p:nvPr/>
        </p:nvSpPr>
        <p:spPr>
          <a:xfrm>
            <a:off x="123144" y="124010"/>
            <a:ext cx="11684000" cy="954107"/>
          </a:xfrm>
          <a:prstGeom prst="rect">
            <a:avLst/>
          </a:prstGeom>
          <a:noFill/>
        </p:spPr>
        <p:txBody>
          <a:bodyPr wrap="square" rtlCol="0">
            <a:spAutoFit/>
          </a:bodyPr>
          <a:lstStyle/>
          <a:p>
            <a:r>
              <a:rPr lang="en-US" sz="2800" dirty="0"/>
              <a:t>The components of vectors </a:t>
            </a:r>
            <a:r>
              <a:rPr lang="en-US" sz="2800" b="1" dirty="0"/>
              <a:t>A</a:t>
            </a:r>
            <a:r>
              <a:rPr lang="en-US" sz="2800" dirty="0"/>
              <a:t> and </a:t>
            </a:r>
            <a:r>
              <a:rPr lang="en-US" sz="2800" b="1" dirty="0"/>
              <a:t>B</a:t>
            </a:r>
            <a:r>
              <a:rPr lang="en-US" sz="2800" dirty="0"/>
              <a:t> are given by: A</a:t>
            </a:r>
            <a:r>
              <a:rPr lang="en-US" sz="2800" baseline="-25000" dirty="0"/>
              <a:t>x</a:t>
            </a:r>
            <a:r>
              <a:rPr lang="en-US" sz="2800" dirty="0"/>
              <a:t> = 1</a:t>
            </a:r>
            <a:r>
              <a:rPr lang="en-US" sz="2800"/>
              <a:t>, A</a:t>
            </a:r>
            <a:r>
              <a:rPr lang="en-US" sz="2800" baseline="-25000"/>
              <a:t>y</a:t>
            </a:r>
            <a:r>
              <a:rPr lang="en-US" sz="2800"/>
              <a:t> </a:t>
            </a:r>
            <a:r>
              <a:rPr lang="en-US" sz="2800" dirty="0"/>
              <a:t>= </a:t>
            </a:r>
            <a:r>
              <a:rPr lang="en-US" sz="2800"/>
              <a:t>1, </a:t>
            </a:r>
            <a:r>
              <a:rPr lang="en-US" sz="2800" dirty="0" err="1"/>
              <a:t>B</a:t>
            </a:r>
            <a:r>
              <a:rPr lang="en-US" sz="2800" baseline="-25000" dirty="0" err="1"/>
              <a:t>x</a:t>
            </a:r>
            <a:r>
              <a:rPr lang="en-US" sz="2800" dirty="0"/>
              <a:t> = </a:t>
            </a:r>
            <a:r>
              <a:rPr lang="en-US" sz="2800" dirty="0">
                <a:sym typeface="Symbol"/>
              </a:rPr>
              <a:t></a:t>
            </a:r>
            <a:r>
              <a:rPr lang="en-US" sz="2800" dirty="0"/>
              <a:t>2</a:t>
            </a:r>
            <a:r>
              <a:rPr lang="en-US" sz="2800"/>
              <a:t>, B</a:t>
            </a:r>
            <a:r>
              <a:rPr lang="en-US" sz="2800" baseline="-25000"/>
              <a:t>y</a:t>
            </a:r>
            <a:r>
              <a:rPr lang="en-US" sz="2800"/>
              <a:t> = 2. What </a:t>
            </a:r>
            <a:r>
              <a:rPr lang="en-US" sz="2800" dirty="0"/>
              <a:t>is the direction of vector </a:t>
            </a:r>
            <a:r>
              <a:rPr lang="en-US" sz="2800" b="1" dirty="0"/>
              <a:t>C</a:t>
            </a:r>
            <a:r>
              <a:rPr lang="en-US" sz="2800" dirty="0"/>
              <a:t> = </a:t>
            </a:r>
            <a:r>
              <a:rPr lang="en-US" sz="2800" b="1" dirty="0"/>
              <a:t>A </a:t>
            </a:r>
            <a:r>
              <a:rPr lang="en-US" sz="2800" dirty="0"/>
              <a:t>+ </a:t>
            </a:r>
            <a:r>
              <a:rPr lang="en-US" sz="2800" b="1" dirty="0"/>
              <a:t>B </a:t>
            </a:r>
            <a:r>
              <a:rPr lang="en-US" sz="2800" dirty="0"/>
              <a:t>?</a:t>
            </a:r>
          </a:p>
        </p:txBody>
      </p:sp>
      <p:sp>
        <p:nvSpPr>
          <p:cNvPr id="2" name="TextBox 1"/>
          <p:cNvSpPr txBox="1"/>
          <p:nvPr/>
        </p:nvSpPr>
        <p:spPr>
          <a:xfrm>
            <a:off x="123144" y="3534013"/>
            <a:ext cx="10668000" cy="3323987"/>
          </a:xfrm>
          <a:prstGeom prst="rect">
            <a:avLst/>
          </a:prstGeom>
          <a:noFill/>
        </p:spPr>
        <p:txBody>
          <a:bodyPr wrap="square" rtlCol="0">
            <a:spAutoFit/>
          </a:bodyPr>
          <a:lstStyle/>
          <a:p>
            <a:pPr marL="609585" indent="-609585">
              <a:lnSpc>
                <a:spcPct val="150000"/>
              </a:lnSpc>
              <a:buAutoNum type="alphaUcParenR"/>
            </a:pPr>
            <a:r>
              <a:rPr lang="en-US" sz="2800" dirty="0"/>
              <a:t>Up </a:t>
            </a:r>
            <a:r>
              <a:rPr lang="en-US" sz="2800"/>
              <a:t>and right</a:t>
            </a:r>
          </a:p>
          <a:p>
            <a:pPr marL="609585" indent="-609585">
              <a:lnSpc>
                <a:spcPct val="150000"/>
              </a:lnSpc>
              <a:buAutoNum type="alphaUcParenR"/>
            </a:pPr>
            <a:r>
              <a:rPr lang="en-US" sz="2800"/>
              <a:t>Up and left</a:t>
            </a:r>
          </a:p>
          <a:p>
            <a:pPr marL="609585" indent="-609585">
              <a:lnSpc>
                <a:spcPct val="150000"/>
              </a:lnSpc>
              <a:buAutoNum type="alphaUcParenR"/>
            </a:pPr>
            <a:r>
              <a:rPr lang="en-US" sz="2800"/>
              <a:t>Down and right</a:t>
            </a:r>
          </a:p>
          <a:p>
            <a:pPr marL="609585" indent="-609585">
              <a:lnSpc>
                <a:spcPct val="150000"/>
              </a:lnSpc>
              <a:buAutoNum type="alphaUcParenR"/>
            </a:pPr>
            <a:r>
              <a:rPr lang="en-US" sz="2800"/>
              <a:t>Down and left</a:t>
            </a:r>
          </a:p>
          <a:p>
            <a:pPr marL="609585" indent="-609585">
              <a:lnSpc>
                <a:spcPct val="150000"/>
              </a:lnSpc>
              <a:buAutoNum type="alphaUcParenR"/>
            </a:pPr>
            <a:r>
              <a:rPr lang="en-US" sz="2800"/>
              <a:t>None </a:t>
            </a:r>
            <a:r>
              <a:rPr lang="en-US" sz="2800" dirty="0"/>
              <a:t>of these, it is parallel to an axis. </a:t>
            </a:r>
          </a:p>
        </p:txBody>
      </p:sp>
    </p:spTree>
    <p:extLst>
      <p:ext uri="{BB962C8B-B14F-4D97-AF65-F5344CB8AC3E}">
        <p14:creationId xmlns:p14="http://schemas.microsoft.com/office/powerpoint/2010/main" val="901426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2873</TotalTime>
  <Words>2033</Words>
  <Application>Microsoft Office PowerPoint</Application>
  <PresentationFormat>Widescreen</PresentationFormat>
  <Paragraphs>213</Paragraphs>
  <Slides>39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Calibri Light</vt:lpstr>
      <vt:lpstr>Cambria</vt:lpstr>
      <vt:lpstr>Cambria Math</vt:lpstr>
      <vt:lpstr>ÇlÇr ñæí©</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116</cp:revision>
  <dcterms:created xsi:type="dcterms:W3CDTF">2016-01-22T07:04:42Z</dcterms:created>
  <dcterms:modified xsi:type="dcterms:W3CDTF">2019-04-01T05:17:55Z</dcterms:modified>
</cp:coreProperties>
</file>