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8" r:id="rId2"/>
    <p:sldId id="309" r:id="rId3"/>
    <p:sldId id="310" r:id="rId4"/>
    <p:sldId id="260" r:id="rId5"/>
    <p:sldId id="259" r:id="rId6"/>
    <p:sldId id="311" r:id="rId7"/>
    <p:sldId id="312" r:id="rId8"/>
    <p:sldId id="304" r:id="rId9"/>
    <p:sldId id="277" r:id="rId10"/>
    <p:sldId id="281" r:id="rId11"/>
    <p:sldId id="305" r:id="rId12"/>
    <p:sldId id="306" r:id="rId13"/>
    <p:sldId id="282" r:id="rId14"/>
    <p:sldId id="283" r:id="rId15"/>
    <p:sldId id="307" r:id="rId16"/>
    <p:sldId id="303" r:id="rId17"/>
    <p:sldId id="256" r:id="rId18"/>
    <p:sldId id="257" r:id="rId19"/>
    <p:sldId id="284" r:id="rId20"/>
    <p:sldId id="285" r:id="rId21"/>
    <p:sldId id="286" r:id="rId22"/>
    <p:sldId id="302" r:id="rId23"/>
    <p:sldId id="263" r:id="rId24"/>
    <p:sldId id="264" r:id="rId25"/>
    <p:sldId id="261" r:id="rId26"/>
    <p:sldId id="262" r:id="rId27"/>
    <p:sldId id="265" r:id="rId28"/>
    <p:sldId id="289" r:id="rId29"/>
    <p:sldId id="269" r:id="rId30"/>
    <p:sldId id="270" r:id="rId31"/>
    <p:sldId id="258" r:id="rId32"/>
    <p:sldId id="268" r:id="rId33"/>
    <p:sldId id="266" r:id="rId34"/>
    <p:sldId id="271" r:id="rId35"/>
    <p:sldId id="301" r:id="rId36"/>
    <p:sldId id="267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2D622-B3B2-4913-B4CC-1B76B441E7A8}" v="116" dt="2019-04-01T05:02:27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olton" userId="9c16344e-d134-4356-8cc4-132d269cedac" providerId="ADAL" clId="{16CE1E0E-4D9B-4B05-B92A-896C886A010A}"/>
    <pc:docChg chg="undo custSel addSld delSld modSld sldOrd delMainMaster">
      <pc:chgData name="Daniel Bolton" userId="9c16344e-d134-4356-8cc4-132d269cedac" providerId="ADAL" clId="{16CE1E0E-4D9B-4B05-B92A-896C886A010A}" dt="2019-03-31T18:40:28.307" v="103"/>
      <pc:docMkLst>
        <pc:docMk/>
      </pc:docMkLst>
      <pc:sldChg chg="add">
        <pc:chgData name="Daniel Bolton" userId="9c16344e-d134-4356-8cc4-132d269cedac" providerId="ADAL" clId="{16CE1E0E-4D9B-4B05-B92A-896C886A010A}" dt="2019-03-31T18:37:03.363" v="98"/>
        <pc:sldMkLst>
          <pc:docMk/>
          <pc:sldMk cId="2876838612" sldId="256"/>
        </pc:sldMkLst>
      </pc:sldChg>
      <pc:sldChg chg="add">
        <pc:chgData name="Daniel Bolton" userId="9c16344e-d134-4356-8cc4-132d269cedac" providerId="ADAL" clId="{16CE1E0E-4D9B-4B05-B92A-896C886A010A}" dt="2019-03-31T18:37:03.363" v="98"/>
        <pc:sldMkLst>
          <pc:docMk/>
          <pc:sldMk cId="4029304729" sldId="257"/>
        </pc:sldMkLst>
      </pc:sldChg>
      <pc:sldChg chg="add del">
        <pc:chgData name="Daniel Bolton" userId="9c16344e-d134-4356-8cc4-132d269cedac" providerId="ADAL" clId="{16CE1E0E-4D9B-4B05-B92A-896C886A010A}" dt="2019-03-31T18:38:07.070" v="100" actId="2696"/>
        <pc:sldMkLst>
          <pc:docMk/>
          <pc:sldMk cId="45208059" sldId="258"/>
        </pc:sldMkLst>
      </pc:sldChg>
      <pc:sldChg chg="del">
        <pc:chgData name="Daniel Bolton" userId="9c16344e-d134-4356-8cc4-132d269cedac" providerId="ADAL" clId="{16CE1E0E-4D9B-4B05-B92A-896C886A010A}" dt="2019-03-31T18:22:55.231" v="11" actId="2696"/>
        <pc:sldMkLst>
          <pc:docMk/>
          <pc:sldMk cId="253103058" sldId="258"/>
        </pc:sldMkLst>
      </pc:sldChg>
      <pc:sldChg chg="add">
        <pc:chgData name="Daniel Bolton" userId="9c16344e-d134-4356-8cc4-132d269cedac" providerId="ADAL" clId="{16CE1E0E-4D9B-4B05-B92A-896C886A010A}" dt="2019-03-31T18:40:28.307" v="103"/>
        <pc:sldMkLst>
          <pc:docMk/>
          <pc:sldMk cId="2738158729" sldId="259"/>
        </pc:sldMkLst>
      </pc:sldChg>
      <pc:sldChg chg="add">
        <pc:chgData name="Daniel Bolton" userId="9c16344e-d134-4356-8cc4-132d269cedac" providerId="ADAL" clId="{16CE1E0E-4D9B-4B05-B92A-896C886A010A}" dt="2019-03-31T18:40:28.307" v="103"/>
        <pc:sldMkLst>
          <pc:docMk/>
          <pc:sldMk cId="1788050881" sldId="260"/>
        </pc:sldMkLst>
      </pc:sldChg>
      <pc:sldChg chg="add">
        <pc:chgData name="Daniel Bolton" userId="9c16344e-d134-4356-8cc4-132d269cedac" providerId="ADAL" clId="{16CE1E0E-4D9B-4B05-B92A-896C886A010A}" dt="2019-03-31T18:32:06.510" v="96"/>
        <pc:sldMkLst>
          <pc:docMk/>
          <pc:sldMk cId="917747719" sldId="261"/>
        </pc:sldMkLst>
      </pc:sldChg>
      <pc:sldChg chg="add ord">
        <pc:chgData name="Daniel Bolton" userId="9c16344e-d134-4356-8cc4-132d269cedac" providerId="ADAL" clId="{16CE1E0E-4D9B-4B05-B92A-896C886A010A}" dt="2019-03-31T18:32:35.077" v="97"/>
        <pc:sldMkLst>
          <pc:docMk/>
          <pc:sldMk cId="2971642787" sldId="262"/>
        </pc:sldMkLst>
      </pc:sldChg>
      <pc:sldChg chg="add">
        <pc:chgData name="Daniel Bolton" userId="9c16344e-d134-4356-8cc4-132d269cedac" providerId="ADAL" clId="{16CE1E0E-4D9B-4B05-B92A-896C886A010A}" dt="2019-03-31T18:32:06.510" v="96"/>
        <pc:sldMkLst>
          <pc:docMk/>
          <pc:sldMk cId="2326165370" sldId="263"/>
        </pc:sldMkLst>
      </pc:sldChg>
      <pc:sldChg chg="add">
        <pc:chgData name="Daniel Bolton" userId="9c16344e-d134-4356-8cc4-132d269cedac" providerId="ADAL" clId="{16CE1E0E-4D9B-4B05-B92A-896C886A010A}" dt="2019-03-31T18:32:06.510" v="96"/>
        <pc:sldMkLst>
          <pc:docMk/>
          <pc:sldMk cId="3277050176" sldId="264"/>
        </pc:sldMkLst>
      </pc:sldChg>
      <pc:sldChg chg="add">
        <pc:chgData name="Daniel Bolton" userId="9c16344e-d134-4356-8cc4-132d269cedac" providerId="ADAL" clId="{16CE1E0E-4D9B-4B05-B92A-896C886A010A}" dt="2019-03-31T18:32:06.510" v="96"/>
        <pc:sldMkLst>
          <pc:docMk/>
          <pc:sldMk cId="2101597174" sldId="265"/>
        </pc:sldMkLst>
      </pc:sldChg>
      <pc:sldChg chg="del">
        <pc:chgData name="Daniel Bolton" userId="9c16344e-d134-4356-8cc4-132d269cedac" providerId="ADAL" clId="{16CE1E0E-4D9B-4B05-B92A-896C886A010A}" dt="2019-03-31T18:23:14.622" v="13" actId="2696"/>
        <pc:sldMkLst>
          <pc:docMk/>
          <pc:sldMk cId="2653472798" sldId="267"/>
        </pc:sldMkLst>
      </pc:sldChg>
      <pc:sldChg chg="add">
        <pc:chgData name="Daniel Bolton" userId="9c16344e-d134-4356-8cc4-132d269cedac" providerId="ADAL" clId="{16CE1E0E-4D9B-4B05-B92A-896C886A010A}" dt="2019-03-31T18:23:27.732" v="31"/>
        <pc:sldMkLst>
          <pc:docMk/>
          <pc:sldMk cId="2693190257" sldId="267"/>
        </pc:sldMkLst>
      </pc:sldChg>
      <pc:sldChg chg="add del">
        <pc:chgData name="Daniel Bolton" userId="9c16344e-d134-4356-8cc4-132d269cedac" providerId="ADAL" clId="{16CE1E0E-4D9B-4B05-B92A-896C886A010A}" dt="2019-03-31T18:23:27.714" v="30"/>
        <pc:sldMkLst>
          <pc:docMk/>
          <pc:sldMk cId="3423664731" sldId="267"/>
        </pc:sldMkLst>
      </pc:sldChg>
      <pc:sldChg chg="del">
        <pc:chgData name="Daniel Bolton" userId="9c16344e-d134-4356-8cc4-132d269cedac" providerId="ADAL" clId="{16CE1E0E-4D9B-4B05-B92A-896C886A010A}" dt="2019-03-31T18:29:58.770" v="94" actId="2696"/>
        <pc:sldMkLst>
          <pc:docMk/>
          <pc:sldMk cId="482164185" sldId="268"/>
        </pc:sldMkLst>
      </pc:sldChg>
      <pc:sldChg chg="add">
        <pc:chgData name="Daniel Bolton" userId="9c16344e-d134-4356-8cc4-132d269cedac" providerId="ADAL" clId="{16CE1E0E-4D9B-4B05-B92A-896C886A010A}" dt="2019-03-31T18:30:13.125" v="95"/>
        <pc:sldMkLst>
          <pc:docMk/>
          <pc:sldMk cId="2852709015" sldId="268"/>
        </pc:sldMkLst>
      </pc:sldChg>
      <pc:sldChg chg="del">
        <pc:chgData name="Daniel Bolton" userId="9c16344e-d134-4356-8cc4-132d269cedac" providerId="ADAL" clId="{16CE1E0E-4D9B-4B05-B92A-896C886A010A}" dt="2019-03-31T18:22:55.178" v="9" actId="2696"/>
        <pc:sldMkLst>
          <pc:docMk/>
          <pc:sldMk cId="566119341" sldId="269"/>
        </pc:sldMkLst>
      </pc:sldChg>
      <pc:sldChg chg="add">
        <pc:chgData name="Daniel Bolton" userId="9c16344e-d134-4356-8cc4-132d269cedac" providerId="ADAL" clId="{16CE1E0E-4D9B-4B05-B92A-896C886A010A}" dt="2019-03-31T18:23:06.047" v="12"/>
        <pc:sldMkLst>
          <pc:docMk/>
          <pc:sldMk cId="2689383838" sldId="269"/>
        </pc:sldMkLst>
      </pc:sldChg>
      <pc:sldChg chg="add">
        <pc:chgData name="Daniel Bolton" userId="9c16344e-d134-4356-8cc4-132d269cedac" providerId="ADAL" clId="{16CE1E0E-4D9B-4B05-B92A-896C886A010A}" dt="2019-03-31T18:23:06.047" v="12"/>
        <pc:sldMkLst>
          <pc:docMk/>
          <pc:sldMk cId="648607679" sldId="270"/>
        </pc:sldMkLst>
      </pc:sldChg>
      <pc:sldChg chg="del">
        <pc:chgData name="Daniel Bolton" userId="9c16344e-d134-4356-8cc4-132d269cedac" providerId="ADAL" clId="{16CE1E0E-4D9B-4B05-B92A-896C886A010A}" dt="2019-03-31T18:22:55.184" v="10" actId="2696"/>
        <pc:sldMkLst>
          <pc:docMk/>
          <pc:sldMk cId="2381605336" sldId="270"/>
        </pc:sldMkLst>
      </pc:sldChg>
      <pc:sldChg chg="add del">
        <pc:chgData name="Daniel Bolton" userId="9c16344e-d134-4356-8cc4-132d269cedac" providerId="ADAL" clId="{16CE1E0E-4D9B-4B05-B92A-896C886A010A}" dt="2019-03-31T18:29:24.124" v="81" actId="2696"/>
        <pc:sldMkLst>
          <pc:docMk/>
          <pc:sldMk cId="1344980827" sldId="278"/>
        </pc:sldMkLst>
      </pc:sldChg>
      <pc:sldChg chg="del">
        <pc:chgData name="Daniel Bolton" userId="9c16344e-d134-4356-8cc4-132d269cedac" providerId="ADAL" clId="{16CE1E0E-4D9B-4B05-B92A-896C886A010A}" dt="2019-03-31T18:23:14.623" v="14" actId="2696"/>
        <pc:sldMkLst>
          <pc:docMk/>
          <pc:sldMk cId="3891584457" sldId="278"/>
        </pc:sldMkLst>
      </pc:sldChg>
      <pc:sldChg chg="modSp add del">
        <pc:chgData name="Daniel Bolton" userId="9c16344e-d134-4356-8cc4-132d269cedac" providerId="ADAL" clId="{16CE1E0E-4D9B-4B05-B92A-896C886A010A}" dt="2019-03-31T18:23:27.714" v="30"/>
        <pc:sldMkLst>
          <pc:docMk/>
          <pc:sldMk cId="4045900877" sldId="278"/>
        </pc:sldMkLst>
        <pc:spChg chg="mod">
          <ac:chgData name="Daniel Bolton" userId="9c16344e-d134-4356-8cc4-132d269cedac" providerId="ADAL" clId="{16CE1E0E-4D9B-4B05-B92A-896C886A010A}" dt="2019-03-31T18:23:27.714" v="30"/>
          <ac:spMkLst>
            <pc:docMk/>
            <pc:sldMk cId="4045900877" sldId="278"/>
            <ac:spMk id="457736" creationId="{00000000-0000-0000-0000-000000000000}"/>
          </ac:spMkLst>
        </pc:spChg>
      </pc:sldChg>
      <pc:sldChg chg="del">
        <pc:chgData name="Daniel Bolton" userId="9c16344e-d134-4356-8cc4-132d269cedac" providerId="ADAL" clId="{16CE1E0E-4D9B-4B05-B92A-896C886A010A}" dt="2019-03-31T18:21:38.986" v="3" actId="2696"/>
        <pc:sldMkLst>
          <pc:docMk/>
          <pc:sldMk cId="2177670946" sldId="280"/>
        </pc:sldMkLst>
      </pc:sldChg>
      <pc:sldChg chg="del">
        <pc:chgData name="Daniel Bolton" userId="9c16344e-d134-4356-8cc4-132d269cedac" providerId="ADAL" clId="{16CE1E0E-4D9B-4B05-B92A-896C886A010A}" dt="2019-03-31T18:22:20.083" v="8" actId="2696"/>
        <pc:sldMkLst>
          <pc:docMk/>
          <pc:sldMk cId="429430492" sldId="281"/>
        </pc:sldMkLst>
      </pc:sldChg>
      <pc:sldChg chg="add">
        <pc:chgData name="Daniel Bolton" userId="9c16344e-d134-4356-8cc4-132d269cedac" providerId="ADAL" clId="{16CE1E0E-4D9B-4B05-B92A-896C886A010A}" dt="2019-03-31T18:39:27.251" v="102"/>
        <pc:sldMkLst>
          <pc:docMk/>
          <pc:sldMk cId="3439541675" sldId="281"/>
        </pc:sldMkLst>
      </pc:sldChg>
      <pc:sldChg chg="del">
        <pc:chgData name="Daniel Bolton" userId="9c16344e-d134-4356-8cc4-132d269cedac" providerId="ADAL" clId="{16CE1E0E-4D9B-4B05-B92A-896C886A010A}" dt="2019-03-31T18:21:31.132" v="0" actId="2696"/>
        <pc:sldMkLst>
          <pc:docMk/>
          <pc:sldMk cId="701583667" sldId="282"/>
        </pc:sldMkLst>
      </pc:sldChg>
      <pc:sldChg chg="add">
        <pc:chgData name="Daniel Bolton" userId="9c16344e-d134-4356-8cc4-132d269cedac" providerId="ADAL" clId="{16CE1E0E-4D9B-4B05-B92A-896C886A010A}" dt="2019-03-31T18:39:27.251" v="102"/>
        <pc:sldMkLst>
          <pc:docMk/>
          <pc:sldMk cId="3207314359" sldId="282"/>
        </pc:sldMkLst>
      </pc:sldChg>
      <pc:sldChg chg="add">
        <pc:chgData name="Daniel Bolton" userId="9c16344e-d134-4356-8cc4-132d269cedac" providerId="ADAL" clId="{16CE1E0E-4D9B-4B05-B92A-896C886A010A}" dt="2019-03-31T18:39:27.251" v="102"/>
        <pc:sldMkLst>
          <pc:docMk/>
          <pc:sldMk cId="936893941" sldId="283"/>
        </pc:sldMkLst>
      </pc:sldChg>
      <pc:sldChg chg="del">
        <pc:chgData name="Daniel Bolton" userId="9c16344e-d134-4356-8cc4-132d269cedac" providerId="ADAL" clId="{16CE1E0E-4D9B-4B05-B92A-896C886A010A}" dt="2019-03-31T18:21:37.688" v="2" actId="2696"/>
        <pc:sldMkLst>
          <pc:docMk/>
          <pc:sldMk cId="1723095185" sldId="283"/>
        </pc:sldMkLst>
      </pc:sldChg>
      <pc:sldChg chg="del">
        <pc:chgData name="Daniel Bolton" userId="9c16344e-d134-4356-8cc4-132d269cedac" providerId="ADAL" clId="{16CE1E0E-4D9B-4B05-B92A-896C886A010A}" dt="2019-03-31T18:21:44.653" v="5" actId="2696"/>
        <pc:sldMkLst>
          <pc:docMk/>
          <pc:sldMk cId="2844544316" sldId="284"/>
        </pc:sldMkLst>
      </pc:sldChg>
      <pc:sldChg chg="add">
        <pc:chgData name="Daniel Bolton" userId="9c16344e-d134-4356-8cc4-132d269cedac" providerId="ADAL" clId="{16CE1E0E-4D9B-4B05-B92A-896C886A010A}" dt="2019-03-31T18:32:06.510" v="96"/>
        <pc:sldMkLst>
          <pc:docMk/>
          <pc:sldMk cId="3989758402" sldId="284"/>
        </pc:sldMkLst>
      </pc:sldChg>
      <pc:sldChg chg="add">
        <pc:chgData name="Daniel Bolton" userId="9c16344e-d134-4356-8cc4-132d269cedac" providerId="ADAL" clId="{16CE1E0E-4D9B-4B05-B92A-896C886A010A}" dt="2019-03-31T18:32:06.510" v="96"/>
        <pc:sldMkLst>
          <pc:docMk/>
          <pc:sldMk cId="132522581" sldId="285"/>
        </pc:sldMkLst>
      </pc:sldChg>
      <pc:sldChg chg="del">
        <pc:chgData name="Daniel Bolton" userId="9c16344e-d134-4356-8cc4-132d269cedac" providerId="ADAL" clId="{16CE1E0E-4D9B-4B05-B92A-896C886A010A}" dt="2019-03-31T18:21:43.262" v="4" actId="2696"/>
        <pc:sldMkLst>
          <pc:docMk/>
          <pc:sldMk cId="4085376431" sldId="285"/>
        </pc:sldMkLst>
      </pc:sldChg>
      <pc:sldChg chg="add">
        <pc:chgData name="Daniel Bolton" userId="9c16344e-d134-4356-8cc4-132d269cedac" providerId="ADAL" clId="{16CE1E0E-4D9B-4B05-B92A-896C886A010A}" dt="2019-03-31T18:32:06.510" v="96"/>
        <pc:sldMkLst>
          <pc:docMk/>
          <pc:sldMk cId="1400810676" sldId="286"/>
        </pc:sldMkLst>
      </pc:sldChg>
      <pc:sldChg chg="del">
        <pc:chgData name="Daniel Bolton" userId="9c16344e-d134-4356-8cc4-132d269cedac" providerId="ADAL" clId="{16CE1E0E-4D9B-4B05-B92A-896C886A010A}" dt="2019-03-31T18:21:47.386" v="6" actId="2696"/>
        <pc:sldMkLst>
          <pc:docMk/>
          <pc:sldMk cId="3367601020" sldId="286"/>
        </pc:sldMkLst>
      </pc:sldChg>
      <pc:sldChg chg="add">
        <pc:chgData name="Daniel Bolton" userId="9c16344e-d134-4356-8cc4-132d269cedac" providerId="ADAL" clId="{16CE1E0E-4D9B-4B05-B92A-896C886A010A}" dt="2019-03-31T18:32:06.510" v="96"/>
        <pc:sldMkLst>
          <pc:docMk/>
          <pc:sldMk cId="2471085427" sldId="289"/>
        </pc:sldMkLst>
      </pc:sldChg>
      <pc:sldChg chg="del">
        <pc:chgData name="Daniel Bolton" userId="9c16344e-d134-4356-8cc4-132d269cedac" providerId="ADAL" clId="{16CE1E0E-4D9B-4B05-B92A-896C886A010A}" dt="2019-03-31T18:21:55.123" v="7" actId="2696"/>
        <pc:sldMkLst>
          <pc:docMk/>
          <pc:sldMk cId="2179792854" sldId="292"/>
        </pc:sldMkLst>
      </pc:sldChg>
      <pc:sldChg chg="del">
        <pc:chgData name="Daniel Bolton" userId="9c16344e-d134-4356-8cc4-132d269cedac" providerId="ADAL" clId="{16CE1E0E-4D9B-4B05-B92A-896C886A010A}" dt="2019-03-31T18:21:31.805" v="1" actId="2696"/>
        <pc:sldMkLst>
          <pc:docMk/>
          <pc:sldMk cId="2812507922" sldId="299"/>
        </pc:sldMkLst>
      </pc:sldChg>
      <pc:sldChg chg="addSp modSp add">
        <pc:chgData name="Daniel Bolton" userId="9c16344e-d134-4356-8cc4-132d269cedac" providerId="ADAL" clId="{16CE1E0E-4D9B-4B05-B92A-896C886A010A}" dt="2019-03-31T18:29:21.283" v="80" actId="1076"/>
        <pc:sldMkLst>
          <pc:docMk/>
          <pc:sldMk cId="2174423852" sldId="301"/>
        </pc:sldMkLst>
        <pc:spChg chg="add mod">
          <ac:chgData name="Daniel Bolton" userId="9c16344e-d134-4356-8cc4-132d269cedac" providerId="ADAL" clId="{16CE1E0E-4D9B-4B05-B92A-896C886A010A}" dt="2019-03-31T18:25:38.728" v="40" actId="20577"/>
          <ac:spMkLst>
            <pc:docMk/>
            <pc:sldMk cId="2174423852" sldId="301"/>
            <ac:spMk id="2" creationId="{06DB7DC6-856F-46E8-8545-35563BA78E0A}"/>
          </ac:spMkLst>
        </pc:spChg>
        <pc:spChg chg="add mod">
          <ac:chgData name="Daniel Bolton" userId="9c16344e-d134-4356-8cc4-132d269cedac" providerId="ADAL" clId="{16CE1E0E-4D9B-4B05-B92A-896C886A010A}" dt="2019-03-31T18:29:21.283" v="80" actId="1076"/>
          <ac:spMkLst>
            <pc:docMk/>
            <pc:sldMk cId="2174423852" sldId="301"/>
            <ac:spMk id="4" creationId="{C0914F43-8272-4719-BEE0-EE23F313523F}"/>
          </ac:spMkLst>
        </pc:spChg>
        <pc:picChg chg="add mod">
          <ac:chgData name="Daniel Bolton" userId="9c16344e-d134-4356-8cc4-132d269cedac" providerId="ADAL" clId="{16CE1E0E-4D9B-4B05-B92A-896C886A010A}" dt="2019-03-31T18:25:57.313" v="42" actId="1076"/>
          <ac:picMkLst>
            <pc:docMk/>
            <pc:sldMk cId="2174423852" sldId="301"/>
            <ac:picMk id="3" creationId="{4EC31D1A-5CF7-4EC9-93FC-486584811F08}"/>
          </ac:picMkLst>
        </pc:picChg>
      </pc:sldChg>
      <pc:sldChg chg="add">
        <pc:chgData name="Daniel Bolton" userId="9c16344e-d134-4356-8cc4-132d269cedac" providerId="ADAL" clId="{16CE1E0E-4D9B-4B05-B92A-896C886A010A}" dt="2019-03-31T18:32:06.510" v="96"/>
        <pc:sldMkLst>
          <pc:docMk/>
          <pc:sldMk cId="863669673" sldId="302"/>
        </pc:sldMkLst>
      </pc:sldChg>
      <pc:sldChg chg="add">
        <pc:chgData name="Daniel Bolton" userId="9c16344e-d134-4356-8cc4-132d269cedac" providerId="ADAL" clId="{16CE1E0E-4D9B-4B05-B92A-896C886A010A}" dt="2019-03-31T18:37:03.363" v="98"/>
        <pc:sldMkLst>
          <pc:docMk/>
          <pc:sldMk cId="3061257276" sldId="303"/>
        </pc:sldMkLst>
      </pc:sldChg>
      <pc:sldChg chg="add del">
        <pc:chgData name="Daniel Bolton" userId="9c16344e-d134-4356-8cc4-132d269cedac" providerId="ADAL" clId="{16CE1E0E-4D9B-4B05-B92A-896C886A010A}" dt="2019-03-31T18:38:12.058" v="101" actId="2696"/>
        <pc:sldMkLst>
          <pc:docMk/>
          <pc:sldMk cId="253103058" sldId="304"/>
        </pc:sldMkLst>
      </pc:sldChg>
      <pc:sldChg chg="add">
        <pc:chgData name="Daniel Bolton" userId="9c16344e-d134-4356-8cc4-132d269cedac" providerId="ADAL" clId="{16CE1E0E-4D9B-4B05-B92A-896C886A010A}" dt="2019-03-31T18:39:27.251" v="102"/>
        <pc:sldMkLst>
          <pc:docMk/>
          <pc:sldMk cId="3557701527" sldId="304"/>
        </pc:sldMkLst>
      </pc:sldChg>
      <pc:sldChg chg="add">
        <pc:chgData name="Daniel Bolton" userId="9c16344e-d134-4356-8cc4-132d269cedac" providerId="ADAL" clId="{16CE1E0E-4D9B-4B05-B92A-896C886A010A}" dt="2019-03-31T18:39:27.251" v="102"/>
        <pc:sldMkLst>
          <pc:docMk/>
          <pc:sldMk cId="4213026180" sldId="305"/>
        </pc:sldMkLst>
      </pc:sldChg>
      <pc:sldChg chg="add">
        <pc:chgData name="Daniel Bolton" userId="9c16344e-d134-4356-8cc4-132d269cedac" providerId="ADAL" clId="{16CE1E0E-4D9B-4B05-B92A-896C886A010A}" dt="2019-03-31T18:39:27.251" v="102"/>
        <pc:sldMkLst>
          <pc:docMk/>
          <pc:sldMk cId="3686863316" sldId="306"/>
        </pc:sldMkLst>
      </pc:sldChg>
      <pc:sldChg chg="add">
        <pc:chgData name="Daniel Bolton" userId="9c16344e-d134-4356-8cc4-132d269cedac" providerId="ADAL" clId="{16CE1E0E-4D9B-4B05-B92A-896C886A010A}" dt="2019-03-31T18:39:27.251" v="102"/>
        <pc:sldMkLst>
          <pc:docMk/>
          <pc:sldMk cId="3779825609" sldId="307"/>
        </pc:sldMkLst>
      </pc:sldChg>
      <pc:sldChg chg="add">
        <pc:chgData name="Daniel Bolton" userId="9c16344e-d134-4356-8cc4-132d269cedac" providerId="ADAL" clId="{16CE1E0E-4D9B-4B05-B92A-896C886A010A}" dt="2019-03-31T18:40:28.307" v="103"/>
        <pc:sldMkLst>
          <pc:docMk/>
          <pc:sldMk cId="3917363458" sldId="308"/>
        </pc:sldMkLst>
      </pc:sldChg>
      <pc:sldChg chg="add">
        <pc:chgData name="Daniel Bolton" userId="9c16344e-d134-4356-8cc4-132d269cedac" providerId="ADAL" clId="{16CE1E0E-4D9B-4B05-B92A-896C886A010A}" dt="2019-03-31T18:40:28.307" v="103"/>
        <pc:sldMkLst>
          <pc:docMk/>
          <pc:sldMk cId="1850864586" sldId="309"/>
        </pc:sldMkLst>
      </pc:sldChg>
      <pc:sldChg chg="add">
        <pc:chgData name="Daniel Bolton" userId="9c16344e-d134-4356-8cc4-132d269cedac" providerId="ADAL" clId="{16CE1E0E-4D9B-4B05-B92A-896C886A010A}" dt="2019-03-31T18:40:28.307" v="103"/>
        <pc:sldMkLst>
          <pc:docMk/>
          <pc:sldMk cId="1637716895" sldId="310"/>
        </pc:sldMkLst>
      </pc:sldChg>
      <pc:sldChg chg="add">
        <pc:chgData name="Daniel Bolton" userId="9c16344e-d134-4356-8cc4-132d269cedac" providerId="ADAL" clId="{16CE1E0E-4D9B-4B05-B92A-896C886A010A}" dt="2019-03-31T18:40:28.307" v="103"/>
        <pc:sldMkLst>
          <pc:docMk/>
          <pc:sldMk cId="2556467047" sldId="311"/>
        </pc:sldMkLst>
      </pc:sldChg>
      <pc:sldChg chg="add">
        <pc:chgData name="Daniel Bolton" userId="9c16344e-d134-4356-8cc4-132d269cedac" providerId="ADAL" clId="{16CE1E0E-4D9B-4B05-B92A-896C886A010A}" dt="2019-03-31T18:40:28.307" v="103"/>
        <pc:sldMkLst>
          <pc:docMk/>
          <pc:sldMk cId="2096885203" sldId="312"/>
        </pc:sldMkLst>
      </pc:sldChg>
      <pc:sldMasterChg chg="del delSldLayout">
        <pc:chgData name="Daniel Bolton" userId="9c16344e-d134-4356-8cc4-132d269cedac" providerId="ADAL" clId="{16CE1E0E-4D9B-4B05-B92A-896C886A010A}" dt="2019-03-31T18:29:24.149" v="93" actId="2696"/>
        <pc:sldMasterMkLst>
          <pc:docMk/>
          <pc:sldMasterMk cId="913617611" sldId="2147483660"/>
        </pc:sldMasterMkLst>
        <pc:sldLayoutChg chg="del">
          <pc:chgData name="Daniel Bolton" userId="9c16344e-d134-4356-8cc4-132d269cedac" providerId="ADAL" clId="{16CE1E0E-4D9B-4B05-B92A-896C886A010A}" dt="2019-03-31T18:29:24.135" v="82" actId="2696"/>
          <pc:sldLayoutMkLst>
            <pc:docMk/>
            <pc:sldMasterMk cId="913617611" sldId="2147483660"/>
            <pc:sldLayoutMk cId="4237705878" sldId="2147483661"/>
          </pc:sldLayoutMkLst>
        </pc:sldLayoutChg>
        <pc:sldLayoutChg chg="del">
          <pc:chgData name="Daniel Bolton" userId="9c16344e-d134-4356-8cc4-132d269cedac" providerId="ADAL" clId="{16CE1E0E-4D9B-4B05-B92A-896C886A010A}" dt="2019-03-31T18:29:24.136" v="83" actId="2696"/>
          <pc:sldLayoutMkLst>
            <pc:docMk/>
            <pc:sldMasterMk cId="913617611" sldId="2147483660"/>
            <pc:sldLayoutMk cId="4035167645" sldId="2147483662"/>
          </pc:sldLayoutMkLst>
        </pc:sldLayoutChg>
        <pc:sldLayoutChg chg="del">
          <pc:chgData name="Daniel Bolton" userId="9c16344e-d134-4356-8cc4-132d269cedac" providerId="ADAL" clId="{16CE1E0E-4D9B-4B05-B92A-896C886A010A}" dt="2019-03-31T18:29:24.137" v="84" actId="2696"/>
          <pc:sldLayoutMkLst>
            <pc:docMk/>
            <pc:sldMasterMk cId="913617611" sldId="2147483660"/>
            <pc:sldLayoutMk cId="3954316090" sldId="2147483663"/>
          </pc:sldLayoutMkLst>
        </pc:sldLayoutChg>
        <pc:sldLayoutChg chg="del">
          <pc:chgData name="Daniel Bolton" userId="9c16344e-d134-4356-8cc4-132d269cedac" providerId="ADAL" clId="{16CE1E0E-4D9B-4B05-B92A-896C886A010A}" dt="2019-03-31T18:29:24.139" v="85" actId="2696"/>
          <pc:sldLayoutMkLst>
            <pc:docMk/>
            <pc:sldMasterMk cId="913617611" sldId="2147483660"/>
            <pc:sldLayoutMk cId="3287601022" sldId="2147483664"/>
          </pc:sldLayoutMkLst>
        </pc:sldLayoutChg>
        <pc:sldLayoutChg chg="del">
          <pc:chgData name="Daniel Bolton" userId="9c16344e-d134-4356-8cc4-132d269cedac" providerId="ADAL" clId="{16CE1E0E-4D9B-4B05-B92A-896C886A010A}" dt="2019-03-31T18:29:24.140" v="86" actId="2696"/>
          <pc:sldLayoutMkLst>
            <pc:docMk/>
            <pc:sldMasterMk cId="913617611" sldId="2147483660"/>
            <pc:sldLayoutMk cId="753540534" sldId="2147483665"/>
          </pc:sldLayoutMkLst>
        </pc:sldLayoutChg>
        <pc:sldLayoutChg chg="del">
          <pc:chgData name="Daniel Bolton" userId="9c16344e-d134-4356-8cc4-132d269cedac" providerId="ADAL" clId="{16CE1E0E-4D9B-4B05-B92A-896C886A010A}" dt="2019-03-31T18:29:24.141" v="87" actId="2696"/>
          <pc:sldLayoutMkLst>
            <pc:docMk/>
            <pc:sldMasterMk cId="913617611" sldId="2147483660"/>
            <pc:sldLayoutMk cId="2962113927" sldId="2147483666"/>
          </pc:sldLayoutMkLst>
        </pc:sldLayoutChg>
        <pc:sldLayoutChg chg="del">
          <pc:chgData name="Daniel Bolton" userId="9c16344e-d134-4356-8cc4-132d269cedac" providerId="ADAL" clId="{16CE1E0E-4D9B-4B05-B92A-896C886A010A}" dt="2019-03-31T18:29:24.143" v="88" actId="2696"/>
          <pc:sldLayoutMkLst>
            <pc:docMk/>
            <pc:sldMasterMk cId="913617611" sldId="2147483660"/>
            <pc:sldLayoutMk cId="2942172682" sldId="2147483667"/>
          </pc:sldLayoutMkLst>
        </pc:sldLayoutChg>
        <pc:sldLayoutChg chg="del">
          <pc:chgData name="Daniel Bolton" userId="9c16344e-d134-4356-8cc4-132d269cedac" providerId="ADAL" clId="{16CE1E0E-4D9B-4B05-B92A-896C886A010A}" dt="2019-03-31T18:29:24.144" v="89" actId="2696"/>
          <pc:sldLayoutMkLst>
            <pc:docMk/>
            <pc:sldMasterMk cId="913617611" sldId="2147483660"/>
            <pc:sldLayoutMk cId="2615541765" sldId="2147483668"/>
          </pc:sldLayoutMkLst>
        </pc:sldLayoutChg>
        <pc:sldLayoutChg chg="del">
          <pc:chgData name="Daniel Bolton" userId="9c16344e-d134-4356-8cc4-132d269cedac" providerId="ADAL" clId="{16CE1E0E-4D9B-4B05-B92A-896C886A010A}" dt="2019-03-31T18:29:24.145" v="90" actId="2696"/>
          <pc:sldLayoutMkLst>
            <pc:docMk/>
            <pc:sldMasterMk cId="913617611" sldId="2147483660"/>
            <pc:sldLayoutMk cId="1740796777" sldId="2147483669"/>
          </pc:sldLayoutMkLst>
        </pc:sldLayoutChg>
        <pc:sldLayoutChg chg="del">
          <pc:chgData name="Daniel Bolton" userId="9c16344e-d134-4356-8cc4-132d269cedac" providerId="ADAL" clId="{16CE1E0E-4D9B-4B05-B92A-896C886A010A}" dt="2019-03-31T18:29:24.147" v="91" actId="2696"/>
          <pc:sldLayoutMkLst>
            <pc:docMk/>
            <pc:sldMasterMk cId="913617611" sldId="2147483660"/>
            <pc:sldLayoutMk cId="4030431870" sldId="2147483670"/>
          </pc:sldLayoutMkLst>
        </pc:sldLayoutChg>
        <pc:sldLayoutChg chg="del">
          <pc:chgData name="Daniel Bolton" userId="9c16344e-d134-4356-8cc4-132d269cedac" providerId="ADAL" clId="{16CE1E0E-4D9B-4B05-B92A-896C886A010A}" dt="2019-03-31T18:29:24.148" v="92" actId="2696"/>
          <pc:sldLayoutMkLst>
            <pc:docMk/>
            <pc:sldMasterMk cId="913617611" sldId="2147483660"/>
            <pc:sldLayoutMk cId="2699577683" sldId="2147483671"/>
          </pc:sldLayoutMkLst>
        </pc:sldLayoutChg>
      </pc:sldMasterChg>
      <pc:sldMasterChg chg="del delSldLayout">
        <pc:chgData name="Daniel Bolton" userId="9c16344e-d134-4356-8cc4-132d269cedac" providerId="ADAL" clId="{16CE1E0E-4D9B-4B05-B92A-896C886A010A}" dt="2019-03-31T18:23:14.638" v="26" actId="2696"/>
        <pc:sldMasterMkLst>
          <pc:docMk/>
          <pc:sldMasterMk cId="2133695449" sldId="2147483660"/>
        </pc:sldMasterMkLst>
        <pc:sldLayoutChg chg="del">
          <pc:chgData name="Daniel Bolton" userId="9c16344e-d134-4356-8cc4-132d269cedac" providerId="ADAL" clId="{16CE1E0E-4D9B-4B05-B92A-896C886A010A}" dt="2019-03-31T18:23:14.628" v="15" actId="2696"/>
          <pc:sldLayoutMkLst>
            <pc:docMk/>
            <pc:sldMasterMk cId="2133695449" sldId="2147483660"/>
            <pc:sldLayoutMk cId="3716484725" sldId="2147483661"/>
          </pc:sldLayoutMkLst>
        </pc:sldLayoutChg>
        <pc:sldLayoutChg chg="del">
          <pc:chgData name="Daniel Bolton" userId="9c16344e-d134-4356-8cc4-132d269cedac" providerId="ADAL" clId="{16CE1E0E-4D9B-4B05-B92A-896C886A010A}" dt="2019-03-31T18:23:14.629" v="16" actId="2696"/>
          <pc:sldLayoutMkLst>
            <pc:docMk/>
            <pc:sldMasterMk cId="2133695449" sldId="2147483660"/>
            <pc:sldLayoutMk cId="2373718290" sldId="2147483662"/>
          </pc:sldLayoutMkLst>
        </pc:sldLayoutChg>
        <pc:sldLayoutChg chg="del">
          <pc:chgData name="Daniel Bolton" userId="9c16344e-d134-4356-8cc4-132d269cedac" providerId="ADAL" clId="{16CE1E0E-4D9B-4B05-B92A-896C886A010A}" dt="2019-03-31T18:23:14.629" v="17" actId="2696"/>
          <pc:sldLayoutMkLst>
            <pc:docMk/>
            <pc:sldMasterMk cId="2133695449" sldId="2147483660"/>
            <pc:sldLayoutMk cId="2554962286" sldId="2147483663"/>
          </pc:sldLayoutMkLst>
        </pc:sldLayoutChg>
        <pc:sldLayoutChg chg="del">
          <pc:chgData name="Daniel Bolton" userId="9c16344e-d134-4356-8cc4-132d269cedac" providerId="ADAL" clId="{16CE1E0E-4D9B-4B05-B92A-896C886A010A}" dt="2019-03-31T18:23:14.630" v="18" actId="2696"/>
          <pc:sldLayoutMkLst>
            <pc:docMk/>
            <pc:sldMasterMk cId="2133695449" sldId="2147483660"/>
            <pc:sldLayoutMk cId="1967446485" sldId="2147483664"/>
          </pc:sldLayoutMkLst>
        </pc:sldLayoutChg>
        <pc:sldLayoutChg chg="del">
          <pc:chgData name="Daniel Bolton" userId="9c16344e-d134-4356-8cc4-132d269cedac" providerId="ADAL" clId="{16CE1E0E-4D9B-4B05-B92A-896C886A010A}" dt="2019-03-31T18:23:14.632" v="19" actId="2696"/>
          <pc:sldLayoutMkLst>
            <pc:docMk/>
            <pc:sldMasterMk cId="2133695449" sldId="2147483660"/>
            <pc:sldLayoutMk cId="3742923353" sldId="2147483665"/>
          </pc:sldLayoutMkLst>
        </pc:sldLayoutChg>
        <pc:sldLayoutChg chg="del">
          <pc:chgData name="Daniel Bolton" userId="9c16344e-d134-4356-8cc4-132d269cedac" providerId="ADAL" clId="{16CE1E0E-4D9B-4B05-B92A-896C886A010A}" dt="2019-03-31T18:23:14.632" v="20" actId="2696"/>
          <pc:sldLayoutMkLst>
            <pc:docMk/>
            <pc:sldMasterMk cId="2133695449" sldId="2147483660"/>
            <pc:sldLayoutMk cId="716180698" sldId="2147483666"/>
          </pc:sldLayoutMkLst>
        </pc:sldLayoutChg>
        <pc:sldLayoutChg chg="del">
          <pc:chgData name="Daniel Bolton" userId="9c16344e-d134-4356-8cc4-132d269cedac" providerId="ADAL" clId="{16CE1E0E-4D9B-4B05-B92A-896C886A010A}" dt="2019-03-31T18:23:14.633" v="21" actId="2696"/>
          <pc:sldLayoutMkLst>
            <pc:docMk/>
            <pc:sldMasterMk cId="2133695449" sldId="2147483660"/>
            <pc:sldLayoutMk cId="1499548861" sldId="2147483667"/>
          </pc:sldLayoutMkLst>
        </pc:sldLayoutChg>
        <pc:sldLayoutChg chg="del">
          <pc:chgData name="Daniel Bolton" userId="9c16344e-d134-4356-8cc4-132d269cedac" providerId="ADAL" clId="{16CE1E0E-4D9B-4B05-B92A-896C886A010A}" dt="2019-03-31T18:23:14.634" v="22" actId="2696"/>
          <pc:sldLayoutMkLst>
            <pc:docMk/>
            <pc:sldMasterMk cId="2133695449" sldId="2147483660"/>
            <pc:sldLayoutMk cId="2706944107" sldId="2147483668"/>
          </pc:sldLayoutMkLst>
        </pc:sldLayoutChg>
        <pc:sldLayoutChg chg="del">
          <pc:chgData name="Daniel Bolton" userId="9c16344e-d134-4356-8cc4-132d269cedac" providerId="ADAL" clId="{16CE1E0E-4D9B-4B05-B92A-896C886A010A}" dt="2019-03-31T18:23:14.634" v="23" actId="2696"/>
          <pc:sldLayoutMkLst>
            <pc:docMk/>
            <pc:sldMasterMk cId="2133695449" sldId="2147483660"/>
            <pc:sldLayoutMk cId="3801780675" sldId="2147483669"/>
          </pc:sldLayoutMkLst>
        </pc:sldLayoutChg>
        <pc:sldLayoutChg chg="del">
          <pc:chgData name="Daniel Bolton" userId="9c16344e-d134-4356-8cc4-132d269cedac" providerId="ADAL" clId="{16CE1E0E-4D9B-4B05-B92A-896C886A010A}" dt="2019-03-31T18:23:14.635" v="24" actId="2696"/>
          <pc:sldLayoutMkLst>
            <pc:docMk/>
            <pc:sldMasterMk cId="2133695449" sldId="2147483660"/>
            <pc:sldLayoutMk cId="2139160662" sldId="2147483670"/>
          </pc:sldLayoutMkLst>
        </pc:sldLayoutChg>
        <pc:sldLayoutChg chg="del">
          <pc:chgData name="Daniel Bolton" userId="9c16344e-d134-4356-8cc4-132d269cedac" providerId="ADAL" clId="{16CE1E0E-4D9B-4B05-B92A-896C886A010A}" dt="2019-03-31T18:23:14.637" v="25" actId="2696"/>
          <pc:sldLayoutMkLst>
            <pc:docMk/>
            <pc:sldMasterMk cId="2133695449" sldId="2147483660"/>
            <pc:sldLayoutMk cId="1801749588" sldId="2147483671"/>
          </pc:sldLayoutMkLst>
        </pc:sldLayoutChg>
      </pc:sldMasterChg>
    </pc:docChg>
  </pc:docChgLst>
  <pc:docChgLst>
    <pc:chgData name="Daniel Bolton" userId="9c16344e-d134-4356-8cc4-132d269cedac" providerId="ADAL" clId="{3402D622-B3B2-4913-B4CC-1B76B441E7A8}"/>
    <pc:docChg chg="addSld delSld modSld modNotesMaster">
      <pc:chgData name="Daniel Bolton" userId="9c16344e-d134-4356-8cc4-132d269cedac" providerId="ADAL" clId="{3402D622-B3B2-4913-B4CC-1B76B441E7A8}" dt="2019-04-01T05:02:27.428" v="11"/>
      <pc:docMkLst>
        <pc:docMk/>
      </pc:docMkLst>
      <pc:sldChg chg="add">
        <pc:chgData name="Daniel Bolton" userId="9c16344e-d134-4356-8cc4-132d269cedac" providerId="ADAL" clId="{3402D622-B3B2-4913-B4CC-1B76B441E7A8}" dt="2019-04-01T05:01:24.608" v="0"/>
        <pc:sldMkLst>
          <pc:docMk/>
          <pc:sldMk cId="1432588905" sldId="277"/>
        </pc:sldMkLst>
      </pc:sldChg>
      <pc:sldChg chg="del">
        <pc:chgData name="Daniel Bolton" userId="9c16344e-d134-4356-8cc4-132d269cedac" providerId="ADAL" clId="{3402D622-B3B2-4913-B4CC-1B76B441E7A8}" dt="2019-04-01T05:02:07.847" v="1" actId="2696"/>
        <pc:sldMkLst>
          <pc:docMk/>
          <pc:sldMk cId="2100372885" sldId="287"/>
        </pc:sldMkLst>
      </pc:sldChg>
      <pc:sldChg chg="del">
        <pc:chgData name="Daniel Bolton" userId="9c16344e-d134-4356-8cc4-132d269cedac" providerId="ADAL" clId="{3402D622-B3B2-4913-B4CC-1B76B441E7A8}" dt="2019-04-01T05:02:08.042" v="3" actId="2696"/>
        <pc:sldMkLst>
          <pc:docMk/>
          <pc:sldMk cId="3800958023" sldId="288"/>
        </pc:sldMkLst>
      </pc:sldChg>
      <pc:sldChg chg="del">
        <pc:chgData name="Daniel Bolton" userId="9c16344e-d134-4356-8cc4-132d269cedac" providerId="ADAL" clId="{3402D622-B3B2-4913-B4CC-1B76B441E7A8}" dt="2019-04-01T05:02:08.428" v="4" actId="2696"/>
        <pc:sldMkLst>
          <pc:docMk/>
          <pc:sldMk cId="2554280702" sldId="290"/>
        </pc:sldMkLst>
      </pc:sldChg>
      <pc:sldChg chg="del">
        <pc:chgData name="Daniel Bolton" userId="9c16344e-d134-4356-8cc4-132d269cedac" providerId="ADAL" clId="{3402D622-B3B2-4913-B4CC-1B76B441E7A8}" dt="2019-04-01T05:02:08.492" v="5" actId="2696"/>
        <pc:sldMkLst>
          <pc:docMk/>
          <pc:sldMk cId="2822407413" sldId="291"/>
        </pc:sldMkLst>
      </pc:sldChg>
      <pc:sldChg chg="del">
        <pc:chgData name="Daniel Bolton" userId="9c16344e-d134-4356-8cc4-132d269cedac" providerId="ADAL" clId="{3402D622-B3B2-4913-B4CC-1B76B441E7A8}" dt="2019-04-01T05:02:08.670" v="6" actId="2696"/>
        <pc:sldMkLst>
          <pc:docMk/>
          <pc:sldMk cId="3946052427" sldId="293"/>
        </pc:sldMkLst>
      </pc:sldChg>
      <pc:sldChg chg="del">
        <pc:chgData name="Daniel Bolton" userId="9c16344e-d134-4356-8cc4-132d269cedac" providerId="ADAL" clId="{3402D622-B3B2-4913-B4CC-1B76B441E7A8}" dt="2019-04-01T05:02:09.219" v="7" actId="2696"/>
        <pc:sldMkLst>
          <pc:docMk/>
          <pc:sldMk cId="3877708245" sldId="294"/>
        </pc:sldMkLst>
      </pc:sldChg>
      <pc:sldChg chg="del">
        <pc:chgData name="Daniel Bolton" userId="9c16344e-d134-4356-8cc4-132d269cedac" providerId="ADAL" clId="{3402D622-B3B2-4913-B4CC-1B76B441E7A8}" dt="2019-04-01T05:02:09.741" v="8" actId="2696"/>
        <pc:sldMkLst>
          <pc:docMk/>
          <pc:sldMk cId="3351189786" sldId="295"/>
        </pc:sldMkLst>
      </pc:sldChg>
      <pc:sldChg chg="del">
        <pc:chgData name="Daniel Bolton" userId="9c16344e-d134-4356-8cc4-132d269cedac" providerId="ADAL" clId="{3402D622-B3B2-4913-B4CC-1B76B441E7A8}" dt="2019-04-01T05:02:10.197" v="9" actId="2696"/>
        <pc:sldMkLst>
          <pc:docMk/>
          <pc:sldMk cId="1965509591" sldId="296"/>
        </pc:sldMkLst>
      </pc:sldChg>
      <pc:sldChg chg="del">
        <pc:chgData name="Daniel Bolton" userId="9c16344e-d134-4356-8cc4-132d269cedac" providerId="ADAL" clId="{3402D622-B3B2-4913-B4CC-1B76B441E7A8}" dt="2019-04-01T05:02:10.374" v="10" actId="2696"/>
        <pc:sldMkLst>
          <pc:docMk/>
          <pc:sldMk cId="3459373273" sldId="298"/>
        </pc:sldMkLst>
      </pc:sldChg>
      <pc:sldChg chg="del">
        <pc:chgData name="Daniel Bolton" userId="9c16344e-d134-4356-8cc4-132d269cedac" providerId="ADAL" clId="{3402D622-B3B2-4913-B4CC-1B76B441E7A8}" dt="2019-04-01T05:02:07.914" v="2" actId="2696"/>
        <pc:sldMkLst>
          <pc:docMk/>
          <pc:sldMk cId="2908199177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F6AF8-F2D4-4C59-8170-FB2FB69A9DD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6A8B0-B9B2-4848-BF62-6F70C1A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5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9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0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6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26F3-355F-4ACF-A7B6-8A7F525A8008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0B2B2-F28D-43D2-AACA-BC05EE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58" y="968181"/>
            <a:ext cx="2726682" cy="2349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533" y="85636"/>
            <a:ext cx="11904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ball bounces up and down on a floor with perfectly elastic bounces, so that the ball bounces forever. Is this an example of simple harmonic motion?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533" y="5257800"/>
            <a:ext cx="11719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Yes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1736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053" y="1576229"/>
            <a:ext cx="5690989" cy="2504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9496" y="100874"/>
                <a:ext cx="1189010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The solid curve is a graph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. The dotted curve is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/>
                  <a:t> is a phase constant whose magnitude is less than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/>
                  <a:t>.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/>
                  <a:t> positive or negative? [Hint: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 is max when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/>
                  <a:t>]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6" y="100874"/>
                <a:ext cx="11890104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07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9496" y="5317067"/>
            <a:ext cx="19825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Positive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43954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40" y="155061"/>
            <a:ext cx="11770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 kid is swinging on a swing with a period T. A second kid climbs on with the first, next to the first, doubling the weight on the swing. The period of the swing is now...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8440" y="3953933"/>
                <a:ext cx="2842445" cy="274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the same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/>
                  <a:t>).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/>
                  <a:t>.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/>
                  <a:t>.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None of these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0" y="3953933"/>
                <a:ext cx="2842445" cy="2740558"/>
              </a:xfrm>
              <a:prstGeom prst="rect">
                <a:avLst/>
              </a:prstGeom>
              <a:blipFill rotWithShape="0">
                <a:blip r:embed="rId2"/>
                <a:stretch>
                  <a:fillRect l="-4506" r="-3004" b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02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33" y="108003"/>
            <a:ext cx="1186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You take your grandfather clock (a pendulum clock) to the Moon. On the Moon, does the clock keep good time, or run slow or fast?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33" y="4180344"/>
            <a:ext cx="31315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Keeps good time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Runs slow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Runs fast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It stops!</a:t>
            </a:r>
          </a:p>
        </p:txBody>
      </p:sp>
    </p:spTree>
    <p:extLst>
      <p:ext uri="{BB962C8B-B14F-4D97-AF65-F5344CB8AC3E}">
        <p14:creationId xmlns:p14="http://schemas.microsoft.com/office/powerpoint/2010/main" val="368686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86" y="614922"/>
            <a:ext cx="3479914" cy="3005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3199" y="176369"/>
                <a:ext cx="1177713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/>
                  <a:t>What are the signs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9" y="176369"/>
                <a:ext cx="11777133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0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3199" y="3403600"/>
                <a:ext cx="8892114" cy="332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 is positive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)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 is negative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/>
                  <a:t>)</a:t>
                </a:r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 is negative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/>
                  <a:t>)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 is positive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)</a:t>
                </a:r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 is positive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)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 is positive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)</a:t>
                </a:r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 is negative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/>
                  <a:t>)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/>
                  <a:t> is negative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/>
                  <a:t>)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One of them is zero.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9" y="3403600"/>
                <a:ext cx="8892114" cy="3323987"/>
              </a:xfrm>
              <a:prstGeom prst="rect">
                <a:avLst/>
              </a:prstGeom>
              <a:blipFill rotWithShape="0">
                <a:blip r:embed="rId4"/>
                <a:stretch>
                  <a:fillRect l="-1439" r="-41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31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718" y="1029798"/>
            <a:ext cx="2713039" cy="245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267" y="143934"/>
                <a:ext cx="8252580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Recall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270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/>
                  <a:t>. What 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800"/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7" y="143934"/>
                <a:ext cx="8252580" cy="737189"/>
              </a:xfrm>
              <a:prstGeom prst="rect">
                <a:avLst/>
              </a:prstGeom>
              <a:blipFill rotWithShape="0">
                <a:blip r:embed="rId3"/>
                <a:stretch>
                  <a:fillRect l="-1552" r="-44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6267" y="2099733"/>
                <a:ext cx="4732129" cy="4607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None of these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7" y="2099733"/>
                <a:ext cx="4732129" cy="4607928"/>
              </a:xfrm>
              <a:prstGeom prst="rect">
                <a:avLst/>
              </a:prstGeom>
              <a:blipFill rotWithShape="0">
                <a:blip r:embed="rId4"/>
                <a:stretch>
                  <a:fillRect l="-2706" b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89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399" y="85636"/>
                <a:ext cx="1192953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/>
                  <a:t>Suppose the spring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/>
                  <a:t> is doubled, but the total energy of a given mass/spring system is kept constant. What happens to the amplitude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/>
                  <a:t>of the motion?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85636"/>
                <a:ext cx="11929533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022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399" y="3234267"/>
                <a:ext cx="6865213" cy="3449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The amplitude increases by a factor of 2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The amplitude increases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The amplitude decreases by a factor of 2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The amplitude decreases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The amplitude remains the same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3234267"/>
                <a:ext cx="6865213" cy="3449791"/>
              </a:xfrm>
              <a:prstGeom prst="rect">
                <a:avLst/>
              </a:prstGeom>
              <a:blipFill rotWithShape="0">
                <a:blip r:embed="rId3"/>
                <a:stretch>
                  <a:fillRect l="-1865" b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82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3B20A6-6E14-4748-97D6-C5A2BF3B22BB}"/>
                  </a:ext>
                </a:extLst>
              </p:cNvPr>
              <p:cNvSpPr txBox="1"/>
              <p:nvPr/>
            </p:nvSpPr>
            <p:spPr>
              <a:xfrm>
                <a:off x="198120" y="147320"/>
                <a:ext cx="11917680" cy="2030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simple pendulum (massless string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, mass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 is pulled out to an initial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and then released from rest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 The angular position as a function of time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. At what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does the pendulum first reach the other side (that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3B20A6-6E14-4748-97D6-C5A2BF3B2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" y="147320"/>
                <a:ext cx="11917680" cy="2030171"/>
              </a:xfrm>
              <a:prstGeom prst="rect">
                <a:avLst/>
              </a:prstGeom>
              <a:blipFill>
                <a:blip r:embed="rId2"/>
                <a:stretch>
                  <a:fillRect l="-818" t="-2402" r="-818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210130-D848-4220-81AC-F9EFBC2812B0}"/>
                  </a:ext>
                </a:extLst>
              </p:cNvPr>
              <p:cNvSpPr/>
              <p:nvPr/>
            </p:nvSpPr>
            <p:spPr>
              <a:xfrm>
                <a:off x="198120" y="2381454"/>
                <a:ext cx="6096000" cy="44765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14350" lvl="0" indent="-514350"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marL="514350" lvl="0" indent="-514350">
                  <a:buFontTx/>
                  <a:buAutoNum type="alphaUcParenR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marL="514350" lvl="0" indent="-514350">
                  <a:buFontTx/>
                  <a:buAutoNum type="alphaUcParenR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marL="514350" lvl="0" indent="-514350">
                  <a:buFontTx/>
                  <a:buAutoNum type="alphaUcParenR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marL="514350" lvl="0" indent="-514350">
                  <a:buFontTx/>
                  <a:buAutoNum type="alphaUcParenR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210130-D848-4220-81AC-F9EFBC281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" y="2381454"/>
                <a:ext cx="6096000" cy="4476546"/>
              </a:xfrm>
              <a:prstGeom prst="rect">
                <a:avLst/>
              </a:prstGeom>
              <a:blipFill>
                <a:blip r:embed="rId3"/>
                <a:stretch>
                  <a:fillRect l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25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" y="107372"/>
            <a:ext cx="1186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wave on a stretched drum head is an example of a…</a:t>
            </a:r>
          </a:p>
          <a:p>
            <a:r>
              <a:rPr lang="en-US" sz="2800"/>
              <a:t>*Note: I’m asking about the drumhead wave, not the sound wave generated by the shaking drumhead.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0" y="4766733"/>
            <a:ext cx="35919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transverse wave.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longitudinal wave.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It’s not a wave at all</a:t>
            </a:r>
          </a:p>
        </p:txBody>
      </p:sp>
    </p:spTree>
    <p:extLst>
      <p:ext uri="{BB962C8B-B14F-4D97-AF65-F5344CB8AC3E}">
        <p14:creationId xmlns:p14="http://schemas.microsoft.com/office/powerpoint/2010/main" val="287683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464733" y="4869754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26533" y="4869754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1045633" y="4450654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4733" y="393984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7466" y="460814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09" y="460814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109" y="6064027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E) Other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1045633" y="5333656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14193" y="537375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109" y="193646"/>
            <a:ext cx="11805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graph below shows a snapshot of a wave on a string which is traveling to the right. There is a bit of paint on the string at point P. At the instant shown, the velocity of paint point P has which direction?</a:t>
            </a:r>
          </a:p>
          <a:p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810" y="1420139"/>
            <a:ext cx="6374022" cy="22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0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2" y="111036"/>
            <a:ext cx="118956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Three waves are traveling along identical strings (same mass per length, same tension, same everything). Wave B has twice the amplitude of the other two. Wave C has 1/2 the wavelength than A or B. Which wave goes slowest?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878666" y="5617181"/>
            <a:ext cx="1905000" cy="654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82717" y="1622967"/>
            <a:ext cx="4584700" cy="1524000"/>
            <a:chOff x="620490" y="1047750"/>
            <a:chExt cx="4432300" cy="152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490" y="1638300"/>
              <a:ext cx="3733800" cy="65405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114800" y="1447860"/>
              <a:ext cx="685800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385846" y="1352550"/>
              <a:ext cx="666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</a:t>
              </a:r>
              <a:r>
                <a:rPr lang="en-US" sz="2000" baseline="-25000" dirty="0"/>
                <a:t>wave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85800" y="1981260"/>
              <a:ext cx="3962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0" y="1714440"/>
              <a:ext cx="295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120015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62566" y="5007581"/>
            <a:ext cx="4800600" cy="1524000"/>
            <a:chOff x="685800" y="1047750"/>
            <a:chExt cx="4800600" cy="15240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319810" y="1447860"/>
              <a:ext cx="685800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90856" y="1352550"/>
              <a:ext cx="666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</a:t>
              </a:r>
              <a:r>
                <a:rPr lang="en-US" sz="2000" baseline="-25000" dirty="0"/>
                <a:t>wave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85800" y="1981260"/>
              <a:ext cx="449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190651" y="1758890"/>
              <a:ext cx="295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1600" y="109220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73054" y="3312195"/>
            <a:ext cx="4443190" cy="1568450"/>
            <a:chOff x="609600" y="1047750"/>
            <a:chExt cx="4443190" cy="156845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352550"/>
              <a:ext cx="3733800" cy="1263650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4114800" y="1447860"/>
              <a:ext cx="685800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385846" y="1352550"/>
              <a:ext cx="666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</a:t>
              </a:r>
              <a:r>
                <a:rPr lang="en-US" sz="2000" baseline="-25000" dirty="0"/>
                <a:t>wave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85800" y="1981260"/>
              <a:ext cx="3962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572000" y="1714440"/>
              <a:ext cx="295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71600" y="120015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866" y="5617181"/>
            <a:ext cx="1905000" cy="6540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7692" y="3390037"/>
            <a:ext cx="418653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A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B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C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Two are tied for slowest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All have same speed</a:t>
            </a:r>
          </a:p>
        </p:txBody>
      </p:sp>
    </p:spTree>
    <p:extLst>
      <p:ext uri="{BB962C8B-B14F-4D97-AF65-F5344CB8AC3E}">
        <p14:creationId xmlns:p14="http://schemas.microsoft.com/office/powerpoint/2010/main" val="39897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066" y="118534"/>
                <a:ext cx="11904134" cy="293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Consider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800"/>
                  <a:t> which solves the differential equation: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/>
                  <a:t>. Here are some proposals for a solution of this equation:</a:t>
                </a:r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lang="en-US" sz="2800" b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800"/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800"/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sz="2800"/>
              </a:p>
              <a:p>
                <a:r>
                  <a:rPr lang="en-US" sz="2800"/>
                  <a:t>How many of these are actually solutions?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6" y="118534"/>
                <a:ext cx="11904134" cy="2937535"/>
              </a:xfrm>
              <a:prstGeom prst="rect">
                <a:avLst/>
              </a:prstGeom>
              <a:blipFill rotWithShape="0">
                <a:blip r:embed="rId2"/>
                <a:stretch>
                  <a:fillRect l="-1024" b="-4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0066" y="4180344"/>
            <a:ext cx="27286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All of them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None of them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One of them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Two of them</a:t>
            </a:r>
          </a:p>
        </p:txBody>
      </p:sp>
    </p:spTree>
    <p:extLst>
      <p:ext uri="{BB962C8B-B14F-4D97-AF65-F5344CB8AC3E}">
        <p14:creationId xmlns:p14="http://schemas.microsoft.com/office/powerpoint/2010/main" val="185086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2" y="111036"/>
            <a:ext cx="118956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Two waves are traveling along identical strings (same mass per length, same tension, same everything). Wave B has 1/2 the wavelength of A. Which wave has the higher frequency?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9332" y="3953917"/>
            <a:ext cx="51550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A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B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They have the same frequency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Not enough information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F14D02-126B-48DA-894B-2C8A34DA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879073" y="4099527"/>
            <a:ext cx="1905000" cy="65405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540BD89-4B3A-4450-A218-BB0FE7D448DB}"/>
              </a:ext>
            </a:extLst>
          </p:cNvPr>
          <p:cNvGrpSpPr/>
          <p:nvPr/>
        </p:nvGrpSpPr>
        <p:grpSpPr>
          <a:xfrm>
            <a:off x="6982717" y="1622967"/>
            <a:ext cx="4584700" cy="1524000"/>
            <a:chOff x="620490" y="1047750"/>
            <a:chExt cx="4432300" cy="1524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F926951-5281-4AE0-8210-542EC13A3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490" y="1638300"/>
              <a:ext cx="3733800" cy="654050"/>
            </a:xfrm>
            <a:prstGeom prst="rect">
              <a:avLst/>
            </a:prstGeom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FD15A40-DF64-4BAD-BF3B-E7A6B199B868}"/>
                </a:ext>
              </a:extLst>
            </p:cNvPr>
            <p:cNvCxnSpPr/>
            <p:nvPr/>
          </p:nvCxnSpPr>
          <p:spPr>
            <a:xfrm>
              <a:off x="4114800" y="1447860"/>
              <a:ext cx="685800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56D970-9D8F-405E-BE21-F1E35A9CD389}"/>
                </a:ext>
              </a:extLst>
            </p:cNvPr>
            <p:cNvSpPr txBox="1"/>
            <p:nvPr/>
          </p:nvSpPr>
          <p:spPr>
            <a:xfrm>
              <a:off x="4385846" y="1352550"/>
              <a:ext cx="666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</a:t>
              </a:r>
              <a:r>
                <a:rPr lang="en-US" sz="2000" baseline="-25000" dirty="0"/>
                <a:t>wave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A7285EB-513E-4705-A367-022D85AF5310}"/>
                </a:ext>
              </a:extLst>
            </p:cNvPr>
            <p:cNvCxnSpPr/>
            <p:nvPr/>
          </p:nvCxnSpPr>
          <p:spPr>
            <a:xfrm>
              <a:off x="685800" y="1981260"/>
              <a:ext cx="3962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34EB8C-A40E-4810-93E4-83D538564447}"/>
                </a:ext>
              </a:extLst>
            </p:cNvPr>
            <p:cNvSpPr txBox="1"/>
            <p:nvPr/>
          </p:nvSpPr>
          <p:spPr>
            <a:xfrm>
              <a:off x="4572000" y="1714440"/>
              <a:ext cx="295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43D3688-67F3-4806-8B5C-37139E75375A}"/>
                </a:ext>
              </a:extLst>
            </p:cNvPr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50B978-6DF1-4611-A4DE-82C872620A37}"/>
                </a:ext>
              </a:extLst>
            </p:cNvPr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CB9B24-2E4E-4FEA-9CEF-D6ABBF232C39}"/>
                </a:ext>
              </a:extLst>
            </p:cNvPr>
            <p:cNvSpPr txBox="1"/>
            <p:nvPr/>
          </p:nvSpPr>
          <p:spPr>
            <a:xfrm>
              <a:off x="1371600" y="120015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ABB2A2-49FB-4E20-9C9F-D47EAA9E18E7}"/>
              </a:ext>
            </a:extLst>
          </p:cNvPr>
          <p:cNvGrpSpPr/>
          <p:nvPr/>
        </p:nvGrpSpPr>
        <p:grpSpPr>
          <a:xfrm>
            <a:off x="7062973" y="3489927"/>
            <a:ext cx="4800600" cy="1524000"/>
            <a:chOff x="685800" y="1047750"/>
            <a:chExt cx="4800600" cy="152400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A807FC0-F017-48E9-8C1B-DE21E8FF9F0C}"/>
                </a:ext>
              </a:extLst>
            </p:cNvPr>
            <p:cNvCxnSpPr/>
            <p:nvPr/>
          </p:nvCxnSpPr>
          <p:spPr>
            <a:xfrm>
              <a:off x="4319810" y="1447860"/>
              <a:ext cx="685800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A802975-CD16-4DED-BCDB-A177DF14FA97}"/>
                </a:ext>
              </a:extLst>
            </p:cNvPr>
            <p:cNvSpPr txBox="1"/>
            <p:nvPr/>
          </p:nvSpPr>
          <p:spPr>
            <a:xfrm>
              <a:off x="4590856" y="1352550"/>
              <a:ext cx="666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</a:t>
              </a:r>
              <a:r>
                <a:rPr lang="en-US" sz="2000" baseline="-25000" dirty="0"/>
                <a:t>wave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DEC6CE6-3CB7-4B1D-BAB2-DD10E2A9C55F}"/>
                </a:ext>
              </a:extLst>
            </p:cNvPr>
            <p:cNvCxnSpPr/>
            <p:nvPr/>
          </p:nvCxnSpPr>
          <p:spPr>
            <a:xfrm>
              <a:off x="685800" y="1981260"/>
              <a:ext cx="449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2A3E14A-F4AE-482B-9721-F3AFD5472A76}"/>
                </a:ext>
              </a:extLst>
            </p:cNvPr>
            <p:cNvSpPr txBox="1"/>
            <p:nvPr/>
          </p:nvSpPr>
          <p:spPr>
            <a:xfrm>
              <a:off x="5190651" y="1758890"/>
              <a:ext cx="295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8679BD5-34CD-4DB3-B9A2-9136E178E2EE}"/>
                </a:ext>
              </a:extLst>
            </p:cNvPr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8A105BC-31FB-4D76-8BCC-41C2379AE769}"/>
                </a:ext>
              </a:extLst>
            </p:cNvPr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CDCB51-2A65-46E6-82B2-27A010B0C291}"/>
                </a:ext>
              </a:extLst>
            </p:cNvPr>
            <p:cNvSpPr txBox="1"/>
            <p:nvPr/>
          </p:nvSpPr>
          <p:spPr>
            <a:xfrm>
              <a:off x="1371600" y="109220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FDD4E44C-2472-4CB6-8124-1916E5E4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273" y="4099527"/>
            <a:ext cx="1905000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2" y="111036"/>
            <a:ext cx="118956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Two waves are traveling along two strings, </a:t>
            </a:r>
            <a:r>
              <a:rPr lang="en-US" sz="2800" b="1" dirty="0"/>
              <a:t>this time you are not being told if they are identical strings!</a:t>
            </a:r>
            <a:r>
              <a:rPr lang="en-US" sz="2800" dirty="0"/>
              <a:t> Wave B has 1/2 the wavelength of A. Which wave has the higher frequency?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879073" y="4099527"/>
            <a:ext cx="1905000" cy="654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82717" y="1622967"/>
            <a:ext cx="4393297" cy="1524000"/>
            <a:chOff x="620490" y="1047750"/>
            <a:chExt cx="4247259" cy="152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490" y="1638300"/>
              <a:ext cx="3733800" cy="65405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685800" y="1981260"/>
              <a:ext cx="3962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0" y="1714440"/>
              <a:ext cx="295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120015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62973" y="3489927"/>
            <a:ext cx="4800600" cy="1524000"/>
            <a:chOff x="685800" y="1047750"/>
            <a:chExt cx="4800600" cy="15240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85800" y="1981260"/>
              <a:ext cx="449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190651" y="1758890"/>
              <a:ext cx="295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1600" y="109220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273" y="4099527"/>
            <a:ext cx="1905000" cy="6540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3412" y="3994782"/>
            <a:ext cx="57065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A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B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They are have the same frequency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Not enough information</a:t>
            </a:r>
          </a:p>
        </p:txBody>
      </p:sp>
    </p:spTree>
    <p:extLst>
      <p:ext uri="{BB962C8B-B14F-4D97-AF65-F5344CB8AC3E}">
        <p14:creationId xmlns:p14="http://schemas.microsoft.com/office/powerpoint/2010/main" val="1400810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2" y="111036"/>
            <a:ext cx="118956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Two waves are traveling along two strings (again, you are not being told if they are identical strings). </a:t>
            </a:r>
            <a:r>
              <a:rPr lang="en-US" sz="2800" b="1" dirty="0"/>
              <a:t>This time you are being shown a graph of the disturbance of a single point on the string as a function of time. </a:t>
            </a:r>
            <a:r>
              <a:rPr lang="en-US" sz="2800" dirty="0"/>
              <a:t>Which wave has the highest frequency?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879073" y="4099527"/>
            <a:ext cx="1905000" cy="654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82717" y="1622967"/>
            <a:ext cx="4358606" cy="1524000"/>
            <a:chOff x="620490" y="1047750"/>
            <a:chExt cx="4213722" cy="152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490" y="1638300"/>
              <a:ext cx="3733800" cy="65405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685800" y="1981260"/>
              <a:ext cx="3962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0" y="1714440"/>
              <a:ext cx="262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120015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62973" y="3489927"/>
            <a:ext cx="4776079" cy="1524000"/>
            <a:chOff x="685800" y="1047750"/>
            <a:chExt cx="4776079" cy="15240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85800" y="1981260"/>
              <a:ext cx="449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190651" y="1758890"/>
              <a:ext cx="271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1600" y="109220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273" y="4099527"/>
            <a:ext cx="1905000" cy="6540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3412" y="3994782"/>
            <a:ext cx="57065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A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B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They are have the same frequency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Not enough information</a:t>
            </a:r>
          </a:p>
        </p:txBody>
      </p:sp>
    </p:spTree>
    <p:extLst>
      <p:ext uri="{BB962C8B-B14F-4D97-AF65-F5344CB8AC3E}">
        <p14:creationId xmlns:p14="http://schemas.microsoft.com/office/powerpoint/2010/main" val="863669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658" y="69668"/>
                <a:ext cx="1190800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/>
                  <a:t>Two travelling waves 1 and 2 are described by the equations: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All numbers are in appropriate SI (</a:t>
                </a:r>
                <a:r>
                  <a:rPr lang="en-US" sz="2800" dirty="0" err="1"/>
                  <a:t>mks</a:t>
                </a:r>
                <a:r>
                  <a:rPr lang="en-US" sz="2800" dirty="0"/>
                  <a:t>) units. What is the wavelength of wave 1?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8" y="69668"/>
                <a:ext cx="11908005" cy="2123658"/>
              </a:xfrm>
              <a:prstGeom prst="rect">
                <a:avLst/>
              </a:prstGeom>
              <a:blipFill>
                <a:blip r:embed="rId2"/>
                <a:stretch>
                  <a:fillRect l="-1075" t="-2579" r="-51" b="-7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658" y="3459238"/>
                <a:ext cx="2842445" cy="332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2 m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/>
                  <a:t> m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/>
                  <a:t> m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0.5 m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None of these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8" y="3459238"/>
                <a:ext cx="2842445" cy="3323987"/>
              </a:xfrm>
              <a:prstGeom prst="rect">
                <a:avLst/>
              </a:prstGeom>
              <a:blipFill rotWithShape="0">
                <a:blip r:embed="rId3"/>
                <a:stretch>
                  <a:fillRect l="-4506" r="-3004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165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658" y="69668"/>
                <a:ext cx="11908005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/>
                  <a:t>Two travelling waves 1 and 2 are described by the equations: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All numbers are in appropriate SI (</a:t>
                </a:r>
                <a:r>
                  <a:rPr lang="en-US" sz="2800" dirty="0" err="1"/>
                  <a:t>mks</a:t>
                </a:r>
                <a:r>
                  <a:rPr lang="en-US" sz="2800" dirty="0"/>
                  <a:t>) units. Which wave has the larger wave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8" y="69668"/>
                <a:ext cx="11908005" cy="2554545"/>
              </a:xfrm>
              <a:prstGeom prst="rect">
                <a:avLst/>
              </a:prstGeom>
              <a:blipFill>
                <a:blip r:embed="rId2"/>
                <a:stretch>
                  <a:fillRect l="-1075" t="-2148" b="-5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4658" y="4746172"/>
            <a:ext cx="56743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Wave 1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Wave 2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Both have the same wave number</a:t>
            </a:r>
          </a:p>
        </p:txBody>
      </p:sp>
    </p:spTree>
    <p:extLst>
      <p:ext uri="{BB962C8B-B14F-4D97-AF65-F5344CB8AC3E}">
        <p14:creationId xmlns:p14="http://schemas.microsoft.com/office/powerpoint/2010/main" val="3277050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658" y="69668"/>
                <a:ext cx="1190800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/>
                  <a:t>Two travelling waves 1 and 2 are described by the equations: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All numbers are in appropriate SI (</a:t>
                </a:r>
                <a:r>
                  <a:rPr lang="en-US" sz="2800" dirty="0" err="1"/>
                  <a:t>mks</a:t>
                </a:r>
                <a:r>
                  <a:rPr lang="en-US" sz="2800" dirty="0"/>
                  <a:t>) units. Which wave has the higher speed?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8" y="69668"/>
                <a:ext cx="11908005" cy="2123658"/>
              </a:xfrm>
              <a:prstGeom prst="rect">
                <a:avLst/>
              </a:prstGeom>
              <a:blipFill>
                <a:blip r:embed="rId2"/>
                <a:stretch>
                  <a:fillRect l="-1075" t="-2579" b="-7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4658" y="4746172"/>
            <a:ext cx="45561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Wave 1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Wave 2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Both have the same speed</a:t>
            </a:r>
          </a:p>
        </p:txBody>
      </p:sp>
    </p:spTree>
    <p:extLst>
      <p:ext uri="{BB962C8B-B14F-4D97-AF65-F5344CB8AC3E}">
        <p14:creationId xmlns:p14="http://schemas.microsoft.com/office/powerpoint/2010/main" val="917747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658" y="69668"/>
                <a:ext cx="1190800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/>
                  <a:t>Two travelling waves 1 and 2 are described by the equations: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−.8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/>
              </a:p>
              <a:p>
                <a:r>
                  <a:rPr lang="en-US" sz="2800"/>
                  <a:t>All numbers are in appropriate SI (mks) units. Which wave has the higher speed?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8" y="69668"/>
                <a:ext cx="11908005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075" t="-2579" b="-7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4658" y="4746172"/>
            <a:ext cx="45561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Wave 1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Wave 2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Both have the same speed</a:t>
            </a:r>
          </a:p>
        </p:txBody>
      </p:sp>
    </p:spTree>
    <p:extLst>
      <p:ext uri="{BB962C8B-B14F-4D97-AF65-F5344CB8AC3E}">
        <p14:creationId xmlns:p14="http://schemas.microsoft.com/office/powerpoint/2010/main" val="2971642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867" y="110067"/>
                <a:ext cx="11819466" cy="2027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1D sinusoidal traveling wave is given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where the amplitude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wave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sz="2800" dirty="0"/>
                  <a:t>, and angular frequency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800" dirty="0"/>
                  <a:t> are constants. The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/>
                  <a:t> (while holding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constant!) is called a </a:t>
                </a:r>
                <a:r>
                  <a:rPr lang="en-US" sz="2800" i="1" dirty="0"/>
                  <a:t>partial derivative</a:t>
                </a:r>
                <a:r>
                  <a:rPr lang="en-US" sz="2800" dirty="0"/>
                  <a:t>. The magnitude of this partial derivative is…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7" y="110067"/>
                <a:ext cx="11819466" cy="2027350"/>
              </a:xfrm>
              <a:prstGeom prst="rect">
                <a:avLst/>
              </a:prstGeom>
              <a:blipFill>
                <a:blip r:embed="rId2"/>
                <a:stretch>
                  <a:fillRect l="-1031" t="-2703" b="-7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0867" y="5249333"/>
            <a:ext cx="40247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the speed of the wave.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2101597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867" y="110067"/>
            <a:ext cx="11819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a sound wave passes from air into water, what properties of the wave will change?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867" y="3385364"/>
                <a:ext cx="5151667" cy="3256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The speed of the wave,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The frequency of the wave,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The wavelength of the wave,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Both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, but not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Both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, but not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7" y="3385364"/>
                <a:ext cx="5151667" cy="3256084"/>
              </a:xfrm>
              <a:prstGeom prst="rect">
                <a:avLst/>
              </a:prstGeom>
              <a:blipFill>
                <a:blip r:embed="rId2"/>
                <a:stretch>
                  <a:fillRect l="-2485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08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867" y="138837"/>
            <a:ext cx="1188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string is clamped at both ends and plucked so it vibrates in a standing wave mode between extreme positions A and C. Let upward motion correspond to + velocities. When the string is in position B, the instantaneous velocity of points along the string is...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567" y="1954719"/>
            <a:ext cx="7952813" cy="2167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867" y="4121965"/>
            <a:ext cx="38298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0 everywhere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+ everywhere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- everywhere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Depends on position!</a:t>
            </a:r>
          </a:p>
        </p:txBody>
      </p:sp>
    </p:spTree>
    <p:extLst>
      <p:ext uri="{BB962C8B-B14F-4D97-AF65-F5344CB8AC3E}">
        <p14:creationId xmlns:p14="http://schemas.microsoft.com/office/powerpoint/2010/main" val="268938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21" y="834220"/>
            <a:ext cx="4743360" cy="2243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7800" y="152400"/>
                <a:ext cx="94999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Consider the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800"/>
                  <a:t>. What is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/>
                  <a:t> for one period?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152400"/>
                <a:ext cx="9499973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283" t="-10465" r="-25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800" y="4072467"/>
                <a:ext cx="1205458" cy="2609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4072467"/>
                <a:ext cx="1205458" cy="2609753"/>
              </a:xfrm>
              <a:prstGeom prst="rect">
                <a:avLst/>
              </a:prstGeom>
              <a:blipFill rotWithShape="0">
                <a:blip r:embed="rId4"/>
                <a:stretch>
                  <a:fillRect l="-10606" b="-6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716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867" y="138837"/>
            <a:ext cx="1188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string is clamped at both ends and plucked so it vibrates in a standing wave mode between extreme positions A and C. Let upward motion correspond to + velocities. When the string is in position C, the instantaneous velocity of points along the string is...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567" y="1954719"/>
            <a:ext cx="7952813" cy="2167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867" y="4121965"/>
            <a:ext cx="38298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0 everywhere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+ everywhere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- everywhere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Depends on position!</a:t>
            </a:r>
          </a:p>
        </p:txBody>
      </p:sp>
    </p:spTree>
    <p:extLst>
      <p:ext uri="{BB962C8B-B14F-4D97-AF65-F5344CB8AC3E}">
        <p14:creationId xmlns:p14="http://schemas.microsoft.com/office/powerpoint/2010/main" val="648607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464733" y="4869754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26533" y="4869754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1045633" y="4450654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4733" y="393984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7466" y="460814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09" y="460814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109" y="6064027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E) Other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1045633" y="5333656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14193" y="537375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109" y="193646"/>
            <a:ext cx="11805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The graph below shows a snapshot of a wave on a string which is traveling to the right. There is a bit of paint on the string at point P. At the instant shown, the acceleration of paint point P has which direction?</a:t>
            </a:r>
          </a:p>
          <a:p>
            <a:endParaRPr lang="en-US" sz="28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810" y="1420139"/>
            <a:ext cx="6374022" cy="22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8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89200" y="5099050"/>
            <a:ext cx="2209800" cy="65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605784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</a:t>
            </a:r>
            <a:r>
              <a:rPr lang="en-US" sz="2800" dirty="0"/>
              <a:t>) more than one tie for loudest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9400" y="2876550"/>
            <a:ext cx="4222087" cy="1524000"/>
            <a:chOff x="620490" y="1047750"/>
            <a:chExt cx="4222087" cy="1524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490" y="1638300"/>
              <a:ext cx="3733800" cy="65405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685800" y="1981260"/>
              <a:ext cx="3962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572000" y="1714440"/>
              <a:ext cx="270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120015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4508500"/>
            <a:ext cx="4775428" cy="1524000"/>
            <a:chOff x="685800" y="1047750"/>
            <a:chExt cx="4775428" cy="15240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85800" y="1981260"/>
              <a:ext cx="449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190651" y="1758890"/>
              <a:ext cx="270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1600" y="109220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35500" y="2908300"/>
            <a:ext cx="4232977" cy="1568450"/>
            <a:chOff x="609600" y="1047750"/>
            <a:chExt cx="4232977" cy="156845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352550"/>
              <a:ext cx="3733800" cy="1263650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685800" y="1981260"/>
              <a:ext cx="3962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572000" y="1714440"/>
              <a:ext cx="270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685800" y="1276350"/>
              <a:ext cx="0" cy="1295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89842" y="104775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1600" y="120015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5086350"/>
            <a:ext cx="2209800" cy="654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3199" y="156860"/>
                <a:ext cx="11743267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/>
                  <a:t>Three pressure waves in air (sound waves), all with the mathematical form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/>
              </a:p>
              <a:p>
                <a:r>
                  <a:rPr lang="en-US" sz="2800"/>
                  <a:t>are labeled A, B, and C.  Which sound is the loudest?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9" y="156860"/>
                <a:ext cx="11743267" cy="1692771"/>
              </a:xfrm>
              <a:prstGeom prst="rect">
                <a:avLst/>
              </a:prstGeom>
              <a:blipFill rotWithShape="0">
                <a:blip r:embed="rId4"/>
                <a:stretch>
                  <a:fillRect l="-1038" t="-3610" b="-9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09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2906184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462" y="4182475"/>
            <a:ext cx="3241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462" y="4950884"/>
            <a:ext cx="3214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500" y="5839884"/>
            <a:ext cx="3424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6" name="Freeform 5"/>
          <p:cNvSpPr/>
          <p:nvPr/>
        </p:nvSpPr>
        <p:spPr>
          <a:xfrm>
            <a:off x="673101" y="6021919"/>
            <a:ext cx="2980267" cy="630767"/>
          </a:xfrm>
          <a:custGeom>
            <a:avLst/>
            <a:gdLst>
              <a:gd name="connsiteX0" fmla="*/ 0 w 2984500"/>
              <a:gd name="connsiteY0" fmla="*/ 419100 h 635000"/>
              <a:gd name="connsiteX1" fmla="*/ 685800 w 2984500"/>
              <a:gd name="connsiteY1" fmla="*/ 419100 h 635000"/>
              <a:gd name="connsiteX2" fmla="*/ 774700 w 2984500"/>
              <a:gd name="connsiteY2" fmla="*/ 635000 h 635000"/>
              <a:gd name="connsiteX3" fmla="*/ 1104900 w 2984500"/>
              <a:gd name="connsiteY3" fmla="*/ 635000 h 635000"/>
              <a:gd name="connsiteX4" fmla="*/ 1181100 w 2984500"/>
              <a:gd name="connsiteY4" fmla="*/ 12700 h 635000"/>
              <a:gd name="connsiteX5" fmla="*/ 1485900 w 2984500"/>
              <a:gd name="connsiteY5" fmla="*/ 0 h 635000"/>
              <a:gd name="connsiteX6" fmla="*/ 1524000 w 2984500"/>
              <a:gd name="connsiteY6" fmla="*/ 622300 h 635000"/>
              <a:gd name="connsiteX7" fmla="*/ 1765300 w 2984500"/>
              <a:gd name="connsiteY7" fmla="*/ 609600 h 635000"/>
              <a:gd name="connsiteX8" fmla="*/ 1854200 w 2984500"/>
              <a:gd name="connsiteY8" fmla="*/ 406400 h 635000"/>
              <a:gd name="connsiteX9" fmla="*/ 2984500 w 2984500"/>
              <a:gd name="connsiteY9" fmla="*/ 431800 h 635000"/>
              <a:gd name="connsiteX0" fmla="*/ 0 w 2984500"/>
              <a:gd name="connsiteY0" fmla="*/ 419100 h 635000"/>
              <a:gd name="connsiteX1" fmla="*/ 685800 w 2984500"/>
              <a:gd name="connsiteY1" fmla="*/ 419100 h 635000"/>
              <a:gd name="connsiteX2" fmla="*/ 770466 w 2984500"/>
              <a:gd name="connsiteY2" fmla="*/ 169333 h 635000"/>
              <a:gd name="connsiteX3" fmla="*/ 1104900 w 2984500"/>
              <a:gd name="connsiteY3" fmla="*/ 635000 h 635000"/>
              <a:gd name="connsiteX4" fmla="*/ 1181100 w 2984500"/>
              <a:gd name="connsiteY4" fmla="*/ 12700 h 635000"/>
              <a:gd name="connsiteX5" fmla="*/ 1485900 w 2984500"/>
              <a:gd name="connsiteY5" fmla="*/ 0 h 635000"/>
              <a:gd name="connsiteX6" fmla="*/ 1524000 w 2984500"/>
              <a:gd name="connsiteY6" fmla="*/ 622300 h 635000"/>
              <a:gd name="connsiteX7" fmla="*/ 1765300 w 2984500"/>
              <a:gd name="connsiteY7" fmla="*/ 609600 h 635000"/>
              <a:gd name="connsiteX8" fmla="*/ 1854200 w 2984500"/>
              <a:gd name="connsiteY8" fmla="*/ 406400 h 635000"/>
              <a:gd name="connsiteX9" fmla="*/ 2984500 w 2984500"/>
              <a:gd name="connsiteY9" fmla="*/ 431800 h 635000"/>
              <a:gd name="connsiteX0" fmla="*/ 0 w 2984500"/>
              <a:gd name="connsiteY0" fmla="*/ 419100 h 635000"/>
              <a:gd name="connsiteX1" fmla="*/ 685800 w 2984500"/>
              <a:gd name="connsiteY1" fmla="*/ 419100 h 635000"/>
              <a:gd name="connsiteX2" fmla="*/ 774699 w 2984500"/>
              <a:gd name="connsiteY2" fmla="*/ 186267 h 635000"/>
              <a:gd name="connsiteX3" fmla="*/ 1104900 w 2984500"/>
              <a:gd name="connsiteY3" fmla="*/ 635000 h 635000"/>
              <a:gd name="connsiteX4" fmla="*/ 1181100 w 2984500"/>
              <a:gd name="connsiteY4" fmla="*/ 12700 h 635000"/>
              <a:gd name="connsiteX5" fmla="*/ 1485900 w 2984500"/>
              <a:gd name="connsiteY5" fmla="*/ 0 h 635000"/>
              <a:gd name="connsiteX6" fmla="*/ 1524000 w 2984500"/>
              <a:gd name="connsiteY6" fmla="*/ 622300 h 635000"/>
              <a:gd name="connsiteX7" fmla="*/ 1765300 w 2984500"/>
              <a:gd name="connsiteY7" fmla="*/ 609600 h 635000"/>
              <a:gd name="connsiteX8" fmla="*/ 1854200 w 2984500"/>
              <a:gd name="connsiteY8" fmla="*/ 406400 h 635000"/>
              <a:gd name="connsiteX9" fmla="*/ 2984500 w 2984500"/>
              <a:gd name="connsiteY9" fmla="*/ 431800 h 635000"/>
              <a:gd name="connsiteX0" fmla="*/ 0 w 2984500"/>
              <a:gd name="connsiteY0" fmla="*/ 419100 h 622300"/>
              <a:gd name="connsiteX1" fmla="*/ 685800 w 2984500"/>
              <a:gd name="connsiteY1" fmla="*/ 419100 h 622300"/>
              <a:gd name="connsiteX2" fmla="*/ 774699 w 2984500"/>
              <a:gd name="connsiteY2" fmla="*/ 186267 h 622300"/>
              <a:gd name="connsiteX3" fmla="*/ 1104900 w 2984500"/>
              <a:gd name="connsiteY3" fmla="*/ 203200 h 622300"/>
              <a:gd name="connsiteX4" fmla="*/ 1181100 w 2984500"/>
              <a:gd name="connsiteY4" fmla="*/ 12700 h 622300"/>
              <a:gd name="connsiteX5" fmla="*/ 1485900 w 2984500"/>
              <a:gd name="connsiteY5" fmla="*/ 0 h 622300"/>
              <a:gd name="connsiteX6" fmla="*/ 1524000 w 2984500"/>
              <a:gd name="connsiteY6" fmla="*/ 622300 h 622300"/>
              <a:gd name="connsiteX7" fmla="*/ 1765300 w 2984500"/>
              <a:gd name="connsiteY7" fmla="*/ 609600 h 622300"/>
              <a:gd name="connsiteX8" fmla="*/ 1854200 w 2984500"/>
              <a:gd name="connsiteY8" fmla="*/ 406400 h 622300"/>
              <a:gd name="connsiteX9" fmla="*/ 2984500 w 2984500"/>
              <a:gd name="connsiteY9" fmla="*/ 431800 h 622300"/>
              <a:gd name="connsiteX0" fmla="*/ 0 w 2984500"/>
              <a:gd name="connsiteY0" fmla="*/ 419100 h 812800"/>
              <a:gd name="connsiteX1" fmla="*/ 685800 w 2984500"/>
              <a:gd name="connsiteY1" fmla="*/ 419100 h 812800"/>
              <a:gd name="connsiteX2" fmla="*/ 774699 w 2984500"/>
              <a:gd name="connsiteY2" fmla="*/ 186267 h 812800"/>
              <a:gd name="connsiteX3" fmla="*/ 1104900 w 2984500"/>
              <a:gd name="connsiteY3" fmla="*/ 203200 h 812800"/>
              <a:gd name="connsiteX4" fmla="*/ 1172633 w 2984500"/>
              <a:gd name="connsiteY4" fmla="*/ 812800 h 812800"/>
              <a:gd name="connsiteX5" fmla="*/ 1485900 w 2984500"/>
              <a:gd name="connsiteY5" fmla="*/ 0 h 812800"/>
              <a:gd name="connsiteX6" fmla="*/ 1524000 w 2984500"/>
              <a:gd name="connsiteY6" fmla="*/ 622300 h 812800"/>
              <a:gd name="connsiteX7" fmla="*/ 1765300 w 2984500"/>
              <a:gd name="connsiteY7" fmla="*/ 609600 h 812800"/>
              <a:gd name="connsiteX8" fmla="*/ 1854200 w 2984500"/>
              <a:gd name="connsiteY8" fmla="*/ 406400 h 812800"/>
              <a:gd name="connsiteX9" fmla="*/ 2984500 w 2984500"/>
              <a:gd name="connsiteY9" fmla="*/ 431800 h 812800"/>
              <a:gd name="connsiteX0" fmla="*/ 0 w 2984500"/>
              <a:gd name="connsiteY0" fmla="*/ 232833 h 626533"/>
              <a:gd name="connsiteX1" fmla="*/ 685800 w 2984500"/>
              <a:gd name="connsiteY1" fmla="*/ 232833 h 626533"/>
              <a:gd name="connsiteX2" fmla="*/ 774699 w 2984500"/>
              <a:gd name="connsiteY2" fmla="*/ 0 h 626533"/>
              <a:gd name="connsiteX3" fmla="*/ 1104900 w 2984500"/>
              <a:gd name="connsiteY3" fmla="*/ 16933 h 626533"/>
              <a:gd name="connsiteX4" fmla="*/ 1172633 w 2984500"/>
              <a:gd name="connsiteY4" fmla="*/ 626533 h 626533"/>
              <a:gd name="connsiteX5" fmla="*/ 1422400 w 2984500"/>
              <a:gd name="connsiteY5" fmla="*/ 613833 h 626533"/>
              <a:gd name="connsiteX6" fmla="*/ 1524000 w 2984500"/>
              <a:gd name="connsiteY6" fmla="*/ 436033 h 626533"/>
              <a:gd name="connsiteX7" fmla="*/ 1765300 w 2984500"/>
              <a:gd name="connsiteY7" fmla="*/ 423333 h 626533"/>
              <a:gd name="connsiteX8" fmla="*/ 1854200 w 2984500"/>
              <a:gd name="connsiteY8" fmla="*/ 220133 h 626533"/>
              <a:gd name="connsiteX9" fmla="*/ 2984500 w 2984500"/>
              <a:gd name="connsiteY9" fmla="*/ 245533 h 626533"/>
              <a:gd name="connsiteX0" fmla="*/ 0 w 2984500"/>
              <a:gd name="connsiteY0" fmla="*/ 232833 h 626533"/>
              <a:gd name="connsiteX1" fmla="*/ 685800 w 2984500"/>
              <a:gd name="connsiteY1" fmla="*/ 232833 h 626533"/>
              <a:gd name="connsiteX2" fmla="*/ 774699 w 2984500"/>
              <a:gd name="connsiteY2" fmla="*/ 0 h 626533"/>
              <a:gd name="connsiteX3" fmla="*/ 1104900 w 2984500"/>
              <a:gd name="connsiteY3" fmla="*/ 16933 h 626533"/>
              <a:gd name="connsiteX4" fmla="*/ 1172633 w 2984500"/>
              <a:gd name="connsiteY4" fmla="*/ 626533 h 626533"/>
              <a:gd name="connsiteX5" fmla="*/ 1422400 w 2984500"/>
              <a:gd name="connsiteY5" fmla="*/ 613833 h 626533"/>
              <a:gd name="connsiteX6" fmla="*/ 1528233 w 2984500"/>
              <a:gd name="connsiteY6" fmla="*/ 12700 h 626533"/>
              <a:gd name="connsiteX7" fmla="*/ 1765300 w 2984500"/>
              <a:gd name="connsiteY7" fmla="*/ 423333 h 626533"/>
              <a:gd name="connsiteX8" fmla="*/ 1854200 w 2984500"/>
              <a:gd name="connsiteY8" fmla="*/ 220133 h 626533"/>
              <a:gd name="connsiteX9" fmla="*/ 2984500 w 2984500"/>
              <a:gd name="connsiteY9" fmla="*/ 245533 h 626533"/>
              <a:gd name="connsiteX0" fmla="*/ 0 w 2984500"/>
              <a:gd name="connsiteY0" fmla="*/ 232833 h 626533"/>
              <a:gd name="connsiteX1" fmla="*/ 685800 w 2984500"/>
              <a:gd name="connsiteY1" fmla="*/ 232833 h 626533"/>
              <a:gd name="connsiteX2" fmla="*/ 774699 w 2984500"/>
              <a:gd name="connsiteY2" fmla="*/ 0 h 626533"/>
              <a:gd name="connsiteX3" fmla="*/ 1104900 w 2984500"/>
              <a:gd name="connsiteY3" fmla="*/ 16933 h 626533"/>
              <a:gd name="connsiteX4" fmla="*/ 1172633 w 2984500"/>
              <a:gd name="connsiteY4" fmla="*/ 626533 h 626533"/>
              <a:gd name="connsiteX5" fmla="*/ 1422400 w 2984500"/>
              <a:gd name="connsiteY5" fmla="*/ 613833 h 626533"/>
              <a:gd name="connsiteX6" fmla="*/ 1528233 w 2984500"/>
              <a:gd name="connsiteY6" fmla="*/ 12700 h 626533"/>
              <a:gd name="connsiteX7" fmla="*/ 1765300 w 2984500"/>
              <a:gd name="connsiteY7" fmla="*/ 8467 h 626533"/>
              <a:gd name="connsiteX8" fmla="*/ 1854200 w 2984500"/>
              <a:gd name="connsiteY8" fmla="*/ 220133 h 626533"/>
              <a:gd name="connsiteX9" fmla="*/ 2984500 w 2984500"/>
              <a:gd name="connsiteY9" fmla="*/ 245533 h 626533"/>
              <a:gd name="connsiteX0" fmla="*/ 0 w 2984500"/>
              <a:gd name="connsiteY0" fmla="*/ 237067 h 630767"/>
              <a:gd name="connsiteX1" fmla="*/ 685800 w 2984500"/>
              <a:gd name="connsiteY1" fmla="*/ 237067 h 630767"/>
              <a:gd name="connsiteX2" fmla="*/ 774699 w 2984500"/>
              <a:gd name="connsiteY2" fmla="*/ 4234 h 630767"/>
              <a:gd name="connsiteX3" fmla="*/ 1100666 w 2984500"/>
              <a:gd name="connsiteY3" fmla="*/ 0 h 630767"/>
              <a:gd name="connsiteX4" fmla="*/ 1172633 w 2984500"/>
              <a:gd name="connsiteY4" fmla="*/ 630767 h 630767"/>
              <a:gd name="connsiteX5" fmla="*/ 1422400 w 2984500"/>
              <a:gd name="connsiteY5" fmla="*/ 618067 h 630767"/>
              <a:gd name="connsiteX6" fmla="*/ 1528233 w 2984500"/>
              <a:gd name="connsiteY6" fmla="*/ 16934 h 630767"/>
              <a:gd name="connsiteX7" fmla="*/ 1765300 w 2984500"/>
              <a:gd name="connsiteY7" fmla="*/ 12701 h 630767"/>
              <a:gd name="connsiteX8" fmla="*/ 1854200 w 2984500"/>
              <a:gd name="connsiteY8" fmla="*/ 224367 h 630767"/>
              <a:gd name="connsiteX9" fmla="*/ 2984500 w 2984500"/>
              <a:gd name="connsiteY9" fmla="*/ 249767 h 630767"/>
              <a:gd name="connsiteX0" fmla="*/ 0 w 2984500"/>
              <a:gd name="connsiteY0" fmla="*/ 237067 h 630767"/>
              <a:gd name="connsiteX1" fmla="*/ 685800 w 2984500"/>
              <a:gd name="connsiteY1" fmla="*/ 237067 h 630767"/>
              <a:gd name="connsiteX2" fmla="*/ 774699 w 2984500"/>
              <a:gd name="connsiteY2" fmla="*/ 4234 h 630767"/>
              <a:gd name="connsiteX3" fmla="*/ 1100666 w 2984500"/>
              <a:gd name="connsiteY3" fmla="*/ 0 h 630767"/>
              <a:gd name="connsiteX4" fmla="*/ 1172633 w 2984500"/>
              <a:gd name="connsiteY4" fmla="*/ 630767 h 630767"/>
              <a:gd name="connsiteX5" fmla="*/ 1422400 w 2984500"/>
              <a:gd name="connsiteY5" fmla="*/ 618067 h 630767"/>
              <a:gd name="connsiteX6" fmla="*/ 1485900 w 2984500"/>
              <a:gd name="connsiteY6" fmla="*/ 8467 h 630767"/>
              <a:gd name="connsiteX7" fmla="*/ 1765300 w 2984500"/>
              <a:gd name="connsiteY7" fmla="*/ 12701 h 630767"/>
              <a:gd name="connsiteX8" fmla="*/ 1854200 w 2984500"/>
              <a:gd name="connsiteY8" fmla="*/ 224367 h 630767"/>
              <a:gd name="connsiteX9" fmla="*/ 2984500 w 2984500"/>
              <a:gd name="connsiteY9" fmla="*/ 249767 h 630767"/>
              <a:gd name="connsiteX0" fmla="*/ 0 w 2984500"/>
              <a:gd name="connsiteY0" fmla="*/ 237067 h 643467"/>
              <a:gd name="connsiteX1" fmla="*/ 685800 w 2984500"/>
              <a:gd name="connsiteY1" fmla="*/ 237067 h 643467"/>
              <a:gd name="connsiteX2" fmla="*/ 774699 w 2984500"/>
              <a:gd name="connsiteY2" fmla="*/ 4234 h 643467"/>
              <a:gd name="connsiteX3" fmla="*/ 1100666 w 2984500"/>
              <a:gd name="connsiteY3" fmla="*/ 0 h 643467"/>
              <a:gd name="connsiteX4" fmla="*/ 1172633 w 2984500"/>
              <a:gd name="connsiteY4" fmla="*/ 630767 h 643467"/>
              <a:gd name="connsiteX5" fmla="*/ 1422400 w 2984500"/>
              <a:gd name="connsiteY5" fmla="*/ 643467 h 643467"/>
              <a:gd name="connsiteX6" fmla="*/ 1485900 w 2984500"/>
              <a:gd name="connsiteY6" fmla="*/ 8467 h 643467"/>
              <a:gd name="connsiteX7" fmla="*/ 1765300 w 2984500"/>
              <a:gd name="connsiteY7" fmla="*/ 12701 h 643467"/>
              <a:gd name="connsiteX8" fmla="*/ 1854200 w 2984500"/>
              <a:gd name="connsiteY8" fmla="*/ 224367 h 643467"/>
              <a:gd name="connsiteX9" fmla="*/ 2984500 w 2984500"/>
              <a:gd name="connsiteY9" fmla="*/ 249767 h 643467"/>
              <a:gd name="connsiteX0" fmla="*/ 0 w 2984500"/>
              <a:gd name="connsiteY0" fmla="*/ 237067 h 630767"/>
              <a:gd name="connsiteX1" fmla="*/ 685800 w 2984500"/>
              <a:gd name="connsiteY1" fmla="*/ 237067 h 630767"/>
              <a:gd name="connsiteX2" fmla="*/ 774699 w 2984500"/>
              <a:gd name="connsiteY2" fmla="*/ 4234 h 630767"/>
              <a:gd name="connsiteX3" fmla="*/ 1100666 w 2984500"/>
              <a:gd name="connsiteY3" fmla="*/ 0 h 630767"/>
              <a:gd name="connsiteX4" fmla="*/ 1172633 w 2984500"/>
              <a:gd name="connsiteY4" fmla="*/ 630767 h 630767"/>
              <a:gd name="connsiteX5" fmla="*/ 1418167 w 2984500"/>
              <a:gd name="connsiteY5" fmla="*/ 630767 h 630767"/>
              <a:gd name="connsiteX6" fmla="*/ 1485900 w 2984500"/>
              <a:gd name="connsiteY6" fmla="*/ 8467 h 630767"/>
              <a:gd name="connsiteX7" fmla="*/ 1765300 w 2984500"/>
              <a:gd name="connsiteY7" fmla="*/ 12701 h 630767"/>
              <a:gd name="connsiteX8" fmla="*/ 1854200 w 2984500"/>
              <a:gd name="connsiteY8" fmla="*/ 224367 h 630767"/>
              <a:gd name="connsiteX9" fmla="*/ 2984500 w 2984500"/>
              <a:gd name="connsiteY9" fmla="*/ 249767 h 630767"/>
              <a:gd name="connsiteX0" fmla="*/ 0 w 2984500"/>
              <a:gd name="connsiteY0" fmla="*/ 237067 h 630767"/>
              <a:gd name="connsiteX1" fmla="*/ 685800 w 2984500"/>
              <a:gd name="connsiteY1" fmla="*/ 237067 h 630767"/>
              <a:gd name="connsiteX2" fmla="*/ 774699 w 2984500"/>
              <a:gd name="connsiteY2" fmla="*/ 4234 h 630767"/>
              <a:gd name="connsiteX3" fmla="*/ 1100666 w 2984500"/>
              <a:gd name="connsiteY3" fmla="*/ 0 h 630767"/>
              <a:gd name="connsiteX4" fmla="*/ 1172633 w 2984500"/>
              <a:gd name="connsiteY4" fmla="*/ 630767 h 630767"/>
              <a:gd name="connsiteX5" fmla="*/ 1418167 w 2984500"/>
              <a:gd name="connsiteY5" fmla="*/ 630767 h 630767"/>
              <a:gd name="connsiteX6" fmla="*/ 1507067 w 2984500"/>
              <a:gd name="connsiteY6" fmla="*/ 12701 h 630767"/>
              <a:gd name="connsiteX7" fmla="*/ 1765300 w 2984500"/>
              <a:gd name="connsiteY7" fmla="*/ 12701 h 630767"/>
              <a:gd name="connsiteX8" fmla="*/ 1854200 w 2984500"/>
              <a:gd name="connsiteY8" fmla="*/ 224367 h 630767"/>
              <a:gd name="connsiteX9" fmla="*/ 2984500 w 2984500"/>
              <a:gd name="connsiteY9" fmla="*/ 249767 h 630767"/>
              <a:gd name="connsiteX0" fmla="*/ 0 w 2980267"/>
              <a:gd name="connsiteY0" fmla="*/ 237067 h 630767"/>
              <a:gd name="connsiteX1" fmla="*/ 685800 w 2980267"/>
              <a:gd name="connsiteY1" fmla="*/ 237067 h 630767"/>
              <a:gd name="connsiteX2" fmla="*/ 774699 w 2980267"/>
              <a:gd name="connsiteY2" fmla="*/ 4234 h 630767"/>
              <a:gd name="connsiteX3" fmla="*/ 1100666 w 2980267"/>
              <a:gd name="connsiteY3" fmla="*/ 0 h 630767"/>
              <a:gd name="connsiteX4" fmla="*/ 1172633 w 2980267"/>
              <a:gd name="connsiteY4" fmla="*/ 630767 h 630767"/>
              <a:gd name="connsiteX5" fmla="*/ 1418167 w 2980267"/>
              <a:gd name="connsiteY5" fmla="*/ 630767 h 630767"/>
              <a:gd name="connsiteX6" fmla="*/ 1507067 w 2980267"/>
              <a:gd name="connsiteY6" fmla="*/ 12701 h 630767"/>
              <a:gd name="connsiteX7" fmla="*/ 1765300 w 2980267"/>
              <a:gd name="connsiteY7" fmla="*/ 12701 h 630767"/>
              <a:gd name="connsiteX8" fmla="*/ 1854200 w 2980267"/>
              <a:gd name="connsiteY8" fmla="*/ 224367 h 630767"/>
              <a:gd name="connsiteX9" fmla="*/ 2980267 w 2980267"/>
              <a:gd name="connsiteY9" fmla="*/ 224367 h 63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0267" h="630767">
                <a:moveTo>
                  <a:pt x="0" y="237067"/>
                </a:moveTo>
                <a:lnTo>
                  <a:pt x="685800" y="237067"/>
                </a:lnTo>
                <a:lnTo>
                  <a:pt x="774699" y="4234"/>
                </a:lnTo>
                <a:lnTo>
                  <a:pt x="1100666" y="0"/>
                </a:lnTo>
                <a:lnTo>
                  <a:pt x="1172633" y="630767"/>
                </a:lnTo>
                <a:lnTo>
                  <a:pt x="1418167" y="630767"/>
                </a:lnTo>
                <a:lnTo>
                  <a:pt x="1507067" y="12701"/>
                </a:lnTo>
                <a:lnTo>
                  <a:pt x="1765300" y="12701"/>
                </a:lnTo>
                <a:lnTo>
                  <a:pt x="1854200" y="224367"/>
                </a:lnTo>
                <a:lnTo>
                  <a:pt x="2980267" y="224367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06402" y="2893484"/>
            <a:ext cx="3441700" cy="643467"/>
          </a:xfrm>
          <a:custGeom>
            <a:avLst/>
            <a:gdLst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6000 w 3441700"/>
              <a:gd name="connsiteY2" fmla="*/ 622300 h 635000"/>
              <a:gd name="connsiteX3" fmla="*/ 1384300 w 3441700"/>
              <a:gd name="connsiteY3" fmla="*/ 635000 h 635000"/>
              <a:gd name="connsiteX4" fmla="*/ 1473200 w 3441700"/>
              <a:gd name="connsiteY4" fmla="*/ 2540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6000 w 3441700"/>
              <a:gd name="connsiteY2" fmla="*/ 622300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43466"/>
              <a:gd name="connsiteX1" fmla="*/ 863600 w 3441700"/>
              <a:gd name="connsiteY1" fmla="*/ 419100 h 643466"/>
              <a:gd name="connsiteX2" fmla="*/ 1011767 w 3441700"/>
              <a:gd name="connsiteY2" fmla="*/ 643466 h 643466"/>
              <a:gd name="connsiteX3" fmla="*/ 1384300 w 3441700"/>
              <a:gd name="connsiteY3" fmla="*/ 635000 h 643466"/>
              <a:gd name="connsiteX4" fmla="*/ 1468967 w 3441700"/>
              <a:gd name="connsiteY4" fmla="*/ 0 h 643466"/>
              <a:gd name="connsiteX5" fmla="*/ 1765300 w 3441700"/>
              <a:gd name="connsiteY5" fmla="*/ 0 h 643466"/>
              <a:gd name="connsiteX6" fmla="*/ 1854200 w 3441700"/>
              <a:gd name="connsiteY6" fmla="*/ 622300 h 643466"/>
              <a:gd name="connsiteX7" fmla="*/ 2120900 w 3441700"/>
              <a:gd name="connsiteY7" fmla="*/ 622300 h 643466"/>
              <a:gd name="connsiteX8" fmla="*/ 2235200 w 3441700"/>
              <a:gd name="connsiteY8" fmla="*/ 406400 h 643466"/>
              <a:gd name="connsiteX9" fmla="*/ 3441700 w 3441700"/>
              <a:gd name="connsiteY9" fmla="*/ 419100 h 643466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1767 w 3441700"/>
              <a:gd name="connsiteY2" fmla="*/ 626533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0117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1767 w 3441700"/>
              <a:gd name="connsiteY2" fmla="*/ 622300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007534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1133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9233"/>
              <a:gd name="connsiteX1" fmla="*/ 1020233 w 3441700"/>
              <a:gd name="connsiteY1" fmla="*/ 427567 h 639233"/>
              <a:gd name="connsiteX2" fmla="*/ 11133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9233"/>
              <a:gd name="connsiteX1" fmla="*/ 1020233 w 3441700"/>
              <a:gd name="connsiteY1" fmla="*/ 427567 h 639233"/>
              <a:gd name="connsiteX2" fmla="*/ 11133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09800 w 3441700"/>
              <a:gd name="connsiteY8" fmla="*/ 414867 h 639233"/>
              <a:gd name="connsiteX9" fmla="*/ 3441700 w 3441700"/>
              <a:gd name="connsiteY9" fmla="*/ 419100 h 639233"/>
              <a:gd name="connsiteX0" fmla="*/ 0 w 3441700"/>
              <a:gd name="connsiteY0" fmla="*/ 419100 h 643467"/>
              <a:gd name="connsiteX1" fmla="*/ 1020233 w 3441700"/>
              <a:gd name="connsiteY1" fmla="*/ 427567 h 643467"/>
              <a:gd name="connsiteX2" fmla="*/ 1113367 w 3441700"/>
              <a:gd name="connsiteY2" fmla="*/ 639233 h 643467"/>
              <a:gd name="connsiteX3" fmla="*/ 1384300 w 3441700"/>
              <a:gd name="connsiteY3" fmla="*/ 635000 h 643467"/>
              <a:gd name="connsiteX4" fmla="*/ 1468967 w 3441700"/>
              <a:gd name="connsiteY4" fmla="*/ 0 h 643467"/>
              <a:gd name="connsiteX5" fmla="*/ 1765300 w 3441700"/>
              <a:gd name="connsiteY5" fmla="*/ 0 h 643467"/>
              <a:gd name="connsiteX6" fmla="*/ 1854200 w 3441700"/>
              <a:gd name="connsiteY6" fmla="*/ 643467 h 643467"/>
              <a:gd name="connsiteX7" fmla="*/ 2120900 w 3441700"/>
              <a:gd name="connsiteY7" fmla="*/ 622300 h 643467"/>
              <a:gd name="connsiteX8" fmla="*/ 2209800 w 3441700"/>
              <a:gd name="connsiteY8" fmla="*/ 414867 h 643467"/>
              <a:gd name="connsiteX9" fmla="*/ 3441700 w 3441700"/>
              <a:gd name="connsiteY9" fmla="*/ 419100 h 643467"/>
              <a:gd name="connsiteX0" fmla="*/ 0 w 3441700"/>
              <a:gd name="connsiteY0" fmla="*/ 419100 h 643467"/>
              <a:gd name="connsiteX1" fmla="*/ 1020233 w 3441700"/>
              <a:gd name="connsiteY1" fmla="*/ 427567 h 643467"/>
              <a:gd name="connsiteX2" fmla="*/ 1113367 w 3441700"/>
              <a:gd name="connsiteY2" fmla="*/ 639233 h 643467"/>
              <a:gd name="connsiteX3" fmla="*/ 1384300 w 3441700"/>
              <a:gd name="connsiteY3" fmla="*/ 635000 h 643467"/>
              <a:gd name="connsiteX4" fmla="*/ 1468967 w 3441700"/>
              <a:gd name="connsiteY4" fmla="*/ 0 h 643467"/>
              <a:gd name="connsiteX5" fmla="*/ 1765300 w 3441700"/>
              <a:gd name="connsiteY5" fmla="*/ 0 h 643467"/>
              <a:gd name="connsiteX6" fmla="*/ 1854200 w 3441700"/>
              <a:gd name="connsiteY6" fmla="*/ 643467 h 643467"/>
              <a:gd name="connsiteX7" fmla="*/ 2116667 w 3441700"/>
              <a:gd name="connsiteY7" fmla="*/ 639234 h 643467"/>
              <a:gd name="connsiteX8" fmla="*/ 2209800 w 3441700"/>
              <a:gd name="connsiteY8" fmla="*/ 414867 h 643467"/>
              <a:gd name="connsiteX9" fmla="*/ 3441700 w 3441700"/>
              <a:gd name="connsiteY9" fmla="*/ 419100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1700" h="643467">
                <a:moveTo>
                  <a:pt x="0" y="419100"/>
                </a:moveTo>
                <a:lnTo>
                  <a:pt x="1020233" y="427567"/>
                </a:lnTo>
                <a:lnTo>
                  <a:pt x="1113367" y="639233"/>
                </a:lnTo>
                <a:lnTo>
                  <a:pt x="1384300" y="635000"/>
                </a:lnTo>
                <a:lnTo>
                  <a:pt x="1468967" y="0"/>
                </a:lnTo>
                <a:lnTo>
                  <a:pt x="1765300" y="0"/>
                </a:lnTo>
                <a:lnTo>
                  <a:pt x="1854200" y="643467"/>
                </a:lnTo>
                <a:lnTo>
                  <a:pt x="2116667" y="639234"/>
                </a:lnTo>
                <a:lnTo>
                  <a:pt x="2209800" y="414867"/>
                </a:lnTo>
                <a:lnTo>
                  <a:pt x="3441700" y="419100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68300" y="3934840"/>
            <a:ext cx="3441700" cy="711244"/>
          </a:xfrm>
          <a:custGeom>
            <a:avLst/>
            <a:gdLst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6000 w 3441700"/>
              <a:gd name="connsiteY2" fmla="*/ 622300 h 635000"/>
              <a:gd name="connsiteX3" fmla="*/ 1384300 w 3441700"/>
              <a:gd name="connsiteY3" fmla="*/ 635000 h 635000"/>
              <a:gd name="connsiteX4" fmla="*/ 1473200 w 3441700"/>
              <a:gd name="connsiteY4" fmla="*/ 2540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6000 w 3441700"/>
              <a:gd name="connsiteY2" fmla="*/ 622300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43466"/>
              <a:gd name="connsiteX1" fmla="*/ 863600 w 3441700"/>
              <a:gd name="connsiteY1" fmla="*/ 419100 h 643466"/>
              <a:gd name="connsiteX2" fmla="*/ 1011767 w 3441700"/>
              <a:gd name="connsiteY2" fmla="*/ 643466 h 643466"/>
              <a:gd name="connsiteX3" fmla="*/ 1384300 w 3441700"/>
              <a:gd name="connsiteY3" fmla="*/ 635000 h 643466"/>
              <a:gd name="connsiteX4" fmla="*/ 1468967 w 3441700"/>
              <a:gd name="connsiteY4" fmla="*/ 0 h 643466"/>
              <a:gd name="connsiteX5" fmla="*/ 1765300 w 3441700"/>
              <a:gd name="connsiteY5" fmla="*/ 0 h 643466"/>
              <a:gd name="connsiteX6" fmla="*/ 1854200 w 3441700"/>
              <a:gd name="connsiteY6" fmla="*/ 622300 h 643466"/>
              <a:gd name="connsiteX7" fmla="*/ 2120900 w 3441700"/>
              <a:gd name="connsiteY7" fmla="*/ 622300 h 643466"/>
              <a:gd name="connsiteX8" fmla="*/ 2235200 w 3441700"/>
              <a:gd name="connsiteY8" fmla="*/ 406400 h 643466"/>
              <a:gd name="connsiteX9" fmla="*/ 3441700 w 3441700"/>
              <a:gd name="connsiteY9" fmla="*/ 419100 h 643466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1767 w 3441700"/>
              <a:gd name="connsiteY2" fmla="*/ 626533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0117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1767 w 3441700"/>
              <a:gd name="connsiteY2" fmla="*/ 622300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007534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1133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9233"/>
              <a:gd name="connsiteX1" fmla="*/ 1020233 w 3441700"/>
              <a:gd name="connsiteY1" fmla="*/ 427567 h 639233"/>
              <a:gd name="connsiteX2" fmla="*/ 11133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694267 h 910167"/>
              <a:gd name="connsiteX1" fmla="*/ 1020233 w 3441700"/>
              <a:gd name="connsiteY1" fmla="*/ 702734 h 910167"/>
              <a:gd name="connsiteX2" fmla="*/ 1176867 w 3441700"/>
              <a:gd name="connsiteY2" fmla="*/ 0 h 910167"/>
              <a:gd name="connsiteX3" fmla="*/ 1384300 w 3441700"/>
              <a:gd name="connsiteY3" fmla="*/ 910167 h 910167"/>
              <a:gd name="connsiteX4" fmla="*/ 1468967 w 3441700"/>
              <a:gd name="connsiteY4" fmla="*/ 275167 h 910167"/>
              <a:gd name="connsiteX5" fmla="*/ 1765300 w 3441700"/>
              <a:gd name="connsiteY5" fmla="*/ 275167 h 910167"/>
              <a:gd name="connsiteX6" fmla="*/ 1854200 w 3441700"/>
              <a:gd name="connsiteY6" fmla="*/ 897467 h 910167"/>
              <a:gd name="connsiteX7" fmla="*/ 2120900 w 3441700"/>
              <a:gd name="connsiteY7" fmla="*/ 897467 h 910167"/>
              <a:gd name="connsiteX8" fmla="*/ 2235200 w 3441700"/>
              <a:gd name="connsiteY8" fmla="*/ 681567 h 910167"/>
              <a:gd name="connsiteX9" fmla="*/ 3441700 w 3441700"/>
              <a:gd name="connsiteY9" fmla="*/ 694267 h 910167"/>
              <a:gd name="connsiteX0" fmla="*/ 0 w 3441700"/>
              <a:gd name="connsiteY0" fmla="*/ 694267 h 910167"/>
              <a:gd name="connsiteX1" fmla="*/ 1020233 w 3441700"/>
              <a:gd name="connsiteY1" fmla="*/ 702734 h 910167"/>
              <a:gd name="connsiteX2" fmla="*/ 1176867 w 3441700"/>
              <a:gd name="connsiteY2" fmla="*/ 0 h 910167"/>
              <a:gd name="connsiteX3" fmla="*/ 1384300 w 3441700"/>
              <a:gd name="connsiteY3" fmla="*/ 910167 h 910167"/>
              <a:gd name="connsiteX4" fmla="*/ 1515533 w 3441700"/>
              <a:gd name="connsiteY4" fmla="*/ 702733 h 910167"/>
              <a:gd name="connsiteX5" fmla="*/ 1765300 w 3441700"/>
              <a:gd name="connsiteY5" fmla="*/ 275167 h 910167"/>
              <a:gd name="connsiteX6" fmla="*/ 1854200 w 3441700"/>
              <a:gd name="connsiteY6" fmla="*/ 897467 h 910167"/>
              <a:gd name="connsiteX7" fmla="*/ 2120900 w 3441700"/>
              <a:gd name="connsiteY7" fmla="*/ 897467 h 910167"/>
              <a:gd name="connsiteX8" fmla="*/ 2235200 w 3441700"/>
              <a:gd name="connsiteY8" fmla="*/ 681567 h 910167"/>
              <a:gd name="connsiteX9" fmla="*/ 3441700 w 3441700"/>
              <a:gd name="connsiteY9" fmla="*/ 694267 h 910167"/>
              <a:gd name="connsiteX0" fmla="*/ 0 w 3441700"/>
              <a:gd name="connsiteY0" fmla="*/ 694267 h 897467"/>
              <a:gd name="connsiteX1" fmla="*/ 1020233 w 3441700"/>
              <a:gd name="connsiteY1" fmla="*/ 702734 h 897467"/>
              <a:gd name="connsiteX2" fmla="*/ 1176867 w 3441700"/>
              <a:gd name="connsiteY2" fmla="*/ 0 h 897467"/>
              <a:gd name="connsiteX3" fmla="*/ 1456267 w 3441700"/>
              <a:gd name="connsiteY3" fmla="*/ 0 h 897467"/>
              <a:gd name="connsiteX4" fmla="*/ 1515533 w 3441700"/>
              <a:gd name="connsiteY4" fmla="*/ 702733 h 897467"/>
              <a:gd name="connsiteX5" fmla="*/ 1765300 w 3441700"/>
              <a:gd name="connsiteY5" fmla="*/ 275167 h 897467"/>
              <a:gd name="connsiteX6" fmla="*/ 1854200 w 3441700"/>
              <a:gd name="connsiteY6" fmla="*/ 897467 h 897467"/>
              <a:gd name="connsiteX7" fmla="*/ 2120900 w 3441700"/>
              <a:gd name="connsiteY7" fmla="*/ 897467 h 897467"/>
              <a:gd name="connsiteX8" fmla="*/ 2235200 w 3441700"/>
              <a:gd name="connsiteY8" fmla="*/ 681567 h 897467"/>
              <a:gd name="connsiteX9" fmla="*/ 3441700 w 3441700"/>
              <a:gd name="connsiteY9" fmla="*/ 694267 h 897467"/>
              <a:gd name="connsiteX0" fmla="*/ 0 w 3441700"/>
              <a:gd name="connsiteY0" fmla="*/ 694267 h 897467"/>
              <a:gd name="connsiteX1" fmla="*/ 1020233 w 3441700"/>
              <a:gd name="connsiteY1" fmla="*/ 702734 h 897467"/>
              <a:gd name="connsiteX2" fmla="*/ 1176867 w 3441700"/>
              <a:gd name="connsiteY2" fmla="*/ 0 h 897467"/>
              <a:gd name="connsiteX3" fmla="*/ 1456267 w 3441700"/>
              <a:gd name="connsiteY3" fmla="*/ 0 h 897467"/>
              <a:gd name="connsiteX4" fmla="*/ 1515533 w 3441700"/>
              <a:gd name="connsiteY4" fmla="*/ 702733 h 897467"/>
              <a:gd name="connsiteX5" fmla="*/ 1862666 w 3441700"/>
              <a:gd name="connsiteY5" fmla="*/ 698500 h 897467"/>
              <a:gd name="connsiteX6" fmla="*/ 1854200 w 3441700"/>
              <a:gd name="connsiteY6" fmla="*/ 897467 h 897467"/>
              <a:gd name="connsiteX7" fmla="*/ 2120900 w 3441700"/>
              <a:gd name="connsiteY7" fmla="*/ 897467 h 897467"/>
              <a:gd name="connsiteX8" fmla="*/ 2235200 w 3441700"/>
              <a:gd name="connsiteY8" fmla="*/ 681567 h 897467"/>
              <a:gd name="connsiteX9" fmla="*/ 3441700 w 3441700"/>
              <a:gd name="connsiteY9" fmla="*/ 694267 h 897467"/>
              <a:gd name="connsiteX0" fmla="*/ 0 w 3441700"/>
              <a:gd name="connsiteY0" fmla="*/ 694267 h 897467"/>
              <a:gd name="connsiteX1" fmla="*/ 1020233 w 3441700"/>
              <a:gd name="connsiteY1" fmla="*/ 702734 h 897467"/>
              <a:gd name="connsiteX2" fmla="*/ 1176867 w 3441700"/>
              <a:gd name="connsiteY2" fmla="*/ 0 h 897467"/>
              <a:gd name="connsiteX3" fmla="*/ 1456267 w 3441700"/>
              <a:gd name="connsiteY3" fmla="*/ 0 h 897467"/>
              <a:gd name="connsiteX4" fmla="*/ 1515533 w 3441700"/>
              <a:gd name="connsiteY4" fmla="*/ 702733 h 897467"/>
              <a:gd name="connsiteX5" fmla="*/ 1862666 w 3441700"/>
              <a:gd name="connsiteY5" fmla="*/ 698500 h 897467"/>
              <a:gd name="connsiteX6" fmla="*/ 1943100 w 3441700"/>
              <a:gd name="connsiteY6" fmla="*/ 29634 h 897467"/>
              <a:gd name="connsiteX7" fmla="*/ 2120900 w 3441700"/>
              <a:gd name="connsiteY7" fmla="*/ 897467 h 897467"/>
              <a:gd name="connsiteX8" fmla="*/ 2235200 w 3441700"/>
              <a:gd name="connsiteY8" fmla="*/ 681567 h 897467"/>
              <a:gd name="connsiteX9" fmla="*/ 3441700 w 3441700"/>
              <a:gd name="connsiteY9" fmla="*/ 694267 h 897467"/>
              <a:gd name="connsiteX0" fmla="*/ 0 w 3441700"/>
              <a:gd name="connsiteY0" fmla="*/ 694267 h 897467"/>
              <a:gd name="connsiteX1" fmla="*/ 1020233 w 3441700"/>
              <a:gd name="connsiteY1" fmla="*/ 702734 h 897467"/>
              <a:gd name="connsiteX2" fmla="*/ 1176867 w 3441700"/>
              <a:gd name="connsiteY2" fmla="*/ 0 h 897467"/>
              <a:gd name="connsiteX3" fmla="*/ 1456267 w 3441700"/>
              <a:gd name="connsiteY3" fmla="*/ 0 h 897467"/>
              <a:gd name="connsiteX4" fmla="*/ 1515533 w 3441700"/>
              <a:gd name="connsiteY4" fmla="*/ 702733 h 897467"/>
              <a:gd name="connsiteX5" fmla="*/ 1862666 w 3441700"/>
              <a:gd name="connsiteY5" fmla="*/ 698500 h 897467"/>
              <a:gd name="connsiteX6" fmla="*/ 1943100 w 3441700"/>
              <a:gd name="connsiteY6" fmla="*/ 29634 h 897467"/>
              <a:gd name="connsiteX7" fmla="*/ 2120900 w 3441700"/>
              <a:gd name="connsiteY7" fmla="*/ 897467 h 897467"/>
              <a:gd name="connsiteX8" fmla="*/ 2201333 w 3441700"/>
              <a:gd name="connsiteY8" fmla="*/ 23285 h 897467"/>
              <a:gd name="connsiteX9" fmla="*/ 2235200 w 3441700"/>
              <a:gd name="connsiteY9" fmla="*/ 681567 h 897467"/>
              <a:gd name="connsiteX10" fmla="*/ 3441700 w 3441700"/>
              <a:gd name="connsiteY10" fmla="*/ 694267 h 897467"/>
              <a:gd name="connsiteX0" fmla="*/ 0 w 3441700"/>
              <a:gd name="connsiteY0" fmla="*/ 702733 h 905933"/>
              <a:gd name="connsiteX1" fmla="*/ 1020233 w 3441700"/>
              <a:gd name="connsiteY1" fmla="*/ 711200 h 905933"/>
              <a:gd name="connsiteX2" fmla="*/ 1176867 w 3441700"/>
              <a:gd name="connsiteY2" fmla="*/ 8466 h 905933"/>
              <a:gd name="connsiteX3" fmla="*/ 1456267 w 3441700"/>
              <a:gd name="connsiteY3" fmla="*/ 8466 h 905933"/>
              <a:gd name="connsiteX4" fmla="*/ 1515533 w 3441700"/>
              <a:gd name="connsiteY4" fmla="*/ 711199 h 905933"/>
              <a:gd name="connsiteX5" fmla="*/ 1862666 w 3441700"/>
              <a:gd name="connsiteY5" fmla="*/ 706966 h 905933"/>
              <a:gd name="connsiteX6" fmla="*/ 1947334 w 3441700"/>
              <a:gd name="connsiteY6" fmla="*/ 0 h 905933"/>
              <a:gd name="connsiteX7" fmla="*/ 2120900 w 3441700"/>
              <a:gd name="connsiteY7" fmla="*/ 905933 h 905933"/>
              <a:gd name="connsiteX8" fmla="*/ 2201333 w 3441700"/>
              <a:gd name="connsiteY8" fmla="*/ 31751 h 905933"/>
              <a:gd name="connsiteX9" fmla="*/ 2235200 w 3441700"/>
              <a:gd name="connsiteY9" fmla="*/ 690033 h 905933"/>
              <a:gd name="connsiteX10" fmla="*/ 3441700 w 3441700"/>
              <a:gd name="connsiteY10" fmla="*/ 702733 h 905933"/>
              <a:gd name="connsiteX0" fmla="*/ 0 w 3441700"/>
              <a:gd name="connsiteY0" fmla="*/ 703356 h 711823"/>
              <a:gd name="connsiteX1" fmla="*/ 1020233 w 3441700"/>
              <a:gd name="connsiteY1" fmla="*/ 711823 h 711823"/>
              <a:gd name="connsiteX2" fmla="*/ 1176867 w 3441700"/>
              <a:gd name="connsiteY2" fmla="*/ 9089 h 711823"/>
              <a:gd name="connsiteX3" fmla="*/ 1456267 w 3441700"/>
              <a:gd name="connsiteY3" fmla="*/ 9089 h 711823"/>
              <a:gd name="connsiteX4" fmla="*/ 1515533 w 3441700"/>
              <a:gd name="connsiteY4" fmla="*/ 711822 h 711823"/>
              <a:gd name="connsiteX5" fmla="*/ 1862666 w 3441700"/>
              <a:gd name="connsiteY5" fmla="*/ 707589 h 711823"/>
              <a:gd name="connsiteX6" fmla="*/ 1947334 w 3441700"/>
              <a:gd name="connsiteY6" fmla="*/ 623 h 711823"/>
              <a:gd name="connsiteX7" fmla="*/ 2201333 w 3441700"/>
              <a:gd name="connsiteY7" fmla="*/ 622 h 711823"/>
              <a:gd name="connsiteX8" fmla="*/ 2201333 w 3441700"/>
              <a:gd name="connsiteY8" fmla="*/ 32374 h 711823"/>
              <a:gd name="connsiteX9" fmla="*/ 2235200 w 3441700"/>
              <a:gd name="connsiteY9" fmla="*/ 690656 h 711823"/>
              <a:gd name="connsiteX10" fmla="*/ 3441700 w 3441700"/>
              <a:gd name="connsiteY10" fmla="*/ 703356 h 711823"/>
              <a:gd name="connsiteX0" fmla="*/ 0 w 3441700"/>
              <a:gd name="connsiteY0" fmla="*/ 702779 h 711246"/>
              <a:gd name="connsiteX1" fmla="*/ 1020233 w 3441700"/>
              <a:gd name="connsiteY1" fmla="*/ 711246 h 711246"/>
              <a:gd name="connsiteX2" fmla="*/ 1176867 w 3441700"/>
              <a:gd name="connsiteY2" fmla="*/ 8512 h 711246"/>
              <a:gd name="connsiteX3" fmla="*/ 1456267 w 3441700"/>
              <a:gd name="connsiteY3" fmla="*/ 8512 h 711246"/>
              <a:gd name="connsiteX4" fmla="*/ 1515533 w 3441700"/>
              <a:gd name="connsiteY4" fmla="*/ 711245 h 711246"/>
              <a:gd name="connsiteX5" fmla="*/ 1862666 w 3441700"/>
              <a:gd name="connsiteY5" fmla="*/ 707012 h 711246"/>
              <a:gd name="connsiteX6" fmla="*/ 1947334 w 3441700"/>
              <a:gd name="connsiteY6" fmla="*/ 46 h 711246"/>
              <a:gd name="connsiteX7" fmla="*/ 2201333 w 3441700"/>
              <a:gd name="connsiteY7" fmla="*/ 45 h 711246"/>
              <a:gd name="connsiteX8" fmla="*/ 2404533 w 3441700"/>
              <a:gd name="connsiteY8" fmla="*/ 662564 h 711246"/>
              <a:gd name="connsiteX9" fmla="*/ 2235200 w 3441700"/>
              <a:gd name="connsiteY9" fmla="*/ 690079 h 711246"/>
              <a:gd name="connsiteX10" fmla="*/ 3441700 w 3441700"/>
              <a:gd name="connsiteY10" fmla="*/ 702779 h 711246"/>
              <a:gd name="connsiteX0" fmla="*/ 0 w 3441700"/>
              <a:gd name="connsiteY0" fmla="*/ 702779 h 711246"/>
              <a:gd name="connsiteX1" fmla="*/ 1020233 w 3441700"/>
              <a:gd name="connsiteY1" fmla="*/ 711246 h 711246"/>
              <a:gd name="connsiteX2" fmla="*/ 1176867 w 3441700"/>
              <a:gd name="connsiteY2" fmla="*/ 8512 h 711246"/>
              <a:gd name="connsiteX3" fmla="*/ 1456267 w 3441700"/>
              <a:gd name="connsiteY3" fmla="*/ 8512 h 711246"/>
              <a:gd name="connsiteX4" fmla="*/ 1515533 w 3441700"/>
              <a:gd name="connsiteY4" fmla="*/ 711245 h 711246"/>
              <a:gd name="connsiteX5" fmla="*/ 1862666 w 3441700"/>
              <a:gd name="connsiteY5" fmla="*/ 707012 h 711246"/>
              <a:gd name="connsiteX6" fmla="*/ 1947334 w 3441700"/>
              <a:gd name="connsiteY6" fmla="*/ 46 h 711246"/>
              <a:gd name="connsiteX7" fmla="*/ 2201333 w 3441700"/>
              <a:gd name="connsiteY7" fmla="*/ 45 h 711246"/>
              <a:gd name="connsiteX8" fmla="*/ 2404533 w 3441700"/>
              <a:gd name="connsiteY8" fmla="*/ 662564 h 711246"/>
              <a:gd name="connsiteX9" fmla="*/ 3441700 w 3441700"/>
              <a:gd name="connsiteY9" fmla="*/ 702779 h 711246"/>
              <a:gd name="connsiteX0" fmla="*/ 0 w 3441700"/>
              <a:gd name="connsiteY0" fmla="*/ 702777 h 711244"/>
              <a:gd name="connsiteX1" fmla="*/ 1020233 w 3441700"/>
              <a:gd name="connsiteY1" fmla="*/ 711244 h 711244"/>
              <a:gd name="connsiteX2" fmla="*/ 1176867 w 3441700"/>
              <a:gd name="connsiteY2" fmla="*/ 8510 h 711244"/>
              <a:gd name="connsiteX3" fmla="*/ 1456267 w 3441700"/>
              <a:gd name="connsiteY3" fmla="*/ 8510 h 711244"/>
              <a:gd name="connsiteX4" fmla="*/ 1515533 w 3441700"/>
              <a:gd name="connsiteY4" fmla="*/ 711243 h 711244"/>
              <a:gd name="connsiteX5" fmla="*/ 1862666 w 3441700"/>
              <a:gd name="connsiteY5" fmla="*/ 707010 h 711244"/>
              <a:gd name="connsiteX6" fmla="*/ 1947334 w 3441700"/>
              <a:gd name="connsiteY6" fmla="*/ 44 h 711244"/>
              <a:gd name="connsiteX7" fmla="*/ 2201333 w 3441700"/>
              <a:gd name="connsiteY7" fmla="*/ 43 h 711244"/>
              <a:gd name="connsiteX8" fmla="*/ 2404533 w 3441700"/>
              <a:gd name="connsiteY8" fmla="*/ 696429 h 711244"/>
              <a:gd name="connsiteX9" fmla="*/ 3441700 w 3441700"/>
              <a:gd name="connsiteY9" fmla="*/ 702777 h 711244"/>
              <a:gd name="connsiteX0" fmla="*/ 0 w 3441700"/>
              <a:gd name="connsiteY0" fmla="*/ 702777 h 711244"/>
              <a:gd name="connsiteX1" fmla="*/ 1020233 w 3441700"/>
              <a:gd name="connsiteY1" fmla="*/ 711244 h 711244"/>
              <a:gd name="connsiteX2" fmla="*/ 1176867 w 3441700"/>
              <a:gd name="connsiteY2" fmla="*/ 8510 h 711244"/>
              <a:gd name="connsiteX3" fmla="*/ 1456267 w 3441700"/>
              <a:gd name="connsiteY3" fmla="*/ 8510 h 711244"/>
              <a:gd name="connsiteX4" fmla="*/ 1515533 w 3441700"/>
              <a:gd name="connsiteY4" fmla="*/ 711243 h 711244"/>
              <a:gd name="connsiteX5" fmla="*/ 1862666 w 3441700"/>
              <a:gd name="connsiteY5" fmla="*/ 707010 h 711244"/>
              <a:gd name="connsiteX6" fmla="*/ 1947334 w 3441700"/>
              <a:gd name="connsiteY6" fmla="*/ 44 h 711244"/>
              <a:gd name="connsiteX7" fmla="*/ 2201333 w 3441700"/>
              <a:gd name="connsiteY7" fmla="*/ 43 h 711244"/>
              <a:gd name="connsiteX8" fmla="*/ 2357967 w 3441700"/>
              <a:gd name="connsiteY8" fmla="*/ 700662 h 711244"/>
              <a:gd name="connsiteX9" fmla="*/ 3441700 w 3441700"/>
              <a:gd name="connsiteY9" fmla="*/ 702777 h 71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1700" h="711244">
                <a:moveTo>
                  <a:pt x="0" y="702777"/>
                </a:moveTo>
                <a:lnTo>
                  <a:pt x="1020233" y="711244"/>
                </a:lnTo>
                <a:lnTo>
                  <a:pt x="1176867" y="8510"/>
                </a:lnTo>
                <a:lnTo>
                  <a:pt x="1456267" y="8510"/>
                </a:lnTo>
                <a:lnTo>
                  <a:pt x="1515533" y="711243"/>
                </a:lnTo>
                <a:lnTo>
                  <a:pt x="1862666" y="707010"/>
                </a:lnTo>
                <a:lnTo>
                  <a:pt x="1947334" y="44"/>
                </a:lnTo>
                <a:lnTo>
                  <a:pt x="2201333" y="43"/>
                </a:lnTo>
                <a:cubicBezTo>
                  <a:pt x="2199922" y="-6307"/>
                  <a:pt x="2359378" y="707012"/>
                  <a:pt x="2357967" y="700662"/>
                </a:cubicBezTo>
                <a:lnTo>
                  <a:pt x="3441700" y="702777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1800" y="5160494"/>
            <a:ext cx="3441700" cy="241300"/>
          </a:xfrm>
          <a:custGeom>
            <a:avLst/>
            <a:gdLst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6000 w 3441700"/>
              <a:gd name="connsiteY2" fmla="*/ 622300 h 635000"/>
              <a:gd name="connsiteX3" fmla="*/ 1384300 w 3441700"/>
              <a:gd name="connsiteY3" fmla="*/ 635000 h 635000"/>
              <a:gd name="connsiteX4" fmla="*/ 1473200 w 3441700"/>
              <a:gd name="connsiteY4" fmla="*/ 2540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6000 w 3441700"/>
              <a:gd name="connsiteY2" fmla="*/ 622300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43466"/>
              <a:gd name="connsiteX1" fmla="*/ 863600 w 3441700"/>
              <a:gd name="connsiteY1" fmla="*/ 419100 h 643466"/>
              <a:gd name="connsiteX2" fmla="*/ 1011767 w 3441700"/>
              <a:gd name="connsiteY2" fmla="*/ 643466 h 643466"/>
              <a:gd name="connsiteX3" fmla="*/ 1384300 w 3441700"/>
              <a:gd name="connsiteY3" fmla="*/ 635000 h 643466"/>
              <a:gd name="connsiteX4" fmla="*/ 1468967 w 3441700"/>
              <a:gd name="connsiteY4" fmla="*/ 0 h 643466"/>
              <a:gd name="connsiteX5" fmla="*/ 1765300 w 3441700"/>
              <a:gd name="connsiteY5" fmla="*/ 0 h 643466"/>
              <a:gd name="connsiteX6" fmla="*/ 1854200 w 3441700"/>
              <a:gd name="connsiteY6" fmla="*/ 622300 h 643466"/>
              <a:gd name="connsiteX7" fmla="*/ 2120900 w 3441700"/>
              <a:gd name="connsiteY7" fmla="*/ 622300 h 643466"/>
              <a:gd name="connsiteX8" fmla="*/ 2235200 w 3441700"/>
              <a:gd name="connsiteY8" fmla="*/ 406400 h 643466"/>
              <a:gd name="connsiteX9" fmla="*/ 3441700 w 3441700"/>
              <a:gd name="connsiteY9" fmla="*/ 419100 h 643466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1767 w 3441700"/>
              <a:gd name="connsiteY2" fmla="*/ 626533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0117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1767 w 3441700"/>
              <a:gd name="connsiteY2" fmla="*/ 622300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007534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1133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9233"/>
              <a:gd name="connsiteX1" fmla="*/ 1020233 w 3441700"/>
              <a:gd name="connsiteY1" fmla="*/ 427567 h 639233"/>
              <a:gd name="connsiteX2" fmla="*/ 11133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9233"/>
              <a:gd name="connsiteX1" fmla="*/ 850900 w 3441700"/>
              <a:gd name="connsiteY1" fmla="*/ 427567 h 639233"/>
              <a:gd name="connsiteX2" fmla="*/ 11133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5000"/>
              <a:gd name="connsiteX1" fmla="*/ 850900 w 3441700"/>
              <a:gd name="connsiteY1" fmla="*/ 427567 h 635000"/>
              <a:gd name="connsiteX2" fmla="*/ 986367 w 3441700"/>
              <a:gd name="connsiteY2" fmla="*/ 207433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22300"/>
              <a:gd name="connsiteX1" fmla="*/ 850900 w 3441700"/>
              <a:gd name="connsiteY1" fmla="*/ 427567 h 622300"/>
              <a:gd name="connsiteX2" fmla="*/ 986367 w 3441700"/>
              <a:gd name="connsiteY2" fmla="*/ 207433 h 622300"/>
              <a:gd name="connsiteX3" fmla="*/ 1363134 w 3441700"/>
              <a:gd name="connsiteY3" fmla="*/ 211667 h 622300"/>
              <a:gd name="connsiteX4" fmla="*/ 1468967 w 3441700"/>
              <a:gd name="connsiteY4" fmla="*/ 0 h 622300"/>
              <a:gd name="connsiteX5" fmla="*/ 1765300 w 3441700"/>
              <a:gd name="connsiteY5" fmla="*/ 0 h 622300"/>
              <a:gd name="connsiteX6" fmla="*/ 1854200 w 3441700"/>
              <a:gd name="connsiteY6" fmla="*/ 622300 h 622300"/>
              <a:gd name="connsiteX7" fmla="*/ 2120900 w 3441700"/>
              <a:gd name="connsiteY7" fmla="*/ 622300 h 622300"/>
              <a:gd name="connsiteX8" fmla="*/ 2235200 w 3441700"/>
              <a:gd name="connsiteY8" fmla="*/ 406400 h 622300"/>
              <a:gd name="connsiteX9" fmla="*/ 3441700 w 3441700"/>
              <a:gd name="connsiteY9" fmla="*/ 419100 h 622300"/>
              <a:gd name="connsiteX0" fmla="*/ 0 w 3441700"/>
              <a:gd name="connsiteY0" fmla="*/ 419100 h 622300"/>
              <a:gd name="connsiteX1" fmla="*/ 850900 w 3441700"/>
              <a:gd name="connsiteY1" fmla="*/ 427567 h 622300"/>
              <a:gd name="connsiteX2" fmla="*/ 986367 w 3441700"/>
              <a:gd name="connsiteY2" fmla="*/ 207433 h 622300"/>
              <a:gd name="connsiteX3" fmla="*/ 1363134 w 3441700"/>
              <a:gd name="connsiteY3" fmla="*/ 211667 h 622300"/>
              <a:gd name="connsiteX4" fmla="*/ 1380067 w 3441700"/>
              <a:gd name="connsiteY4" fmla="*/ 440267 h 622300"/>
              <a:gd name="connsiteX5" fmla="*/ 1765300 w 3441700"/>
              <a:gd name="connsiteY5" fmla="*/ 0 h 622300"/>
              <a:gd name="connsiteX6" fmla="*/ 1854200 w 3441700"/>
              <a:gd name="connsiteY6" fmla="*/ 622300 h 622300"/>
              <a:gd name="connsiteX7" fmla="*/ 2120900 w 3441700"/>
              <a:gd name="connsiteY7" fmla="*/ 622300 h 622300"/>
              <a:gd name="connsiteX8" fmla="*/ 2235200 w 3441700"/>
              <a:gd name="connsiteY8" fmla="*/ 406400 h 622300"/>
              <a:gd name="connsiteX9" fmla="*/ 3441700 w 3441700"/>
              <a:gd name="connsiteY9" fmla="*/ 419100 h 622300"/>
              <a:gd name="connsiteX0" fmla="*/ 0 w 3441700"/>
              <a:gd name="connsiteY0" fmla="*/ 419100 h 622300"/>
              <a:gd name="connsiteX1" fmla="*/ 850900 w 3441700"/>
              <a:gd name="connsiteY1" fmla="*/ 427567 h 622300"/>
              <a:gd name="connsiteX2" fmla="*/ 986367 w 3441700"/>
              <a:gd name="connsiteY2" fmla="*/ 207433 h 622300"/>
              <a:gd name="connsiteX3" fmla="*/ 1363134 w 3441700"/>
              <a:gd name="connsiteY3" fmla="*/ 211667 h 622300"/>
              <a:gd name="connsiteX4" fmla="*/ 1380067 w 3441700"/>
              <a:gd name="connsiteY4" fmla="*/ 440267 h 622300"/>
              <a:gd name="connsiteX5" fmla="*/ 1765300 w 3441700"/>
              <a:gd name="connsiteY5" fmla="*/ 0 h 622300"/>
              <a:gd name="connsiteX6" fmla="*/ 1752600 w 3441700"/>
              <a:gd name="connsiteY6" fmla="*/ 442383 h 622300"/>
              <a:gd name="connsiteX7" fmla="*/ 1854200 w 3441700"/>
              <a:gd name="connsiteY7" fmla="*/ 622300 h 622300"/>
              <a:gd name="connsiteX8" fmla="*/ 2120900 w 3441700"/>
              <a:gd name="connsiteY8" fmla="*/ 622300 h 622300"/>
              <a:gd name="connsiteX9" fmla="*/ 2235200 w 3441700"/>
              <a:gd name="connsiteY9" fmla="*/ 406400 h 622300"/>
              <a:gd name="connsiteX10" fmla="*/ 3441700 w 3441700"/>
              <a:gd name="connsiteY10" fmla="*/ 419100 h 622300"/>
              <a:gd name="connsiteX0" fmla="*/ 0 w 3441700"/>
              <a:gd name="connsiteY0" fmla="*/ 419100 h 622300"/>
              <a:gd name="connsiteX1" fmla="*/ 850900 w 3441700"/>
              <a:gd name="connsiteY1" fmla="*/ 427567 h 622300"/>
              <a:gd name="connsiteX2" fmla="*/ 986367 w 3441700"/>
              <a:gd name="connsiteY2" fmla="*/ 207433 h 622300"/>
              <a:gd name="connsiteX3" fmla="*/ 1363134 w 3441700"/>
              <a:gd name="connsiteY3" fmla="*/ 211667 h 622300"/>
              <a:gd name="connsiteX4" fmla="*/ 1380067 w 3441700"/>
              <a:gd name="connsiteY4" fmla="*/ 440267 h 622300"/>
              <a:gd name="connsiteX5" fmla="*/ 1765300 w 3441700"/>
              <a:gd name="connsiteY5" fmla="*/ 0 h 622300"/>
              <a:gd name="connsiteX6" fmla="*/ 1989667 w 3441700"/>
              <a:gd name="connsiteY6" fmla="*/ 99483 h 622300"/>
              <a:gd name="connsiteX7" fmla="*/ 1854200 w 3441700"/>
              <a:gd name="connsiteY7" fmla="*/ 622300 h 622300"/>
              <a:gd name="connsiteX8" fmla="*/ 2120900 w 3441700"/>
              <a:gd name="connsiteY8" fmla="*/ 622300 h 622300"/>
              <a:gd name="connsiteX9" fmla="*/ 2235200 w 3441700"/>
              <a:gd name="connsiteY9" fmla="*/ 406400 h 622300"/>
              <a:gd name="connsiteX10" fmla="*/ 3441700 w 3441700"/>
              <a:gd name="connsiteY10" fmla="*/ 419100 h 622300"/>
              <a:gd name="connsiteX0" fmla="*/ 0 w 3441700"/>
              <a:gd name="connsiteY0" fmla="*/ 319799 h 522999"/>
              <a:gd name="connsiteX1" fmla="*/ 850900 w 3441700"/>
              <a:gd name="connsiteY1" fmla="*/ 328266 h 522999"/>
              <a:gd name="connsiteX2" fmla="*/ 986367 w 3441700"/>
              <a:gd name="connsiteY2" fmla="*/ 108132 h 522999"/>
              <a:gd name="connsiteX3" fmla="*/ 1363134 w 3441700"/>
              <a:gd name="connsiteY3" fmla="*/ 112366 h 522999"/>
              <a:gd name="connsiteX4" fmla="*/ 1380067 w 3441700"/>
              <a:gd name="connsiteY4" fmla="*/ 340966 h 522999"/>
              <a:gd name="connsiteX5" fmla="*/ 1752600 w 3441700"/>
              <a:gd name="connsiteY5" fmla="*/ 324032 h 522999"/>
              <a:gd name="connsiteX6" fmla="*/ 1989667 w 3441700"/>
              <a:gd name="connsiteY6" fmla="*/ 182 h 522999"/>
              <a:gd name="connsiteX7" fmla="*/ 1854200 w 3441700"/>
              <a:gd name="connsiteY7" fmla="*/ 522999 h 522999"/>
              <a:gd name="connsiteX8" fmla="*/ 2120900 w 3441700"/>
              <a:gd name="connsiteY8" fmla="*/ 522999 h 522999"/>
              <a:gd name="connsiteX9" fmla="*/ 2235200 w 3441700"/>
              <a:gd name="connsiteY9" fmla="*/ 307099 h 522999"/>
              <a:gd name="connsiteX10" fmla="*/ 3441700 w 3441700"/>
              <a:gd name="connsiteY10" fmla="*/ 319799 h 522999"/>
              <a:gd name="connsiteX0" fmla="*/ 0 w 3441700"/>
              <a:gd name="connsiteY0" fmla="*/ 319799 h 522999"/>
              <a:gd name="connsiteX1" fmla="*/ 850900 w 3441700"/>
              <a:gd name="connsiteY1" fmla="*/ 328266 h 522999"/>
              <a:gd name="connsiteX2" fmla="*/ 986367 w 3441700"/>
              <a:gd name="connsiteY2" fmla="*/ 108132 h 522999"/>
              <a:gd name="connsiteX3" fmla="*/ 1363134 w 3441700"/>
              <a:gd name="connsiteY3" fmla="*/ 112366 h 522999"/>
              <a:gd name="connsiteX4" fmla="*/ 1380067 w 3441700"/>
              <a:gd name="connsiteY4" fmla="*/ 340966 h 522999"/>
              <a:gd name="connsiteX5" fmla="*/ 1752600 w 3441700"/>
              <a:gd name="connsiteY5" fmla="*/ 324032 h 522999"/>
              <a:gd name="connsiteX6" fmla="*/ 1989667 w 3441700"/>
              <a:gd name="connsiteY6" fmla="*/ 182 h 522999"/>
              <a:gd name="connsiteX7" fmla="*/ 1837267 w 3441700"/>
              <a:gd name="connsiteY7" fmla="*/ 106015 h 522999"/>
              <a:gd name="connsiteX8" fmla="*/ 1854200 w 3441700"/>
              <a:gd name="connsiteY8" fmla="*/ 522999 h 522999"/>
              <a:gd name="connsiteX9" fmla="*/ 2120900 w 3441700"/>
              <a:gd name="connsiteY9" fmla="*/ 522999 h 522999"/>
              <a:gd name="connsiteX10" fmla="*/ 2235200 w 3441700"/>
              <a:gd name="connsiteY10" fmla="*/ 307099 h 522999"/>
              <a:gd name="connsiteX11" fmla="*/ 3441700 w 3441700"/>
              <a:gd name="connsiteY11" fmla="*/ 319799 h 522999"/>
              <a:gd name="connsiteX0" fmla="*/ 0 w 3441700"/>
              <a:gd name="connsiteY0" fmla="*/ 319799 h 522999"/>
              <a:gd name="connsiteX1" fmla="*/ 850900 w 3441700"/>
              <a:gd name="connsiteY1" fmla="*/ 328266 h 522999"/>
              <a:gd name="connsiteX2" fmla="*/ 986367 w 3441700"/>
              <a:gd name="connsiteY2" fmla="*/ 108132 h 522999"/>
              <a:gd name="connsiteX3" fmla="*/ 1363134 w 3441700"/>
              <a:gd name="connsiteY3" fmla="*/ 112366 h 522999"/>
              <a:gd name="connsiteX4" fmla="*/ 1380067 w 3441700"/>
              <a:gd name="connsiteY4" fmla="*/ 340966 h 522999"/>
              <a:gd name="connsiteX5" fmla="*/ 1752600 w 3441700"/>
              <a:gd name="connsiteY5" fmla="*/ 324032 h 522999"/>
              <a:gd name="connsiteX6" fmla="*/ 1989667 w 3441700"/>
              <a:gd name="connsiteY6" fmla="*/ 182 h 522999"/>
              <a:gd name="connsiteX7" fmla="*/ 1837267 w 3441700"/>
              <a:gd name="connsiteY7" fmla="*/ 106015 h 522999"/>
              <a:gd name="connsiteX8" fmla="*/ 2349500 w 3441700"/>
              <a:gd name="connsiteY8" fmla="*/ 14999 h 522999"/>
              <a:gd name="connsiteX9" fmla="*/ 2120900 w 3441700"/>
              <a:gd name="connsiteY9" fmla="*/ 522999 h 522999"/>
              <a:gd name="connsiteX10" fmla="*/ 2235200 w 3441700"/>
              <a:gd name="connsiteY10" fmla="*/ 307099 h 522999"/>
              <a:gd name="connsiteX11" fmla="*/ 3441700 w 3441700"/>
              <a:gd name="connsiteY11" fmla="*/ 319799 h 522999"/>
              <a:gd name="connsiteX0" fmla="*/ 0 w 3441700"/>
              <a:gd name="connsiteY0" fmla="*/ 350880 h 554080"/>
              <a:gd name="connsiteX1" fmla="*/ 850900 w 3441700"/>
              <a:gd name="connsiteY1" fmla="*/ 359347 h 554080"/>
              <a:gd name="connsiteX2" fmla="*/ 986367 w 3441700"/>
              <a:gd name="connsiteY2" fmla="*/ 139213 h 554080"/>
              <a:gd name="connsiteX3" fmla="*/ 1363134 w 3441700"/>
              <a:gd name="connsiteY3" fmla="*/ 143447 h 554080"/>
              <a:gd name="connsiteX4" fmla="*/ 1380067 w 3441700"/>
              <a:gd name="connsiteY4" fmla="*/ 372047 h 554080"/>
              <a:gd name="connsiteX5" fmla="*/ 1752600 w 3441700"/>
              <a:gd name="connsiteY5" fmla="*/ 355113 h 554080"/>
              <a:gd name="connsiteX6" fmla="*/ 1989667 w 3441700"/>
              <a:gd name="connsiteY6" fmla="*/ 31263 h 554080"/>
              <a:gd name="connsiteX7" fmla="*/ 1655233 w 3441700"/>
              <a:gd name="connsiteY7" fmla="*/ 22796 h 554080"/>
              <a:gd name="connsiteX8" fmla="*/ 1837267 w 3441700"/>
              <a:gd name="connsiteY8" fmla="*/ 137096 h 554080"/>
              <a:gd name="connsiteX9" fmla="*/ 2349500 w 3441700"/>
              <a:gd name="connsiteY9" fmla="*/ 46080 h 554080"/>
              <a:gd name="connsiteX10" fmla="*/ 2120900 w 3441700"/>
              <a:gd name="connsiteY10" fmla="*/ 554080 h 554080"/>
              <a:gd name="connsiteX11" fmla="*/ 2235200 w 3441700"/>
              <a:gd name="connsiteY11" fmla="*/ 338180 h 554080"/>
              <a:gd name="connsiteX12" fmla="*/ 3441700 w 3441700"/>
              <a:gd name="connsiteY12" fmla="*/ 350880 h 554080"/>
              <a:gd name="connsiteX0" fmla="*/ 0 w 3441700"/>
              <a:gd name="connsiteY0" fmla="*/ 325646 h 528846"/>
              <a:gd name="connsiteX1" fmla="*/ 850900 w 3441700"/>
              <a:gd name="connsiteY1" fmla="*/ 334113 h 528846"/>
              <a:gd name="connsiteX2" fmla="*/ 986367 w 3441700"/>
              <a:gd name="connsiteY2" fmla="*/ 113979 h 528846"/>
              <a:gd name="connsiteX3" fmla="*/ 1363134 w 3441700"/>
              <a:gd name="connsiteY3" fmla="*/ 118213 h 528846"/>
              <a:gd name="connsiteX4" fmla="*/ 1380067 w 3441700"/>
              <a:gd name="connsiteY4" fmla="*/ 346813 h 528846"/>
              <a:gd name="connsiteX5" fmla="*/ 1752600 w 3441700"/>
              <a:gd name="connsiteY5" fmla="*/ 329879 h 528846"/>
              <a:gd name="connsiteX6" fmla="*/ 1989667 w 3441700"/>
              <a:gd name="connsiteY6" fmla="*/ 6029 h 528846"/>
              <a:gd name="connsiteX7" fmla="*/ 1837267 w 3441700"/>
              <a:gd name="connsiteY7" fmla="*/ 111862 h 528846"/>
              <a:gd name="connsiteX8" fmla="*/ 2349500 w 3441700"/>
              <a:gd name="connsiteY8" fmla="*/ 20846 h 528846"/>
              <a:gd name="connsiteX9" fmla="*/ 2120900 w 3441700"/>
              <a:gd name="connsiteY9" fmla="*/ 528846 h 528846"/>
              <a:gd name="connsiteX10" fmla="*/ 2235200 w 3441700"/>
              <a:gd name="connsiteY10" fmla="*/ 312946 h 528846"/>
              <a:gd name="connsiteX11" fmla="*/ 3441700 w 3441700"/>
              <a:gd name="connsiteY11" fmla="*/ 325646 h 528846"/>
              <a:gd name="connsiteX0" fmla="*/ 0 w 3441700"/>
              <a:gd name="connsiteY0" fmla="*/ 364223 h 567423"/>
              <a:gd name="connsiteX1" fmla="*/ 850900 w 3441700"/>
              <a:gd name="connsiteY1" fmla="*/ 372690 h 567423"/>
              <a:gd name="connsiteX2" fmla="*/ 986367 w 3441700"/>
              <a:gd name="connsiteY2" fmla="*/ 152556 h 567423"/>
              <a:gd name="connsiteX3" fmla="*/ 1363134 w 3441700"/>
              <a:gd name="connsiteY3" fmla="*/ 156790 h 567423"/>
              <a:gd name="connsiteX4" fmla="*/ 1380067 w 3441700"/>
              <a:gd name="connsiteY4" fmla="*/ 385390 h 567423"/>
              <a:gd name="connsiteX5" fmla="*/ 1752600 w 3441700"/>
              <a:gd name="connsiteY5" fmla="*/ 368456 h 567423"/>
              <a:gd name="connsiteX6" fmla="*/ 1989667 w 3441700"/>
              <a:gd name="connsiteY6" fmla="*/ 44606 h 567423"/>
              <a:gd name="connsiteX7" fmla="*/ 2349500 w 3441700"/>
              <a:gd name="connsiteY7" fmla="*/ 59423 h 567423"/>
              <a:gd name="connsiteX8" fmla="*/ 2120900 w 3441700"/>
              <a:gd name="connsiteY8" fmla="*/ 567423 h 567423"/>
              <a:gd name="connsiteX9" fmla="*/ 2235200 w 3441700"/>
              <a:gd name="connsiteY9" fmla="*/ 351523 h 567423"/>
              <a:gd name="connsiteX10" fmla="*/ 3441700 w 3441700"/>
              <a:gd name="connsiteY10" fmla="*/ 364223 h 567423"/>
              <a:gd name="connsiteX0" fmla="*/ 0 w 3441700"/>
              <a:gd name="connsiteY0" fmla="*/ 333977 h 537177"/>
              <a:gd name="connsiteX1" fmla="*/ 850900 w 3441700"/>
              <a:gd name="connsiteY1" fmla="*/ 342444 h 537177"/>
              <a:gd name="connsiteX2" fmla="*/ 986367 w 3441700"/>
              <a:gd name="connsiteY2" fmla="*/ 122310 h 537177"/>
              <a:gd name="connsiteX3" fmla="*/ 1363134 w 3441700"/>
              <a:gd name="connsiteY3" fmla="*/ 126544 h 537177"/>
              <a:gd name="connsiteX4" fmla="*/ 1380067 w 3441700"/>
              <a:gd name="connsiteY4" fmla="*/ 355144 h 537177"/>
              <a:gd name="connsiteX5" fmla="*/ 1752600 w 3441700"/>
              <a:gd name="connsiteY5" fmla="*/ 338210 h 537177"/>
              <a:gd name="connsiteX6" fmla="*/ 1824567 w 3441700"/>
              <a:gd name="connsiteY6" fmla="*/ 124427 h 537177"/>
              <a:gd name="connsiteX7" fmla="*/ 2349500 w 3441700"/>
              <a:gd name="connsiteY7" fmla="*/ 29177 h 537177"/>
              <a:gd name="connsiteX8" fmla="*/ 2120900 w 3441700"/>
              <a:gd name="connsiteY8" fmla="*/ 537177 h 537177"/>
              <a:gd name="connsiteX9" fmla="*/ 2235200 w 3441700"/>
              <a:gd name="connsiteY9" fmla="*/ 321277 h 537177"/>
              <a:gd name="connsiteX10" fmla="*/ 3441700 w 3441700"/>
              <a:gd name="connsiteY10" fmla="*/ 333977 h 537177"/>
              <a:gd name="connsiteX0" fmla="*/ 0 w 3441700"/>
              <a:gd name="connsiteY0" fmla="*/ 258715 h 461915"/>
              <a:gd name="connsiteX1" fmla="*/ 850900 w 3441700"/>
              <a:gd name="connsiteY1" fmla="*/ 267182 h 461915"/>
              <a:gd name="connsiteX2" fmla="*/ 986367 w 3441700"/>
              <a:gd name="connsiteY2" fmla="*/ 47048 h 461915"/>
              <a:gd name="connsiteX3" fmla="*/ 1363134 w 3441700"/>
              <a:gd name="connsiteY3" fmla="*/ 51282 h 461915"/>
              <a:gd name="connsiteX4" fmla="*/ 1380067 w 3441700"/>
              <a:gd name="connsiteY4" fmla="*/ 279882 h 461915"/>
              <a:gd name="connsiteX5" fmla="*/ 1752600 w 3441700"/>
              <a:gd name="connsiteY5" fmla="*/ 262948 h 461915"/>
              <a:gd name="connsiteX6" fmla="*/ 1824567 w 3441700"/>
              <a:gd name="connsiteY6" fmla="*/ 49165 h 461915"/>
              <a:gd name="connsiteX7" fmla="*/ 2133600 w 3441700"/>
              <a:gd name="connsiteY7" fmla="*/ 55515 h 461915"/>
              <a:gd name="connsiteX8" fmla="*/ 2120900 w 3441700"/>
              <a:gd name="connsiteY8" fmla="*/ 461915 h 461915"/>
              <a:gd name="connsiteX9" fmla="*/ 2235200 w 3441700"/>
              <a:gd name="connsiteY9" fmla="*/ 246015 h 461915"/>
              <a:gd name="connsiteX10" fmla="*/ 3441700 w 3441700"/>
              <a:gd name="connsiteY10" fmla="*/ 258715 h 461915"/>
              <a:gd name="connsiteX0" fmla="*/ 0 w 3441700"/>
              <a:gd name="connsiteY0" fmla="*/ 258715 h 461915"/>
              <a:gd name="connsiteX1" fmla="*/ 850900 w 3441700"/>
              <a:gd name="connsiteY1" fmla="*/ 267182 h 461915"/>
              <a:gd name="connsiteX2" fmla="*/ 986367 w 3441700"/>
              <a:gd name="connsiteY2" fmla="*/ 47048 h 461915"/>
              <a:gd name="connsiteX3" fmla="*/ 1363134 w 3441700"/>
              <a:gd name="connsiteY3" fmla="*/ 51282 h 461915"/>
              <a:gd name="connsiteX4" fmla="*/ 1380067 w 3441700"/>
              <a:gd name="connsiteY4" fmla="*/ 279882 h 461915"/>
              <a:gd name="connsiteX5" fmla="*/ 1752600 w 3441700"/>
              <a:gd name="connsiteY5" fmla="*/ 262948 h 461915"/>
              <a:gd name="connsiteX6" fmla="*/ 1824567 w 3441700"/>
              <a:gd name="connsiteY6" fmla="*/ 49165 h 461915"/>
              <a:gd name="connsiteX7" fmla="*/ 2133600 w 3441700"/>
              <a:gd name="connsiteY7" fmla="*/ 55515 h 461915"/>
              <a:gd name="connsiteX8" fmla="*/ 2120900 w 3441700"/>
              <a:gd name="connsiteY8" fmla="*/ 461915 h 461915"/>
              <a:gd name="connsiteX9" fmla="*/ 2235200 w 3441700"/>
              <a:gd name="connsiteY9" fmla="*/ 246015 h 461915"/>
              <a:gd name="connsiteX10" fmla="*/ 3441700 w 3441700"/>
              <a:gd name="connsiteY10" fmla="*/ 258715 h 461915"/>
              <a:gd name="connsiteX0" fmla="*/ 0 w 3441700"/>
              <a:gd name="connsiteY0" fmla="*/ 258715 h 461915"/>
              <a:gd name="connsiteX1" fmla="*/ 850900 w 3441700"/>
              <a:gd name="connsiteY1" fmla="*/ 267182 h 461915"/>
              <a:gd name="connsiteX2" fmla="*/ 986367 w 3441700"/>
              <a:gd name="connsiteY2" fmla="*/ 47048 h 461915"/>
              <a:gd name="connsiteX3" fmla="*/ 1363134 w 3441700"/>
              <a:gd name="connsiteY3" fmla="*/ 51282 h 461915"/>
              <a:gd name="connsiteX4" fmla="*/ 1380067 w 3441700"/>
              <a:gd name="connsiteY4" fmla="*/ 279882 h 461915"/>
              <a:gd name="connsiteX5" fmla="*/ 1752600 w 3441700"/>
              <a:gd name="connsiteY5" fmla="*/ 262948 h 461915"/>
              <a:gd name="connsiteX6" fmla="*/ 1824567 w 3441700"/>
              <a:gd name="connsiteY6" fmla="*/ 49165 h 461915"/>
              <a:gd name="connsiteX7" fmla="*/ 2133600 w 3441700"/>
              <a:gd name="connsiteY7" fmla="*/ 55515 h 461915"/>
              <a:gd name="connsiteX8" fmla="*/ 2120900 w 3441700"/>
              <a:gd name="connsiteY8" fmla="*/ 461915 h 461915"/>
              <a:gd name="connsiteX9" fmla="*/ 2235200 w 3441700"/>
              <a:gd name="connsiteY9" fmla="*/ 246015 h 461915"/>
              <a:gd name="connsiteX10" fmla="*/ 3441700 w 3441700"/>
              <a:gd name="connsiteY10" fmla="*/ 258715 h 461915"/>
              <a:gd name="connsiteX0" fmla="*/ 0 w 3441700"/>
              <a:gd name="connsiteY0" fmla="*/ 258715 h 461915"/>
              <a:gd name="connsiteX1" fmla="*/ 850900 w 3441700"/>
              <a:gd name="connsiteY1" fmla="*/ 267182 h 461915"/>
              <a:gd name="connsiteX2" fmla="*/ 986367 w 3441700"/>
              <a:gd name="connsiteY2" fmla="*/ 47048 h 461915"/>
              <a:gd name="connsiteX3" fmla="*/ 1363134 w 3441700"/>
              <a:gd name="connsiteY3" fmla="*/ 51282 h 461915"/>
              <a:gd name="connsiteX4" fmla="*/ 1380067 w 3441700"/>
              <a:gd name="connsiteY4" fmla="*/ 279882 h 461915"/>
              <a:gd name="connsiteX5" fmla="*/ 1752600 w 3441700"/>
              <a:gd name="connsiteY5" fmla="*/ 262948 h 461915"/>
              <a:gd name="connsiteX6" fmla="*/ 1824567 w 3441700"/>
              <a:gd name="connsiteY6" fmla="*/ 49165 h 461915"/>
              <a:gd name="connsiteX7" fmla="*/ 2133600 w 3441700"/>
              <a:gd name="connsiteY7" fmla="*/ 55515 h 461915"/>
              <a:gd name="connsiteX8" fmla="*/ 2120900 w 3441700"/>
              <a:gd name="connsiteY8" fmla="*/ 461915 h 461915"/>
              <a:gd name="connsiteX9" fmla="*/ 2235200 w 3441700"/>
              <a:gd name="connsiteY9" fmla="*/ 246015 h 461915"/>
              <a:gd name="connsiteX10" fmla="*/ 3441700 w 3441700"/>
              <a:gd name="connsiteY10" fmla="*/ 258715 h 461915"/>
              <a:gd name="connsiteX0" fmla="*/ 0 w 3441700"/>
              <a:gd name="connsiteY0" fmla="*/ 258715 h 461915"/>
              <a:gd name="connsiteX1" fmla="*/ 850900 w 3441700"/>
              <a:gd name="connsiteY1" fmla="*/ 267182 h 461915"/>
              <a:gd name="connsiteX2" fmla="*/ 986367 w 3441700"/>
              <a:gd name="connsiteY2" fmla="*/ 47048 h 461915"/>
              <a:gd name="connsiteX3" fmla="*/ 1363134 w 3441700"/>
              <a:gd name="connsiteY3" fmla="*/ 51282 h 461915"/>
              <a:gd name="connsiteX4" fmla="*/ 1380067 w 3441700"/>
              <a:gd name="connsiteY4" fmla="*/ 279882 h 461915"/>
              <a:gd name="connsiteX5" fmla="*/ 1752600 w 3441700"/>
              <a:gd name="connsiteY5" fmla="*/ 262948 h 461915"/>
              <a:gd name="connsiteX6" fmla="*/ 1824567 w 3441700"/>
              <a:gd name="connsiteY6" fmla="*/ 49165 h 461915"/>
              <a:gd name="connsiteX7" fmla="*/ 2133600 w 3441700"/>
              <a:gd name="connsiteY7" fmla="*/ 55515 h 461915"/>
              <a:gd name="connsiteX8" fmla="*/ 2120900 w 3441700"/>
              <a:gd name="connsiteY8" fmla="*/ 461915 h 461915"/>
              <a:gd name="connsiteX9" fmla="*/ 2235200 w 3441700"/>
              <a:gd name="connsiteY9" fmla="*/ 246015 h 461915"/>
              <a:gd name="connsiteX10" fmla="*/ 3441700 w 3441700"/>
              <a:gd name="connsiteY10" fmla="*/ 258715 h 461915"/>
              <a:gd name="connsiteX0" fmla="*/ 0 w 3441700"/>
              <a:gd name="connsiteY0" fmla="*/ 258715 h 461915"/>
              <a:gd name="connsiteX1" fmla="*/ 850900 w 3441700"/>
              <a:gd name="connsiteY1" fmla="*/ 267182 h 461915"/>
              <a:gd name="connsiteX2" fmla="*/ 986367 w 3441700"/>
              <a:gd name="connsiteY2" fmla="*/ 47048 h 461915"/>
              <a:gd name="connsiteX3" fmla="*/ 1363134 w 3441700"/>
              <a:gd name="connsiteY3" fmla="*/ 51282 h 461915"/>
              <a:gd name="connsiteX4" fmla="*/ 1380067 w 3441700"/>
              <a:gd name="connsiteY4" fmla="*/ 279882 h 461915"/>
              <a:gd name="connsiteX5" fmla="*/ 1752600 w 3441700"/>
              <a:gd name="connsiteY5" fmla="*/ 262948 h 461915"/>
              <a:gd name="connsiteX6" fmla="*/ 1824567 w 3441700"/>
              <a:gd name="connsiteY6" fmla="*/ 49165 h 461915"/>
              <a:gd name="connsiteX7" fmla="*/ 2133600 w 3441700"/>
              <a:gd name="connsiteY7" fmla="*/ 55515 h 461915"/>
              <a:gd name="connsiteX8" fmla="*/ 2120900 w 3441700"/>
              <a:gd name="connsiteY8" fmla="*/ 461915 h 461915"/>
              <a:gd name="connsiteX9" fmla="*/ 2235200 w 3441700"/>
              <a:gd name="connsiteY9" fmla="*/ 246015 h 461915"/>
              <a:gd name="connsiteX10" fmla="*/ 3441700 w 3441700"/>
              <a:gd name="connsiteY10" fmla="*/ 258715 h 461915"/>
              <a:gd name="connsiteX0" fmla="*/ 0 w 3441700"/>
              <a:gd name="connsiteY0" fmla="*/ 231544 h 434744"/>
              <a:gd name="connsiteX1" fmla="*/ 850900 w 3441700"/>
              <a:gd name="connsiteY1" fmla="*/ 240011 h 434744"/>
              <a:gd name="connsiteX2" fmla="*/ 986367 w 3441700"/>
              <a:gd name="connsiteY2" fmla="*/ 19877 h 434744"/>
              <a:gd name="connsiteX3" fmla="*/ 1363134 w 3441700"/>
              <a:gd name="connsiteY3" fmla="*/ 24111 h 434744"/>
              <a:gd name="connsiteX4" fmla="*/ 1380067 w 3441700"/>
              <a:gd name="connsiteY4" fmla="*/ 252711 h 434744"/>
              <a:gd name="connsiteX5" fmla="*/ 1752600 w 3441700"/>
              <a:gd name="connsiteY5" fmla="*/ 235777 h 434744"/>
              <a:gd name="connsiteX6" fmla="*/ 1824567 w 3441700"/>
              <a:gd name="connsiteY6" fmla="*/ 21994 h 434744"/>
              <a:gd name="connsiteX7" fmla="*/ 2133600 w 3441700"/>
              <a:gd name="connsiteY7" fmla="*/ 28344 h 434744"/>
              <a:gd name="connsiteX8" fmla="*/ 2120900 w 3441700"/>
              <a:gd name="connsiteY8" fmla="*/ 434744 h 434744"/>
              <a:gd name="connsiteX9" fmla="*/ 2235200 w 3441700"/>
              <a:gd name="connsiteY9" fmla="*/ 218844 h 434744"/>
              <a:gd name="connsiteX10" fmla="*/ 3441700 w 3441700"/>
              <a:gd name="connsiteY10" fmla="*/ 231544 h 434744"/>
              <a:gd name="connsiteX0" fmla="*/ 0 w 3441700"/>
              <a:gd name="connsiteY0" fmla="*/ 231544 h 434744"/>
              <a:gd name="connsiteX1" fmla="*/ 850900 w 3441700"/>
              <a:gd name="connsiteY1" fmla="*/ 240011 h 434744"/>
              <a:gd name="connsiteX2" fmla="*/ 986367 w 3441700"/>
              <a:gd name="connsiteY2" fmla="*/ 19877 h 434744"/>
              <a:gd name="connsiteX3" fmla="*/ 1363134 w 3441700"/>
              <a:gd name="connsiteY3" fmla="*/ 24111 h 434744"/>
              <a:gd name="connsiteX4" fmla="*/ 1380067 w 3441700"/>
              <a:gd name="connsiteY4" fmla="*/ 252711 h 434744"/>
              <a:gd name="connsiteX5" fmla="*/ 1752600 w 3441700"/>
              <a:gd name="connsiteY5" fmla="*/ 235777 h 434744"/>
              <a:gd name="connsiteX6" fmla="*/ 1824567 w 3441700"/>
              <a:gd name="connsiteY6" fmla="*/ 21994 h 434744"/>
              <a:gd name="connsiteX7" fmla="*/ 2133600 w 3441700"/>
              <a:gd name="connsiteY7" fmla="*/ 28344 h 434744"/>
              <a:gd name="connsiteX8" fmla="*/ 2120900 w 3441700"/>
              <a:gd name="connsiteY8" fmla="*/ 434744 h 434744"/>
              <a:gd name="connsiteX9" fmla="*/ 3441700 w 3441700"/>
              <a:gd name="connsiteY9" fmla="*/ 231544 h 434744"/>
              <a:gd name="connsiteX0" fmla="*/ 0 w 3441700"/>
              <a:gd name="connsiteY0" fmla="*/ 231544 h 252711"/>
              <a:gd name="connsiteX1" fmla="*/ 850900 w 3441700"/>
              <a:gd name="connsiteY1" fmla="*/ 240011 h 252711"/>
              <a:gd name="connsiteX2" fmla="*/ 986367 w 3441700"/>
              <a:gd name="connsiteY2" fmla="*/ 19877 h 252711"/>
              <a:gd name="connsiteX3" fmla="*/ 1363134 w 3441700"/>
              <a:gd name="connsiteY3" fmla="*/ 24111 h 252711"/>
              <a:gd name="connsiteX4" fmla="*/ 1380067 w 3441700"/>
              <a:gd name="connsiteY4" fmla="*/ 252711 h 252711"/>
              <a:gd name="connsiteX5" fmla="*/ 1752600 w 3441700"/>
              <a:gd name="connsiteY5" fmla="*/ 235777 h 252711"/>
              <a:gd name="connsiteX6" fmla="*/ 1824567 w 3441700"/>
              <a:gd name="connsiteY6" fmla="*/ 21994 h 252711"/>
              <a:gd name="connsiteX7" fmla="*/ 2133600 w 3441700"/>
              <a:gd name="connsiteY7" fmla="*/ 28344 h 252711"/>
              <a:gd name="connsiteX8" fmla="*/ 2239433 w 3441700"/>
              <a:gd name="connsiteY8" fmla="*/ 235778 h 252711"/>
              <a:gd name="connsiteX9" fmla="*/ 3441700 w 3441700"/>
              <a:gd name="connsiteY9" fmla="*/ 231544 h 252711"/>
              <a:gd name="connsiteX0" fmla="*/ 0 w 3441700"/>
              <a:gd name="connsiteY0" fmla="*/ 211667 h 232834"/>
              <a:gd name="connsiteX1" fmla="*/ 850900 w 3441700"/>
              <a:gd name="connsiteY1" fmla="*/ 220134 h 232834"/>
              <a:gd name="connsiteX2" fmla="*/ 986367 w 3441700"/>
              <a:gd name="connsiteY2" fmla="*/ 0 h 232834"/>
              <a:gd name="connsiteX3" fmla="*/ 1363134 w 3441700"/>
              <a:gd name="connsiteY3" fmla="*/ 4234 h 232834"/>
              <a:gd name="connsiteX4" fmla="*/ 1380067 w 3441700"/>
              <a:gd name="connsiteY4" fmla="*/ 232834 h 232834"/>
              <a:gd name="connsiteX5" fmla="*/ 1752600 w 3441700"/>
              <a:gd name="connsiteY5" fmla="*/ 215900 h 232834"/>
              <a:gd name="connsiteX6" fmla="*/ 1824567 w 3441700"/>
              <a:gd name="connsiteY6" fmla="*/ 2117 h 232834"/>
              <a:gd name="connsiteX7" fmla="*/ 2133600 w 3441700"/>
              <a:gd name="connsiteY7" fmla="*/ 8467 h 232834"/>
              <a:gd name="connsiteX8" fmla="*/ 2239433 w 3441700"/>
              <a:gd name="connsiteY8" fmla="*/ 215901 h 232834"/>
              <a:gd name="connsiteX9" fmla="*/ 3441700 w 3441700"/>
              <a:gd name="connsiteY9" fmla="*/ 211667 h 232834"/>
              <a:gd name="connsiteX0" fmla="*/ 0 w 3441700"/>
              <a:gd name="connsiteY0" fmla="*/ 211667 h 237067"/>
              <a:gd name="connsiteX1" fmla="*/ 850900 w 3441700"/>
              <a:gd name="connsiteY1" fmla="*/ 220134 h 237067"/>
              <a:gd name="connsiteX2" fmla="*/ 986367 w 3441700"/>
              <a:gd name="connsiteY2" fmla="*/ 0 h 237067"/>
              <a:gd name="connsiteX3" fmla="*/ 1363134 w 3441700"/>
              <a:gd name="connsiteY3" fmla="*/ 4234 h 237067"/>
              <a:gd name="connsiteX4" fmla="*/ 1380067 w 3441700"/>
              <a:gd name="connsiteY4" fmla="*/ 232834 h 237067"/>
              <a:gd name="connsiteX5" fmla="*/ 1752600 w 3441700"/>
              <a:gd name="connsiteY5" fmla="*/ 237067 h 237067"/>
              <a:gd name="connsiteX6" fmla="*/ 1824567 w 3441700"/>
              <a:gd name="connsiteY6" fmla="*/ 2117 h 237067"/>
              <a:gd name="connsiteX7" fmla="*/ 2133600 w 3441700"/>
              <a:gd name="connsiteY7" fmla="*/ 8467 h 237067"/>
              <a:gd name="connsiteX8" fmla="*/ 2239433 w 3441700"/>
              <a:gd name="connsiteY8" fmla="*/ 215901 h 237067"/>
              <a:gd name="connsiteX9" fmla="*/ 3441700 w 3441700"/>
              <a:gd name="connsiteY9" fmla="*/ 211667 h 237067"/>
              <a:gd name="connsiteX0" fmla="*/ 0 w 3441700"/>
              <a:gd name="connsiteY0" fmla="*/ 220133 h 245533"/>
              <a:gd name="connsiteX1" fmla="*/ 850900 w 3441700"/>
              <a:gd name="connsiteY1" fmla="*/ 228600 h 245533"/>
              <a:gd name="connsiteX2" fmla="*/ 986367 w 3441700"/>
              <a:gd name="connsiteY2" fmla="*/ 8466 h 245533"/>
              <a:gd name="connsiteX3" fmla="*/ 1363134 w 3441700"/>
              <a:gd name="connsiteY3" fmla="*/ 12700 h 245533"/>
              <a:gd name="connsiteX4" fmla="*/ 1380067 w 3441700"/>
              <a:gd name="connsiteY4" fmla="*/ 241300 h 245533"/>
              <a:gd name="connsiteX5" fmla="*/ 1752600 w 3441700"/>
              <a:gd name="connsiteY5" fmla="*/ 245533 h 245533"/>
              <a:gd name="connsiteX6" fmla="*/ 1824567 w 3441700"/>
              <a:gd name="connsiteY6" fmla="*/ 10583 h 245533"/>
              <a:gd name="connsiteX7" fmla="*/ 2146300 w 3441700"/>
              <a:gd name="connsiteY7" fmla="*/ 0 h 245533"/>
              <a:gd name="connsiteX8" fmla="*/ 2239433 w 3441700"/>
              <a:gd name="connsiteY8" fmla="*/ 224367 h 245533"/>
              <a:gd name="connsiteX9" fmla="*/ 3441700 w 3441700"/>
              <a:gd name="connsiteY9" fmla="*/ 220133 h 245533"/>
              <a:gd name="connsiteX0" fmla="*/ 0 w 3441700"/>
              <a:gd name="connsiteY0" fmla="*/ 211667 h 237067"/>
              <a:gd name="connsiteX1" fmla="*/ 850900 w 3441700"/>
              <a:gd name="connsiteY1" fmla="*/ 220134 h 237067"/>
              <a:gd name="connsiteX2" fmla="*/ 986367 w 3441700"/>
              <a:gd name="connsiteY2" fmla="*/ 0 h 237067"/>
              <a:gd name="connsiteX3" fmla="*/ 1363134 w 3441700"/>
              <a:gd name="connsiteY3" fmla="*/ 4234 h 237067"/>
              <a:gd name="connsiteX4" fmla="*/ 1380067 w 3441700"/>
              <a:gd name="connsiteY4" fmla="*/ 232834 h 237067"/>
              <a:gd name="connsiteX5" fmla="*/ 1752600 w 3441700"/>
              <a:gd name="connsiteY5" fmla="*/ 237067 h 237067"/>
              <a:gd name="connsiteX6" fmla="*/ 1824567 w 3441700"/>
              <a:gd name="connsiteY6" fmla="*/ 2117 h 237067"/>
              <a:gd name="connsiteX7" fmla="*/ 2125134 w 3441700"/>
              <a:gd name="connsiteY7" fmla="*/ 1 h 237067"/>
              <a:gd name="connsiteX8" fmla="*/ 2239433 w 3441700"/>
              <a:gd name="connsiteY8" fmla="*/ 215901 h 237067"/>
              <a:gd name="connsiteX9" fmla="*/ 3441700 w 3441700"/>
              <a:gd name="connsiteY9" fmla="*/ 211667 h 237067"/>
              <a:gd name="connsiteX0" fmla="*/ 0 w 3441700"/>
              <a:gd name="connsiteY0" fmla="*/ 215900 h 241300"/>
              <a:gd name="connsiteX1" fmla="*/ 850900 w 3441700"/>
              <a:gd name="connsiteY1" fmla="*/ 224367 h 241300"/>
              <a:gd name="connsiteX2" fmla="*/ 944033 w 3441700"/>
              <a:gd name="connsiteY2" fmla="*/ 0 h 241300"/>
              <a:gd name="connsiteX3" fmla="*/ 1363134 w 3441700"/>
              <a:gd name="connsiteY3" fmla="*/ 8467 h 241300"/>
              <a:gd name="connsiteX4" fmla="*/ 1380067 w 3441700"/>
              <a:gd name="connsiteY4" fmla="*/ 237067 h 241300"/>
              <a:gd name="connsiteX5" fmla="*/ 1752600 w 3441700"/>
              <a:gd name="connsiteY5" fmla="*/ 241300 h 241300"/>
              <a:gd name="connsiteX6" fmla="*/ 1824567 w 3441700"/>
              <a:gd name="connsiteY6" fmla="*/ 6350 h 241300"/>
              <a:gd name="connsiteX7" fmla="*/ 2125134 w 3441700"/>
              <a:gd name="connsiteY7" fmla="*/ 4234 h 241300"/>
              <a:gd name="connsiteX8" fmla="*/ 2239433 w 3441700"/>
              <a:gd name="connsiteY8" fmla="*/ 220134 h 241300"/>
              <a:gd name="connsiteX9" fmla="*/ 3441700 w 3441700"/>
              <a:gd name="connsiteY9" fmla="*/ 215900 h 241300"/>
              <a:gd name="connsiteX0" fmla="*/ 0 w 3441700"/>
              <a:gd name="connsiteY0" fmla="*/ 215900 h 241300"/>
              <a:gd name="connsiteX1" fmla="*/ 850900 w 3441700"/>
              <a:gd name="connsiteY1" fmla="*/ 224367 h 241300"/>
              <a:gd name="connsiteX2" fmla="*/ 944033 w 3441700"/>
              <a:gd name="connsiteY2" fmla="*/ 0 h 241300"/>
              <a:gd name="connsiteX3" fmla="*/ 1363134 w 3441700"/>
              <a:gd name="connsiteY3" fmla="*/ 8467 h 241300"/>
              <a:gd name="connsiteX4" fmla="*/ 1380067 w 3441700"/>
              <a:gd name="connsiteY4" fmla="*/ 237067 h 241300"/>
              <a:gd name="connsiteX5" fmla="*/ 1752600 w 3441700"/>
              <a:gd name="connsiteY5" fmla="*/ 241300 h 241300"/>
              <a:gd name="connsiteX6" fmla="*/ 1824567 w 3441700"/>
              <a:gd name="connsiteY6" fmla="*/ 6350 h 241300"/>
              <a:gd name="connsiteX7" fmla="*/ 2125134 w 3441700"/>
              <a:gd name="connsiteY7" fmla="*/ 4234 h 241300"/>
              <a:gd name="connsiteX8" fmla="*/ 2214033 w 3441700"/>
              <a:gd name="connsiteY8" fmla="*/ 220134 h 241300"/>
              <a:gd name="connsiteX9" fmla="*/ 3441700 w 3441700"/>
              <a:gd name="connsiteY9" fmla="*/ 2159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1700" h="241300">
                <a:moveTo>
                  <a:pt x="0" y="215900"/>
                </a:moveTo>
                <a:lnTo>
                  <a:pt x="850900" y="224367"/>
                </a:lnTo>
                <a:lnTo>
                  <a:pt x="944033" y="0"/>
                </a:lnTo>
                <a:lnTo>
                  <a:pt x="1363134" y="8467"/>
                </a:lnTo>
                <a:lnTo>
                  <a:pt x="1380067" y="237067"/>
                </a:lnTo>
                <a:lnTo>
                  <a:pt x="1752600" y="241300"/>
                </a:lnTo>
                <a:lnTo>
                  <a:pt x="1824567" y="6350"/>
                </a:lnTo>
                <a:lnTo>
                  <a:pt x="2125134" y="4234"/>
                </a:lnTo>
                <a:lnTo>
                  <a:pt x="2214033" y="220134"/>
                </a:lnTo>
                <a:lnTo>
                  <a:pt x="3441700" y="215900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44815" y="1240376"/>
            <a:ext cx="4924425" cy="767292"/>
          </a:xfrm>
          <a:custGeom>
            <a:avLst/>
            <a:gdLst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6000 w 3441700"/>
              <a:gd name="connsiteY2" fmla="*/ 622300 h 635000"/>
              <a:gd name="connsiteX3" fmla="*/ 1384300 w 3441700"/>
              <a:gd name="connsiteY3" fmla="*/ 635000 h 635000"/>
              <a:gd name="connsiteX4" fmla="*/ 1473200 w 3441700"/>
              <a:gd name="connsiteY4" fmla="*/ 2540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6000 w 3441700"/>
              <a:gd name="connsiteY2" fmla="*/ 622300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43466"/>
              <a:gd name="connsiteX1" fmla="*/ 863600 w 3441700"/>
              <a:gd name="connsiteY1" fmla="*/ 419100 h 643466"/>
              <a:gd name="connsiteX2" fmla="*/ 1011767 w 3441700"/>
              <a:gd name="connsiteY2" fmla="*/ 643466 h 643466"/>
              <a:gd name="connsiteX3" fmla="*/ 1384300 w 3441700"/>
              <a:gd name="connsiteY3" fmla="*/ 635000 h 643466"/>
              <a:gd name="connsiteX4" fmla="*/ 1468967 w 3441700"/>
              <a:gd name="connsiteY4" fmla="*/ 0 h 643466"/>
              <a:gd name="connsiteX5" fmla="*/ 1765300 w 3441700"/>
              <a:gd name="connsiteY5" fmla="*/ 0 h 643466"/>
              <a:gd name="connsiteX6" fmla="*/ 1854200 w 3441700"/>
              <a:gd name="connsiteY6" fmla="*/ 622300 h 643466"/>
              <a:gd name="connsiteX7" fmla="*/ 2120900 w 3441700"/>
              <a:gd name="connsiteY7" fmla="*/ 622300 h 643466"/>
              <a:gd name="connsiteX8" fmla="*/ 2235200 w 3441700"/>
              <a:gd name="connsiteY8" fmla="*/ 406400 h 643466"/>
              <a:gd name="connsiteX9" fmla="*/ 3441700 w 3441700"/>
              <a:gd name="connsiteY9" fmla="*/ 419100 h 643466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1767 w 3441700"/>
              <a:gd name="connsiteY2" fmla="*/ 626533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0117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5000"/>
              <a:gd name="connsiteX1" fmla="*/ 863600 w 3441700"/>
              <a:gd name="connsiteY1" fmla="*/ 419100 h 635000"/>
              <a:gd name="connsiteX2" fmla="*/ 1011767 w 3441700"/>
              <a:gd name="connsiteY2" fmla="*/ 622300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007534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9233"/>
              <a:gd name="connsiteX1" fmla="*/ 863600 w 3441700"/>
              <a:gd name="connsiteY1" fmla="*/ 419100 h 639233"/>
              <a:gd name="connsiteX2" fmla="*/ 11133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9233"/>
              <a:gd name="connsiteX1" fmla="*/ 1020233 w 3441700"/>
              <a:gd name="connsiteY1" fmla="*/ 427567 h 639233"/>
              <a:gd name="connsiteX2" fmla="*/ 1113367 w 3441700"/>
              <a:gd name="connsiteY2" fmla="*/ 639233 h 639233"/>
              <a:gd name="connsiteX3" fmla="*/ 1384300 w 3441700"/>
              <a:gd name="connsiteY3" fmla="*/ 635000 h 639233"/>
              <a:gd name="connsiteX4" fmla="*/ 1468967 w 3441700"/>
              <a:gd name="connsiteY4" fmla="*/ 0 h 639233"/>
              <a:gd name="connsiteX5" fmla="*/ 1765300 w 3441700"/>
              <a:gd name="connsiteY5" fmla="*/ 0 h 639233"/>
              <a:gd name="connsiteX6" fmla="*/ 1854200 w 3441700"/>
              <a:gd name="connsiteY6" fmla="*/ 622300 h 639233"/>
              <a:gd name="connsiteX7" fmla="*/ 2120900 w 3441700"/>
              <a:gd name="connsiteY7" fmla="*/ 622300 h 639233"/>
              <a:gd name="connsiteX8" fmla="*/ 2235200 w 3441700"/>
              <a:gd name="connsiteY8" fmla="*/ 406400 h 639233"/>
              <a:gd name="connsiteX9" fmla="*/ 3441700 w 3441700"/>
              <a:gd name="connsiteY9" fmla="*/ 419100 h 639233"/>
              <a:gd name="connsiteX0" fmla="*/ 0 w 3441700"/>
              <a:gd name="connsiteY0" fmla="*/ 419100 h 635000"/>
              <a:gd name="connsiteX1" fmla="*/ 1020233 w 3441700"/>
              <a:gd name="connsiteY1" fmla="*/ 427567 h 635000"/>
              <a:gd name="connsiteX2" fmla="*/ 1151467 w 3441700"/>
              <a:gd name="connsiteY2" fmla="*/ 207433 h 635000"/>
              <a:gd name="connsiteX3" fmla="*/ 1384300 w 3441700"/>
              <a:gd name="connsiteY3" fmla="*/ 635000 h 635000"/>
              <a:gd name="connsiteX4" fmla="*/ 1468967 w 3441700"/>
              <a:gd name="connsiteY4" fmla="*/ 0 h 635000"/>
              <a:gd name="connsiteX5" fmla="*/ 1765300 w 3441700"/>
              <a:gd name="connsiteY5" fmla="*/ 0 h 635000"/>
              <a:gd name="connsiteX6" fmla="*/ 1854200 w 3441700"/>
              <a:gd name="connsiteY6" fmla="*/ 622300 h 635000"/>
              <a:gd name="connsiteX7" fmla="*/ 2120900 w 3441700"/>
              <a:gd name="connsiteY7" fmla="*/ 622300 h 635000"/>
              <a:gd name="connsiteX8" fmla="*/ 2235200 w 3441700"/>
              <a:gd name="connsiteY8" fmla="*/ 406400 h 635000"/>
              <a:gd name="connsiteX9" fmla="*/ 3441700 w 3441700"/>
              <a:gd name="connsiteY9" fmla="*/ 419100 h 635000"/>
              <a:gd name="connsiteX0" fmla="*/ 0 w 4943475"/>
              <a:gd name="connsiteY0" fmla="*/ 419100 h 635000"/>
              <a:gd name="connsiteX1" fmla="*/ 1020233 w 4943475"/>
              <a:gd name="connsiteY1" fmla="*/ 427567 h 635000"/>
              <a:gd name="connsiteX2" fmla="*/ 1151467 w 4943475"/>
              <a:gd name="connsiteY2" fmla="*/ 207433 h 635000"/>
              <a:gd name="connsiteX3" fmla="*/ 1384300 w 4943475"/>
              <a:gd name="connsiteY3" fmla="*/ 635000 h 635000"/>
              <a:gd name="connsiteX4" fmla="*/ 1468967 w 4943475"/>
              <a:gd name="connsiteY4" fmla="*/ 0 h 635000"/>
              <a:gd name="connsiteX5" fmla="*/ 1765300 w 4943475"/>
              <a:gd name="connsiteY5" fmla="*/ 0 h 635000"/>
              <a:gd name="connsiteX6" fmla="*/ 1854200 w 4943475"/>
              <a:gd name="connsiteY6" fmla="*/ 622300 h 635000"/>
              <a:gd name="connsiteX7" fmla="*/ 2120900 w 4943475"/>
              <a:gd name="connsiteY7" fmla="*/ 622300 h 635000"/>
              <a:gd name="connsiteX8" fmla="*/ 2235200 w 4943475"/>
              <a:gd name="connsiteY8" fmla="*/ 406400 h 635000"/>
              <a:gd name="connsiteX9" fmla="*/ 4943475 w 4943475"/>
              <a:gd name="connsiteY9" fmla="*/ 406400 h 635000"/>
              <a:gd name="connsiteX0" fmla="*/ 0 w 4943475"/>
              <a:gd name="connsiteY0" fmla="*/ 419100 h 635000"/>
              <a:gd name="connsiteX1" fmla="*/ 1020233 w 4943475"/>
              <a:gd name="connsiteY1" fmla="*/ 427567 h 635000"/>
              <a:gd name="connsiteX2" fmla="*/ 1151467 w 4943475"/>
              <a:gd name="connsiteY2" fmla="*/ 207433 h 635000"/>
              <a:gd name="connsiteX3" fmla="*/ 1384300 w 4943475"/>
              <a:gd name="connsiteY3" fmla="*/ 635000 h 635000"/>
              <a:gd name="connsiteX4" fmla="*/ 1468967 w 4943475"/>
              <a:gd name="connsiteY4" fmla="*/ 0 h 635000"/>
              <a:gd name="connsiteX5" fmla="*/ 1765300 w 4943475"/>
              <a:gd name="connsiteY5" fmla="*/ 0 h 635000"/>
              <a:gd name="connsiteX6" fmla="*/ 1854200 w 4943475"/>
              <a:gd name="connsiteY6" fmla="*/ 622300 h 635000"/>
              <a:gd name="connsiteX7" fmla="*/ 2120900 w 4943475"/>
              <a:gd name="connsiteY7" fmla="*/ 622300 h 635000"/>
              <a:gd name="connsiteX8" fmla="*/ 3987800 w 4943475"/>
              <a:gd name="connsiteY8" fmla="*/ 422275 h 635000"/>
              <a:gd name="connsiteX9" fmla="*/ 4943475 w 4943475"/>
              <a:gd name="connsiteY9" fmla="*/ 406400 h 635000"/>
              <a:gd name="connsiteX0" fmla="*/ 0 w 4943475"/>
              <a:gd name="connsiteY0" fmla="*/ 419100 h 974725"/>
              <a:gd name="connsiteX1" fmla="*/ 1020233 w 4943475"/>
              <a:gd name="connsiteY1" fmla="*/ 427567 h 974725"/>
              <a:gd name="connsiteX2" fmla="*/ 1151467 w 4943475"/>
              <a:gd name="connsiteY2" fmla="*/ 207433 h 974725"/>
              <a:gd name="connsiteX3" fmla="*/ 1384300 w 4943475"/>
              <a:gd name="connsiteY3" fmla="*/ 635000 h 974725"/>
              <a:gd name="connsiteX4" fmla="*/ 1468967 w 4943475"/>
              <a:gd name="connsiteY4" fmla="*/ 0 h 974725"/>
              <a:gd name="connsiteX5" fmla="*/ 1765300 w 4943475"/>
              <a:gd name="connsiteY5" fmla="*/ 0 h 974725"/>
              <a:gd name="connsiteX6" fmla="*/ 1854200 w 4943475"/>
              <a:gd name="connsiteY6" fmla="*/ 622300 h 974725"/>
              <a:gd name="connsiteX7" fmla="*/ 3857625 w 4943475"/>
              <a:gd name="connsiteY7" fmla="*/ 974725 h 974725"/>
              <a:gd name="connsiteX8" fmla="*/ 3987800 w 4943475"/>
              <a:gd name="connsiteY8" fmla="*/ 422275 h 974725"/>
              <a:gd name="connsiteX9" fmla="*/ 4943475 w 4943475"/>
              <a:gd name="connsiteY9" fmla="*/ 406400 h 974725"/>
              <a:gd name="connsiteX0" fmla="*/ 0 w 4943475"/>
              <a:gd name="connsiteY0" fmla="*/ 419100 h 984250"/>
              <a:gd name="connsiteX1" fmla="*/ 1020233 w 4943475"/>
              <a:gd name="connsiteY1" fmla="*/ 427567 h 984250"/>
              <a:gd name="connsiteX2" fmla="*/ 1151467 w 4943475"/>
              <a:gd name="connsiteY2" fmla="*/ 207433 h 984250"/>
              <a:gd name="connsiteX3" fmla="*/ 1384300 w 4943475"/>
              <a:gd name="connsiteY3" fmla="*/ 635000 h 984250"/>
              <a:gd name="connsiteX4" fmla="*/ 1468967 w 4943475"/>
              <a:gd name="connsiteY4" fmla="*/ 0 h 984250"/>
              <a:gd name="connsiteX5" fmla="*/ 1765300 w 4943475"/>
              <a:gd name="connsiteY5" fmla="*/ 0 h 984250"/>
              <a:gd name="connsiteX6" fmla="*/ 3648075 w 4943475"/>
              <a:gd name="connsiteY6" fmla="*/ 984250 h 984250"/>
              <a:gd name="connsiteX7" fmla="*/ 3857625 w 4943475"/>
              <a:gd name="connsiteY7" fmla="*/ 974725 h 984250"/>
              <a:gd name="connsiteX8" fmla="*/ 3987800 w 4943475"/>
              <a:gd name="connsiteY8" fmla="*/ 422275 h 984250"/>
              <a:gd name="connsiteX9" fmla="*/ 4943475 w 4943475"/>
              <a:gd name="connsiteY9" fmla="*/ 406400 h 984250"/>
              <a:gd name="connsiteX0" fmla="*/ 0 w 4943475"/>
              <a:gd name="connsiteY0" fmla="*/ 419100 h 984250"/>
              <a:gd name="connsiteX1" fmla="*/ 1020233 w 4943475"/>
              <a:gd name="connsiteY1" fmla="*/ 427567 h 984250"/>
              <a:gd name="connsiteX2" fmla="*/ 1151467 w 4943475"/>
              <a:gd name="connsiteY2" fmla="*/ 207433 h 984250"/>
              <a:gd name="connsiteX3" fmla="*/ 1384300 w 4943475"/>
              <a:gd name="connsiteY3" fmla="*/ 635000 h 984250"/>
              <a:gd name="connsiteX4" fmla="*/ 1468967 w 4943475"/>
              <a:gd name="connsiteY4" fmla="*/ 0 h 984250"/>
              <a:gd name="connsiteX5" fmla="*/ 3530600 w 4943475"/>
              <a:gd name="connsiteY5" fmla="*/ 422275 h 984250"/>
              <a:gd name="connsiteX6" fmla="*/ 3648075 w 4943475"/>
              <a:gd name="connsiteY6" fmla="*/ 984250 h 984250"/>
              <a:gd name="connsiteX7" fmla="*/ 3857625 w 4943475"/>
              <a:gd name="connsiteY7" fmla="*/ 974725 h 984250"/>
              <a:gd name="connsiteX8" fmla="*/ 3987800 w 4943475"/>
              <a:gd name="connsiteY8" fmla="*/ 422275 h 984250"/>
              <a:gd name="connsiteX9" fmla="*/ 4943475 w 4943475"/>
              <a:gd name="connsiteY9" fmla="*/ 406400 h 984250"/>
              <a:gd name="connsiteX0" fmla="*/ 0 w 4943475"/>
              <a:gd name="connsiteY0" fmla="*/ 211667 h 776817"/>
              <a:gd name="connsiteX1" fmla="*/ 1020233 w 4943475"/>
              <a:gd name="connsiteY1" fmla="*/ 220134 h 776817"/>
              <a:gd name="connsiteX2" fmla="*/ 1151467 w 4943475"/>
              <a:gd name="connsiteY2" fmla="*/ 0 h 776817"/>
              <a:gd name="connsiteX3" fmla="*/ 1384300 w 4943475"/>
              <a:gd name="connsiteY3" fmla="*/ 427567 h 776817"/>
              <a:gd name="connsiteX4" fmla="*/ 2234142 w 4943475"/>
              <a:gd name="connsiteY4" fmla="*/ 218017 h 776817"/>
              <a:gd name="connsiteX5" fmla="*/ 3530600 w 4943475"/>
              <a:gd name="connsiteY5" fmla="*/ 214842 h 776817"/>
              <a:gd name="connsiteX6" fmla="*/ 3648075 w 4943475"/>
              <a:gd name="connsiteY6" fmla="*/ 776817 h 776817"/>
              <a:gd name="connsiteX7" fmla="*/ 3857625 w 4943475"/>
              <a:gd name="connsiteY7" fmla="*/ 767292 h 776817"/>
              <a:gd name="connsiteX8" fmla="*/ 3987800 w 4943475"/>
              <a:gd name="connsiteY8" fmla="*/ 214842 h 776817"/>
              <a:gd name="connsiteX9" fmla="*/ 4943475 w 4943475"/>
              <a:gd name="connsiteY9" fmla="*/ 198967 h 776817"/>
              <a:gd name="connsiteX0" fmla="*/ 0 w 4943475"/>
              <a:gd name="connsiteY0" fmla="*/ 211667 h 776817"/>
              <a:gd name="connsiteX1" fmla="*/ 1020233 w 4943475"/>
              <a:gd name="connsiteY1" fmla="*/ 220134 h 776817"/>
              <a:gd name="connsiteX2" fmla="*/ 1151467 w 4943475"/>
              <a:gd name="connsiteY2" fmla="*/ 0 h 776817"/>
              <a:gd name="connsiteX3" fmla="*/ 2130425 w 4943475"/>
              <a:gd name="connsiteY3" fmla="*/ 17992 h 776817"/>
              <a:gd name="connsiteX4" fmla="*/ 2234142 w 4943475"/>
              <a:gd name="connsiteY4" fmla="*/ 218017 h 776817"/>
              <a:gd name="connsiteX5" fmla="*/ 3530600 w 4943475"/>
              <a:gd name="connsiteY5" fmla="*/ 214842 h 776817"/>
              <a:gd name="connsiteX6" fmla="*/ 3648075 w 4943475"/>
              <a:gd name="connsiteY6" fmla="*/ 776817 h 776817"/>
              <a:gd name="connsiteX7" fmla="*/ 3857625 w 4943475"/>
              <a:gd name="connsiteY7" fmla="*/ 767292 h 776817"/>
              <a:gd name="connsiteX8" fmla="*/ 3987800 w 4943475"/>
              <a:gd name="connsiteY8" fmla="*/ 214842 h 776817"/>
              <a:gd name="connsiteX9" fmla="*/ 4943475 w 4943475"/>
              <a:gd name="connsiteY9" fmla="*/ 198967 h 776817"/>
              <a:gd name="connsiteX0" fmla="*/ 0 w 4943475"/>
              <a:gd name="connsiteY0" fmla="*/ 211667 h 776817"/>
              <a:gd name="connsiteX1" fmla="*/ 1048808 w 4943475"/>
              <a:gd name="connsiteY1" fmla="*/ 226484 h 776817"/>
              <a:gd name="connsiteX2" fmla="*/ 1151467 w 4943475"/>
              <a:gd name="connsiteY2" fmla="*/ 0 h 776817"/>
              <a:gd name="connsiteX3" fmla="*/ 2130425 w 4943475"/>
              <a:gd name="connsiteY3" fmla="*/ 17992 h 776817"/>
              <a:gd name="connsiteX4" fmla="*/ 2234142 w 4943475"/>
              <a:gd name="connsiteY4" fmla="*/ 218017 h 776817"/>
              <a:gd name="connsiteX5" fmla="*/ 3530600 w 4943475"/>
              <a:gd name="connsiteY5" fmla="*/ 214842 h 776817"/>
              <a:gd name="connsiteX6" fmla="*/ 3648075 w 4943475"/>
              <a:gd name="connsiteY6" fmla="*/ 776817 h 776817"/>
              <a:gd name="connsiteX7" fmla="*/ 3857625 w 4943475"/>
              <a:gd name="connsiteY7" fmla="*/ 767292 h 776817"/>
              <a:gd name="connsiteX8" fmla="*/ 3987800 w 4943475"/>
              <a:gd name="connsiteY8" fmla="*/ 214842 h 776817"/>
              <a:gd name="connsiteX9" fmla="*/ 4943475 w 4943475"/>
              <a:gd name="connsiteY9" fmla="*/ 198967 h 776817"/>
              <a:gd name="connsiteX0" fmla="*/ 0 w 4943475"/>
              <a:gd name="connsiteY0" fmla="*/ 211667 h 767292"/>
              <a:gd name="connsiteX1" fmla="*/ 1048808 w 4943475"/>
              <a:gd name="connsiteY1" fmla="*/ 226484 h 767292"/>
              <a:gd name="connsiteX2" fmla="*/ 1151467 w 4943475"/>
              <a:gd name="connsiteY2" fmla="*/ 0 h 767292"/>
              <a:gd name="connsiteX3" fmla="*/ 2130425 w 4943475"/>
              <a:gd name="connsiteY3" fmla="*/ 17992 h 767292"/>
              <a:gd name="connsiteX4" fmla="*/ 2234142 w 4943475"/>
              <a:gd name="connsiteY4" fmla="*/ 218017 h 767292"/>
              <a:gd name="connsiteX5" fmla="*/ 3530600 w 4943475"/>
              <a:gd name="connsiteY5" fmla="*/ 214842 h 767292"/>
              <a:gd name="connsiteX6" fmla="*/ 3644900 w 4943475"/>
              <a:gd name="connsiteY6" fmla="*/ 764117 h 767292"/>
              <a:gd name="connsiteX7" fmla="*/ 3857625 w 4943475"/>
              <a:gd name="connsiteY7" fmla="*/ 767292 h 767292"/>
              <a:gd name="connsiteX8" fmla="*/ 3987800 w 4943475"/>
              <a:gd name="connsiteY8" fmla="*/ 214842 h 767292"/>
              <a:gd name="connsiteX9" fmla="*/ 4943475 w 4943475"/>
              <a:gd name="connsiteY9" fmla="*/ 198967 h 767292"/>
              <a:gd name="connsiteX0" fmla="*/ 0 w 4924425"/>
              <a:gd name="connsiteY0" fmla="*/ 211667 h 767292"/>
              <a:gd name="connsiteX1" fmla="*/ 1048808 w 4924425"/>
              <a:gd name="connsiteY1" fmla="*/ 226484 h 767292"/>
              <a:gd name="connsiteX2" fmla="*/ 1151467 w 4924425"/>
              <a:gd name="connsiteY2" fmla="*/ 0 h 767292"/>
              <a:gd name="connsiteX3" fmla="*/ 2130425 w 4924425"/>
              <a:gd name="connsiteY3" fmla="*/ 17992 h 767292"/>
              <a:gd name="connsiteX4" fmla="*/ 2234142 w 4924425"/>
              <a:gd name="connsiteY4" fmla="*/ 218017 h 767292"/>
              <a:gd name="connsiteX5" fmla="*/ 3530600 w 4924425"/>
              <a:gd name="connsiteY5" fmla="*/ 214842 h 767292"/>
              <a:gd name="connsiteX6" fmla="*/ 3644900 w 4924425"/>
              <a:gd name="connsiteY6" fmla="*/ 764117 h 767292"/>
              <a:gd name="connsiteX7" fmla="*/ 3857625 w 4924425"/>
              <a:gd name="connsiteY7" fmla="*/ 767292 h 767292"/>
              <a:gd name="connsiteX8" fmla="*/ 3987800 w 4924425"/>
              <a:gd name="connsiteY8" fmla="*/ 214842 h 767292"/>
              <a:gd name="connsiteX9" fmla="*/ 4924425 w 4924425"/>
              <a:gd name="connsiteY9" fmla="*/ 211667 h 76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4425" h="767292">
                <a:moveTo>
                  <a:pt x="0" y="211667"/>
                </a:moveTo>
                <a:lnTo>
                  <a:pt x="1048808" y="226484"/>
                </a:lnTo>
                <a:lnTo>
                  <a:pt x="1151467" y="0"/>
                </a:lnTo>
                <a:lnTo>
                  <a:pt x="2130425" y="17992"/>
                </a:lnTo>
                <a:lnTo>
                  <a:pt x="2234142" y="218017"/>
                </a:lnTo>
                <a:lnTo>
                  <a:pt x="3530600" y="214842"/>
                </a:lnTo>
                <a:lnTo>
                  <a:pt x="3644900" y="764117"/>
                </a:lnTo>
                <a:lnTo>
                  <a:pt x="3857625" y="767292"/>
                </a:lnTo>
                <a:lnTo>
                  <a:pt x="3987800" y="214842"/>
                </a:lnTo>
                <a:lnTo>
                  <a:pt x="4924425" y="211667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30815" y="1316576"/>
            <a:ext cx="3810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845215" y="1773776"/>
            <a:ext cx="3810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3978" y="70544"/>
            <a:ext cx="11926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Two impulse waves approach each other. Which picture best shows the string when the waves are passing through each other?</a:t>
            </a:r>
          </a:p>
        </p:txBody>
      </p:sp>
    </p:spTree>
    <p:extLst>
      <p:ext uri="{BB962C8B-B14F-4D97-AF65-F5344CB8AC3E}">
        <p14:creationId xmlns:p14="http://schemas.microsoft.com/office/powerpoint/2010/main" val="2292210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978" y="70544"/>
                <a:ext cx="119261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Two impulse waves approach each other. A picture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/>
                  <a:t> s is shown. Which picture best shows the string when the waves are passing through each other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/>
                  <a:t> s?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78" y="70544"/>
                <a:ext cx="11926101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074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 descr="16 1g p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81" y="1166283"/>
            <a:ext cx="4483094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78" y="3844130"/>
            <a:ext cx="6980030" cy="28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6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DB7DC6-856F-46E8-8545-35563BA78E0A}"/>
              </a:ext>
            </a:extLst>
          </p:cNvPr>
          <p:cNvSpPr/>
          <p:nvPr/>
        </p:nvSpPr>
        <p:spPr>
          <a:xfrm>
            <a:off x="137021" y="98300"/>
            <a:ext cx="11758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traces below show beats that occur when two different pairs of waves interfere. For which case is the difference in frequency of the original waves greater?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31D1A-5CF7-4EC9-93FC-48658481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61" y="1730085"/>
            <a:ext cx="4373033" cy="452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914F43-8272-4719-BEE0-EE23F313523F}"/>
              </a:ext>
            </a:extLst>
          </p:cNvPr>
          <p:cNvSpPr/>
          <p:nvPr/>
        </p:nvSpPr>
        <p:spPr>
          <a:xfrm>
            <a:off x="137021" y="4148857"/>
            <a:ext cx="6096000" cy="26108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Pair 1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Pair 2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Same for both pairs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Impossible to tell by just looking</a:t>
            </a:r>
          </a:p>
        </p:txBody>
      </p:sp>
    </p:spTree>
    <p:extLst>
      <p:ext uri="{BB962C8B-B14F-4D97-AF65-F5344CB8AC3E}">
        <p14:creationId xmlns:p14="http://schemas.microsoft.com/office/powerpoint/2010/main" val="2174423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296" y="141238"/>
            <a:ext cx="11773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traveling sine waves (same freq., in phase) travel together (same direction) in the same material, in the same place... What happens when they “superpose”?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296" y="3491525"/>
            <a:ext cx="116172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Exact same as either one individually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traveling wave, but twice the amplitude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traveling wave that gets bigger and smaller in amplitude as time goes by (i.e. “beats”)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Something else entirely...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870" y="1526233"/>
            <a:ext cx="2742757" cy="15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94" y="1694243"/>
            <a:ext cx="5170278" cy="1623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866" y="159435"/>
            <a:ext cx="11751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mass is oscillating back and forth on a spring as shown. Position 0 is the equilibrium position. Assume that there is no friction. At which position is the magnitude of the acceleration of the mass maximum?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866" y="4055533"/>
            <a:ext cx="47518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0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M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The acceleration is constant</a:t>
            </a:r>
          </a:p>
        </p:txBody>
      </p:sp>
    </p:spTree>
    <p:extLst>
      <p:ext uri="{BB962C8B-B14F-4D97-AF65-F5344CB8AC3E}">
        <p14:creationId xmlns:p14="http://schemas.microsoft.com/office/powerpoint/2010/main" val="178805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332" y="91070"/>
                <a:ext cx="1184486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 mass on an ideal spring oscillates with a certain period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 If the mass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increased (nothing else changes), the period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...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2" y="91070"/>
                <a:ext cx="11844867" cy="954107"/>
              </a:xfrm>
              <a:prstGeom prst="rect">
                <a:avLst/>
              </a:prstGeom>
              <a:blipFill>
                <a:blip r:embed="rId2"/>
                <a:stretch>
                  <a:fillRect l="-1081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9332" y="4180344"/>
            <a:ext cx="42320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increases.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decreases.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remains the same.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Not enough information</a:t>
            </a:r>
          </a:p>
        </p:txBody>
      </p:sp>
    </p:spTree>
    <p:extLst>
      <p:ext uri="{BB962C8B-B14F-4D97-AF65-F5344CB8AC3E}">
        <p14:creationId xmlns:p14="http://schemas.microsoft.com/office/powerpoint/2010/main" val="273815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" y="113211"/>
            <a:ext cx="11965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 mass attached to a spring oscillates with amplitude A and period T. If you double the amplitude, the period becomes…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3448595"/>
            <a:ext cx="496142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twice as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four times a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half as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one fourth as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The period remains constant.</a:t>
            </a:r>
          </a:p>
        </p:txBody>
      </p:sp>
    </p:spTree>
    <p:extLst>
      <p:ext uri="{BB962C8B-B14F-4D97-AF65-F5344CB8AC3E}">
        <p14:creationId xmlns:p14="http://schemas.microsoft.com/office/powerpoint/2010/main" val="255646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" y="113211"/>
            <a:ext cx="11965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 mass attached to a spring oscillates with amplitude A and period T. If you double the amplitude, the maximum velocity becomes…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3448595"/>
            <a:ext cx="666977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twice as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four times a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half as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one fourth as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The maximum velocity remains constant.</a:t>
            </a:r>
          </a:p>
        </p:txBody>
      </p:sp>
    </p:spTree>
    <p:extLst>
      <p:ext uri="{BB962C8B-B14F-4D97-AF65-F5344CB8AC3E}">
        <p14:creationId xmlns:p14="http://schemas.microsoft.com/office/powerpoint/2010/main" val="209688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" y="113211"/>
            <a:ext cx="11965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 mass attached to a spring oscillates with amplitude A and period T. If you double the amplitude, the energy of the system becomes…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3448595"/>
            <a:ext cx="704673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twice as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four times a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half as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one fourth as big.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The energy of the system remains constant.</a:t>
            </a:r>
          </a:p>
        </p:txBody>
      </p:sp>
    </p:spTree>
    <p:extLst>
      <p:ext uri="{BB962C8B-B14F-4D97-AF65-F5344CB8AC3E}">
        <p14:creationId xmlns:p14="http://schemas.microsoft.com/office/powerpoint/2010/main" val="355770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399" y="85636"/>
                <a:ext cx="1192953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/>
                  <a:t>A mass is connected to a spring and set in horizontal SHM with amplitude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/>
                  <a:t> and total energy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/>
                  <a:t>. Now, the spring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/>
                  <a:t> is halved. If the total energy remains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/>
                  <a:t>, what happens to the amplitude of the motion?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85636"/>
                <a:ext cx="11929533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022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399" y="3420534"/>
                <a:ext cx="2995307" cy="332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It becomes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It becomes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It becomes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It becomes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None of these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3420534"/>
                <a:ext cx="2995307" cy="3323987"/>
              </a:xfrm>
              <a:prstGeom prst="rect">
                <a:avLst/>
              </a:prstGeom>
              <a:blipFill rotWithShape="0">
                <a:blip r:embed="rId3"/>
                <a:stretch>
                  <a:fillRect l="-4277" b="-2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58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1952</Words>
  <Application>Microsoft Office PowerPoint</Application>
  <PresentationFormat>Widescreen</PresentationFormat>
  <Paragraphs>237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Bolton</dc:creator>
  <cp:lastModifiedBy>Daniel Bolton</cp:lastModifiedBy>
  <cp:revision>107</cp:revision>
  <dcterms:created xsi:type="dcterms:W3CDTF">2016-04-20T14:13:51Z</dcterms:created>
  <dcterms:modified xsi:type="dcterms:W3CDTF">2019-04-01T05:02:40Z</dcterms:modified>
</cp:coreProperties>
</file>