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6" r:id="rId4"/>
    <p:sldId id="256" r:id="rId5"/>
    <p:sldId id="331" r:id="rId6"/>
    <p:sldId id="260" r:id="rId7"/>
    <p:sldId id="285" r:id="rId8"/>
    <p:sldId id="257" r:id="rId9"/>
    <p:sldId id="261" r:id="rId10"/>
    <p:sldId id="289" r:id="rId11"/>
    <p:sldId id="263" r:id="rId12"/>
    <p:sldId id="268" r:id="rId13"/>
    <p:sldId id="265" r:id="rId14"/>
    <p:sldId id="290" r:id="rId15"/>
    <p:sldId id="291" r:id="rId16"/>
    <p:sldId id="292" r:id="rId17"/>
    <p:sldId id="262" r:id="rId18"/>
    <p:sldId id="293" r:id="rId19"/>
    <p:sldId id="297" r:id="rId20"/>
    <p:sldId id="264" r:id="rId21"/>
    <p:sldId id="295" r:id="rId22"/>
    <p:sldId id="296" r:id="rId23"/>
    <p:sldId id="299" r:id="rId24"/>
    <p:sldId id="300" r:id="rId25"/>
    <p:sldId id="267" r:id="rId26"/>
    <p:sldId id="301" r:id="rId27"/>
    <p:sldId id="269" r:id="rId28"/>
    <p:sldId id="270" r:id="rId29"/>
    <p:sldId id="333" r:id="rId30"/>
    <p:sldId id="334" r:id="rId31"/>
    <p:sldId id="332" r:id="rId32"/>
    <p:sldId id="283" r:id="rId33"/>
    <p:sldId id="284" r:id="rId34"/>
    <p:sldId id="294" r:id="rId35"/>
    <p:sldId id="273" r:id="rId36"/>
    <p:sldId id="275" r:id="rId37"/>
    <p:sldId id="274" r:id="rId38"/>
    <p:sldId id="302" r:id="rId39"/>
    <p:sldId id="330" r:id="rId40"/>
    <p:sldId id="304" r:id="rId41"/>
    <p:sldId id="281" r:id="rId42"/>
    <p:sldId id="303" r:id="rId43"/>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2FB276-414B-4A3B-A5BC-EA81055722B9}" v="1" dt="2019-03-31T15:02:39.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777" autoAdjust="0"/>
    <p:restoredTop sz="96178" autoAdjust="0"/>
  </p:normalViewPr>
  <p:slideViewPr>
    <p:cSldViewPr snapToGrid="0">
      <p:cViewPr varScale="1">
        <p:scale>
          <a:sx n="103" d="100"/>
          <a:sy n="103"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Bolton" userId="9c16344e-d134-4356-8cc4-132d269cedac" providerId="ADAL" clId="{1FDAAAF6-7EF4-44E5-A76C-79217B6FD63C}"/>
    <pc:docChg chg="custSel addSld delSld modSld">
      <pc:chgData name="Daniel Bolton" userId="9c16344e-d134-4356-8cc4-132d269cedac" providerId="ADAL" clId="{1FDAAAF6-7EF4-44E5-A76C-79217B6FD63C}" dt="2019-01-28T18:45:18.263" v="29"/>
      <pc:docMkLst>
        <pc:docMk/>
      </pc:docMkLst>
      <pc:sldChg chg="modSp">
        <pc:chgData name="Daniel Bolton" userId="9c16344e-d134-4356-8cc4-132d269cedac" providerId="ADAL" clId="{1FDAAAF6-7EF4-44E5-A76C-79217B6FD63C}" dt="2019-01-16T17:42:18.253" v="22" actId="20577"/>
        <pc:sldMkLst>
          <pc:docMk/>
          <pc:sldMk cId="2955026183" sldId="261"/>
        </pc:sldMkLst>
        <pc:spChg chg="mod">
          <ac:chgData name="Daniel Bolton" userId="9c16344e-d134-4356-8cc4-132d269cedac" providerId="ADAL" clId="{1FDAAAF6-7EF4-44E5-A76C-79217B6FD63C}" dt="2019-01-16T17:42:18.253" v="22" actId="20577"/>
          <ac:spMkLst>
            <pc:docMk/>
            <pc:sldMk cId="2955026183" sldId="261"/>
            <ac:spMk id="2" creationId="{00000000-0000-0000-0000-000000000000}"/>
          </ac:spMkLst>
        </pc:spChg>
      </pc:sldChg>
      <pc:sldChg chg="add">
        <pc:chgData name="Daniel Bolton" userId="9c16344e-d134-4356-8cc4-132d269cedac" providerId="ADAL" clId="{1FDAAAF6-7EF4-44E5-A76C-79217B6FD63C}" dt="2019-01-28T18:41:02.856" v="24"/>
        <pc:sldMkLst>
          <pc:docMk/>
          <pc:sldMk cId="3122570335" sldId="263"/>
        </pc:sldMkLst>
      </pc:sldChg>
      <pc:sldChg chg="add">
        <pc:chgData name="Daniel Bolton" userId="9c16344e-d134-4356-8cc4-132d269cedac" providerId="ADAL" clId="{1FDAAAF6-7EF4-44E5-A76C-79217B6FD63C}" dt="2019-01-28T18:42:09.690" v="27"/>
        <pc:sldMkLst>
          <pc:docMk/>
          <pc:sldMk cId="3065535511" sldId="281"/>
        </pc:sldMkLst>
      </pc:sldChg>
      <pc:sldChg chg="add">
        <pc:chgData name="Daniel Bolton" userId="9c16344e-d134-4356-8cc4-132d269cedac" providerId="ADAL" clId="{1FDAAAF6-7EF4-44E5-A76C-79217B6FD63C}" dt="2019-01-28T18:44:51.872" v="28"/>
        <pc:sldMkLst>
          <pc:docMk/>
          <pc:sldMk cId="3158475571" sldId="285"/>
        </pc:sldMkLst>
      </pc:sldChg>
      <pc:sldChg chg="add">
        <pc:chgData name="Daniel Bolton" userId="9c16344e-d134-4356-8cc4-132d269cedac" providerId="ADAL" clId="{1FDAAAF6-7EF4-44E5-A76C-79217B6FD63C}" dt="2019-01-28T18:40:53.325" v="23"/>
        <pc:sldMkLst>
          <pc:docMk/>
          <pc:sldMk cId="3196503402" sldId="331"/>
        </pc:sldMkLst>
      </pc:sldChg>
      <pc:sldChg chg="add">
        <pc:chgData name="Daniel Bolton" userId="9c16344e-d134-4356-8cc4-132d269cedac" providerId="ADAL" clId="{1FDAAAF6-7EF4-44E5-A76C-79217B6FD63C}" dt="2019-01-28T18:41:25.185" v="25"/>
        <pc:sldMkLst>
          <pc:docMk/>
          <pc:sldMk cId="3990102205" sldId="332"/>
        </pc:sldMkLst>
      </pc:sldChg>
      <pc:sldChg chg="add">
        <pc:chgData name="Daniel Bolton" userId="9c16344e-d134-4356-8cc4-132d269cedac" providerId="ADAL" clId="{1FDAAAF6-7EF4-44E5-A76C-79217B6FD63C}" dt="2019-01-28T18:41:37.632" v="26"/>
        <pc:sldMkLst>
          <pc:docMk/>
          <pc:sldMk cId="4145254424" sldId="333"/>
        </pc:sldMkLst>
      </pc:sldChg>
      <pc:sldChg chg="add">
        <pc:chgData name="Daniel Bolton" userId="9c16344e-d134-4356-8cc4-132d269cedac" providerId="ADAL" clId="{1FDAAAF6-7EF4-44E5-A76C-79217B6FD63C}" dt="2019-01-28T18:45:18.263" v="29"/>
        <pc:sldMkLst>
          <pc:docMk/>
          <pc:sldMk cId="457718618" sldId="334"/>
        </pc:sldMkLst>
      </pc:sldChg>
    </pc:docChg>
  </pc:docChgLst>
  <pc:docChgLst>
    <pc:chgData name="Daniel Bolton" userId="9c16344e-d134-4356-8cc4-132d269cedac" providerId="ADAL" clId="{447AE1CF-8B5B-42A6-A342-1662C3B36F0A}"/>
    <pc:docChg chg="undo addSld delSld modSld sldOrd delMainMaster">
      <pc:chgData name="Daniel Bolton" userId="9c16344e-d134-4356-8cc4-132d269cedac" providerId="ADAL" clId="{447AE1CF-8B5B-42A6-A342-1662C3B36F0A}" dt="2019-01-16T17:38:40.731" v="34"/>
      <pc:docMkLst>
        <pc:docMk/>
      </pc:docMkLst>
      <pc:sldChg chg="add">
        <pc:chgData name="Daniel Bolton" userId="9c16344e-d134-4356-8cc4-132d269cedac" providerId="ADAL" clId="{447AE1CF-8B5B-42A6-A342-1662C3B36F0A}" dt="2019-01-16T17:31:46.013" v="23"/>
        <pc:sldMkLst>
          <pc:docMk/>
          <pc:sldMk cId="2746484014" sldId="257"/>
        </pc:sldMkLst>
      </pc:sldChg>
      <pc:sldChg chg="add">
        <pc:chgData name="Daniel Bolton" userId="9c16344e-d134-4356-8cc4-132d269cedac" providerId="ADAL" clId="{447AE1CF-8B5B-42A6-A342-1662C3B36F0A}" dt="2019-01-16T17:31:46.013" v="23"/>
        <pc:sldMkLst>
          <pc:docMk/>
          <pc:sldMk cId="2955026183" sldId="261"/>
        </pc:sldMkLst>
      </pc:sldChg>
      <pc:sldChg chg="add">
        <pc:chgData name="Daniel Bolton" userId="9c16344e-d134-4356-8cc4-132d269cedac" providerId="ADAL" clId="{447AE1CF-8B5B-42A6-A342-1662C3B36F0A}" dt="2019-01-16T17:36:01.051" v="27"/>
        <pc:sldMkLst>
          <pc:docMk/>
          <pc:sldMk cId="3885160141" sldId="262"/>
        </pc:sldMkLst>
      </pc:sldChg>
      <pc:sldChg chg="add">
        <pc:chgData name="Daniel Bolton" userId="9c16344e-d134-4356-8cc4-132d269cedac" providerId="ADAL" clId="{447AE1CF-8B5B-42A6-A342-1662C3B36F0A}" dt="2019-01-16T17:36:21.283" v="28"/>
        <pc:sldMkLst>
          <pc:docMk/>
          <pc:sldMk cId="1640463573" sldId="264"/>
        </pc:sldMkLst>
      </pc:sldChg>
      <pc:sldChg chg="add">
        <pc:chgData name="Daniel Bolton" userId="9c16344e-d134-4356-8cc4-132d269cedac" providerId="ADAL" clId="{447AE1CF-8B5B-42A6-A342-1662C3B36F0A}" dt="2019-01-16T17:33:26.229" v="24"/>
        <pc:sldMkLst>
          <pc:docMk/>
          <pc:sldMk cId="862388994" sldId="265"/>
        </pc:sldMkLst>
      </pc:sldChg>
      <pc:sldChg chg="add">
        <pc:chgData name="Daniel Bolton" userId="9c16344e-d134-4356-8cc4-132d269cedac" providerId="ADAL" clId="{447AE1CF-8B5B-42A6-A342-1662C3B36F0A}" dt="2019-01-16T17:34:38.520" v="25"/>
        <pc:sldMkLst>
          <pc:docMk/>
          <pc:sldMk cId="1878234808" sldId="267"/>
        </pc:sldMkLst>
      </pc:sldChg>
      <pc:sldChg chg="add">
        <pc:chgData name="Daniel Bolton" userId="9c16344e-d134-4356-8cc4-132d269cedac" providerId="ADAL" clId="{447AE1CF-8B5B-42A6-A342-1662C3B36F0A}" dt="2019-01-16T17:33:26.229" v="24"/>
        <pc:sldMkLst>
          <pc:docMk/>
          <pc:sldMk cId="2186171259" sldId="268"/>
        </pc:sldMkLst>
      </pc:sldChg>
      <pc:sldChg chg="add">
        <pc:chgData name="Daniel Bolton" userId="9c16344e-d134-4356-8cc4-132d269cedac" providerId="ADAL" clId="{447AE1CF-8B5B-42A6-A342-1662C3B36F0A}" dt="2019-01-16T17:34:38.520" v="25"/>
        <pc:sldMkLst>
          <pc:docMk/>
          <pc:sldMk cId="2677013154" sldId="269"/>
        </pc:sldMkLst>
      </pc:sldChg>
      <pc:sldChg chg="add">
        <pc:chgData name="Daniel Bolton" userId="9c16344e-d134-4356-8cc4-132d269cedac" providerId="ADAL" clId="{447AE1CF-8B5B-42A6-A342-1662C3B36F0A}" dt="2019-01-16T17:34:38.520" v="25"/>
        <pc:sldMkLst>
          <pc:docMk/>
          <pc:sldMk cId="1592960693" sldId="270"/>
        </pc:sldMkLst>
      </pc:sldChg>
      <pc:sldChg chg="add">
        <pc:chgData name="Daniel Bolton" userId="9c16344e-d134-4356-8cc4-132d269cedac" providerId="ADAL" clId="{447AE1CF-8B5B-42A6-A342-1662C3B36F0A}" dt="2019-01-16T17:35:48.216" v="26"/>
        <pc:sldMkLst>
          <pc:docMk/>
          <pc:sldMk cId="4203300868" sldId="273"/>
        </pc:sldMkLst>
      </pc:sldChg>
      <pc:sldChg chg="add">
        <pc:chgData name="Daniel Bolton" userId="9c16344e-d134-4356-8cc4-132d269cedac" providerId="ADAL" clId="{447AE1CF-8B5B-42A6-A342-1662C3B36F0A}" dt="2019-01-16T17:36:43.246" v="29"/>
        <pc:sldMkLst>
          <pc:docMk/>
          <pc:sldMk cId="3995457810" sldId="274"/>
        </pc:sldMkLst>
      </pc:sldChg>
      <pc:sldChg chg="add">
        <pc:chgData name="Daniel Bolton" userId="9c16344e-d134-4356-8cc4-132d269cedac" providerId="ADAL" clId="{447AE1CF-8B5B-42A6-A342-1662C3B36F0A}" dt="2019-01-16T17:35:48.216" v="26"/>
        <pc:sldMkLst>
          <pc:docMk/>
          <pc:sldMk cId="2537387438" sldId="275"/>
        </pc:sldMkLst>
      </pc:sldChg>
      <pc:sldChg chg="add">
        <pc:chgData name="Daniel Bolton" userId="9c16344e-d134-4356-8cc4-132d269cedac" providerId="ADAL" clId="{447AE1CF-8B5B-42A6-A342-1662C3B36F0A}" dt="2019-01-16T17:35:48.216" v="26"/>
        <pc:sldMkLst>
          <pc:docMk/>
          <pc:sldMk cId="1252155688" sldId="283"/>
        </pc:sldMkLst>
      </pc:sldChg>
      <pc:sldChg chg="add">
        <pc:chgData name="Daniel Bolton" userId="9c16344e-d134-4356-8cc4-132d269cedac" providerId="ADAL" clId="{447AE1CF-8B5B-42A6-A342-1662C3B36F0A}" dt="2019-01-16T17:35:48.216" v="26"/>
        <pc:sldMkLst>
          <pc:docMk/>
          <pc:sldMk cId="938713071" sldId="284"/>
        </pc:sldMkLst>
      </pc:sldChg>
      <pc:sldChg chg="add">
        <pc:chgData name="Daniel Bolton" userId="9c16344e-d134-4356-8cc4-132d269cedac" providerId="ADAL" clId="{447AE1CF-8B5B-42A6-A342-1662C3B36F0A}" dt="2019-01-16T17:31:46.013" v="23"/>
        <pc:sldMkLst>
          <pc:docMk/>
          <pc:sldMk cId="2457504139" sldId="289"/>
        </pc:sldMkLst>
      </pc:sldChg>
      <pc:sldChg chg="add">
        <pc:chgData name="Daniel Bolton" userId="9c16344e-d134-4356-8cc4-132d269cedac" providerId="ADAL" clId="{447AE1CF-8B5B-42A6-A342-1662C3B36F0A}" dt="2019-01-16T17:33:26.229" v="24"/>
        <pc:sldMkLst>
          <pc:docMk/>
          <pc:sldMk cId="3446295206" sldId="290"/>
        </pc:sldMkLst>
      </pc:sldChg>
      <pc:sldChg chg="add">
        <pc:chgData name="Daniel Bolton" userId="9c16344e-d134-4356-8cc4-132d269cedac" providerId="ADAL" clId="{447AE1CF-8B5B-42A6-A342-1662C3B36F0A}" dt="2019-01-16T17:33:26.229" v="24"/>
        <pc:sldMkLst>
          <pc:docMk/>
          <pc:sldMk cId="2751072403" sldId="291"/>
        </pc:sldMkLst>
      </pc:sldChg>
      <pc:sldChg chg="add">
        <pc:chgData name="Daniel Bolton" userId="9c16344e-d134-4356-8cc4-132d269cedac" providerId="ADAL" clId="{447AE1CF-8B5B-42A6-A342-1662C3B36F0A}" dt="2019-01-16T17:33:26.229" v="24"/>
        <pc:sldMkLst>
          <pc:docMk/>
          <pc:sldMk cId="3269978868" sldId="292"/>
        </pc:sldMkLst>
      </pc:sldChg>
      <pc:sldChg chg="add">
        <pc:chgData name="Daniel Bolton" userId="9c16344e-d134-4356-8cc4-132d269cedac" providerId="ADAL" clId="{447AE1CF-8B5B-42A6-A342-1662C3B36F0A}" dt="2019-01-16T17:33:26.229" v="24"/>
        <pc:sldMkLst>
          <pc:docMk/>
          <pc:sldMk cId="2693103751" sldId="293"/>
        </pc:sldMkLst>
      </pc:sldChg>
      <pc:sldChg chg="add ord">
        <pc:chgData name="Daniel Bolton" userId="9c16344e-d134-4356-8cc4-132d269cedac" providerId="ADAL" clId="{447AE1CF-8B5B-42A6-A342-1662C3B36F0A}" dt="2019-01-16T17:38:40.731" v="34"/>
        <pc:sldMkLst>
          <pc:docMk/>
          <pc:sldMk cId="3863538852" sldId="294"/>
        </pc:sldMkLst>
      </pc:sldChg>
      <pc:sldChg chg="add">
        <pc:chgData name="Daniel Bolton" userId="9c16344e-d134-4356-8cc4-132d269cedac" providerId="ADAL" clId="{447AE1CF-8B5B-42A6-A342-1662C3B36F0A}" dt="2019-01-16T17:34:38.520" v="25"/>
        <pc:sldMkLst>
          <pc:docMk/>
          <pc:sldMk cId="2923359576" sldId="295"/>
        </pc:sldMkLst>
      </pc:sldChg>
      <pc:sldChg chg="add">
        <pc:chgData name="Daniel Bolton" userId="9c16344e-d134-4356-8cc4-132d269cedac" providerId="ADAL" clId="{447AE1CF-8B5B-42A6-A342-1662C3B36F0A}" dt="2019-01-16T17:34:38.520" v="25"/>
        <pc:sldMkLst>
          <pc:docMk/>
          <pc:sldMk cId="1147363851" sldId="296"/>
        </pc:sldMkLst>
      </pc:sldChg>
      <pc:sldChg chg="add">
        <pc:chgData name="Daniel Bolton" userId="9c16344e-d134-4356-8cc4-132d269cedac" providerId="ADAL" clId="{447AE1CF-8B5B-42A6-A342-1662C3B36F0A}" dt="2019-01-16T17:34:38.520" v="25"/>
        <pc:sldMkLst>
          <pc:docMk/>
          <pc:sldMk cId="3772907878" sldId="297"/>
        </pc:sldMkLst>
      </pc:sldChg>
      <pc:sldChg chg="add">
        <pc:chgData name="Daniel Bolton" userId="9c16344e-d134-4356-8cc4-132d269cedac" providerId="ADAL" clId="{447AE1CF-8B5B-42A6-A342-1662C3B36F0A}" dt="2019-01-16T17:34:38.520" v="25"/>
        <pc:sldMkLst>
          <pc:docMk/>
          <pc:sldMk cId="208826055" sldId="299"/>
        </pc:sldMkLst>
      </pc:sldChg>
      <pc:sldChg chg="add">
        <pc:chgData name="Daniel Bolton" userId="9c16344e-d134-4356-8cc4-132d269cedac" providerId="ADAL" clId="{447AE1CF-8B5B-42A6-A342-1662C3B36F0A}" dt="2019-01-16T17:34:38.520" v="25"/>
        <pc:sldMkLst>
          <pc:docMk/>
          <pc:sldMk cId="3416519280" sldId="300"/>
        </pc:sldMkLst>
      </pc:sldChg>
      <pc:sldChg chg="add">
        <pc:chgData name="Daniel Bolton" userId="9c16344e-d134-4356-8cc4-132d269cedac" providerId="ADAL" clId="{447AE1CF-8B5B-42A6-A342-1662C3B36F0A}" dt="2019-01-16T17:34:38.520" v="25"/>
        <pc:sldMkLst>
          <pc:docMk/>
          <pc:sldMk cId="4029116609" sldId="301"/>
        </pc:sldMkLst>
      </pc:sldChg>
      <pc:sldChg chg="add">
        <pc:chgData name="Daniel Bolton" userId="9c16344e-d134-4356-8cc4-132d269cedac" providerId="ADAL" clId="{447AE1CF-8B5B-42A6-A342-1662C3B36F0A}" dt="2019-01-16T17:35:48.216" v="26"/>
        <pc:sldMkLst>
          <pc:docMk/>
          <pc:sldMk cId="1267285349" sldId="302"/>
        </pc:sldMkLst>
      </pc:sldChg>
      <pc:sldChg chg="add">
        <pc:chgData name="Daniel Bolton" userId="9c16344e-d134-4356-8cc4-132d269cedac" providerId="ADAL" clId="{447AE1CF-8B5B-42A6-A342-1662C3B36F0A}" dt="2019-01-16T17:35:48.216" v="26"/>
        <pc:sldMkLst>
          <pc:docMk/>
          <pc:sldMk cId="2858175680" sldId="303"/>
        </pc:sldMkLst>
      </pc:sldChg>
      <pc:sldChg chg="add">
        <pc:chgData name="Daniel Bolton" userId="9c16344e-d134-4356-8cc4-132d269cedac" providerId="ADAL" clId="{447AE1CF-8B5B-42A6-A342-1662C3B36F0A}" dt="2019-01-16T17:36:49.948" v="30"/>
        <pc:sldMkLst>
          <pc:docMk/>
          <pc:sldMk cId="2281894034" sldId="304"/>
        </pc:sldMkLst>
      </pc:sldChg>
      <pc:sldChg chg="add ord">
        <pc:chgData name="Daniel Bolton" userId="9c16344e-d134-4356-8cc4-132d269cedac" providerId="ADAL" clId="{447AE1CF-8B5B-42A6-A342-1662C3B36F0A}" dt="2019-01-16T17:37:48.104" v="32"/>
        <pc:sldMkLst>
          <pc:docMk/>
          <pc:sldMk cId="2617673133" sldId="330"/>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6-08-27T17:44:40.435"/>
    </inkml:context>
    <inkml:brush xml:id="br0">
      <inkml:brushProperty name="width" value="0.07938" units="cm"/>
      <inkml:brushProperty name="height" value="0.07938" units="cm"/>
      <inkml:brushProperty name="fitToCurve" value="1"/>
    </inkml:brush>
  </inkml:definitions>
  <inkml:trace contextRef="#ctx0" brushRef="#br0">365 83 168 0,'-4'0'66'0,"-1"0"-36"0,1 0-18 16,8-4 19-16,-4 4-5 15,-4 0-1-15,4 0-7 16,-4 0-3-16,0 0-9 16,0 0 9-16,0-4 5 0,-1 1-4 15,-7 3 1-15,0 0-6 16,3 0-1-16,-3 0-6 0,-1 3-3 16,1 1 2-1,-1 0 2-15,1 0-2 0,3 3-2 0,1 0 2 16,-4 1 0-16,3-1-1 15,1 4 1-15,-4 0 0 16,-1 0 1-16,1 8-2 16,-1-4-2-16,1 3 1 0,-1 1 1 31,1-5-1-31,-1 1 2 0,1 4 0 16,3-1 1-16,1 1-2 15,-4-1-2-15,3 4 3 16,5 1 0-1,0-1-1-15,0 0-2 16,0 0 3-16,4 0 0 16,0-3-1-16,0 7 1 0,0 3-4 15,4-3 0-15,0 0 1 16,4-4 0-16,1 0 2 16,3-3 1-16,-4-4-1 0,1 0-2 15,3-1 3-15,1 1 2 16,-1 0 0-16,1-4 0 15,-1 0-1 1,1 0 2-16,-1-3-3 0,1 3 0 16,3 0 1-16,1-4 2 15,4 1-1-15,-1-5 0 16,1 1-1 0,0-4 0-16,0 0 2 15,0 0 1-15,-1-4-1 16,1 4-1-16,0-3-1 0,0 3 0 0,0-4 0 31,-1 0 0-31,1 0 0 0,0-3 0 16,-4 3-2-16,-1-3 1 0,1 0 0 15,-5-1 1-15,1 1-2 16,-1-4 1-16,5 0-2 16,-4 0 2-1,3-4 0-15,-3-4 3 0,-1-7-1 16,1 0 0-1,-1 4-1-15,1 0 2 0,-1 4-3 16,1-1 0-16,-5-3-1 0,0 0-2 16,1 3 1-16,-5-3-1 31,0 0 0-31,-4 3 2 0,0 1 1 0,-4-1 1 16,0 1-2-16,-5-1 1 15,1 1-2 1,0-1-1-16,-1 5 1 15,-3-9-1-15,-1 5-3 16,1-1 0-16,-1 1 2 0,1-1 0 16,-1 1 3-1,1 3 3-15,4 0-4 0,-1 4-1 16,-3 0 0-16,-5 0 0 16,0 0 0-16,-3 4 0 15,-1-1-3-15,0 5 0 16,0 3 2-16,-4 0 0 15,4 0-2 1,-3 0 2-16,-6 3 1 0,5 5 2 16,0-1-3-16,1 0 0 15,3 5-1-15,0-1 0 16,0 0 2-16,0 3 2 16,1 1-3-16,-1 4-2 15,-4 3 2-15,0 4 0 16,4 3-2-16,4 5 0 0,1 6 2 15,3-3 2-15,1 0-2 16,3 11-2-16,5-3 2 16,4-5 0-16,0-3-2 15,4-3 0-15,5-5-1 16,3-3 3-16,1-4 0 16,3 1 1-1,5-9 0-15,0 1 2 0,8-7-3 0,4-1 0 16,5-7 1-16,3-4 0 15,-3-3-3-15,3-8 2 16,-3 4 1-16,-1-7 2 16,-3-8-1-16,-5-4 2 15,-4 0 0 1,0-3 1-16,-5-4 0 0,1 0 0 0,0-3 2 16,-4 3 1-16,-1 3-3 15,-3-3-1-15,-1-3-1 16,-3 3 1-16,-9 3 0 31,-5 1 1-31,-3 3-2 0,0 5-2 16,-5-1 3-16,-3 4 2 15,-5-1-4-15,-4 5-3 0,-4 3 1 16,-4 0 0-16,-1 8 1 16,-7 7 0-16,-1 4 0 15,0-1 0-15,-3 8-3 16,3 0 2-16,0 4-1 0,1 0-2 31,3 11 0-31,5-4 0 0,4 4 0 16,4 0 3-16,0 3-2 0,8 8 1 15,5 4 2-15,4 7 0 16,8-7 0-16,4 3 0 16,4 1-3-16,9 3 2 15,4-8 1 1,12-14 0-16,-4-4-3 0,4-7 2 0,9-7 1 31,-1-5 2-31,5-3-3 16,0-7 0-16,0-12 1 0,-9-6 2 15,1-1-1-15,-1-8 2 16,-8 1-2-16,0-4 2 16,-4-4-2-1,0 4-1-15,-4 4 1 0,-4-11-1 16,-5 3 0-16,1 0 0 0,-9 4 4 15,-4 0 5 1,-4 4-7-16,-5-4-3 0,1 8 0 16,-4 3 0-16,-5 7 1 15,-4 4 2-15,-4 12-6 16,-4 3 1 0,0 7-1-16,-4 4-1 15,-1 4 4-15,-7 4 2 16,3 3-2-16,1 0 0 15,4 11 1-15,-1 0 2 0,5 1-6 16,0 3 1-16,4 7-1 16,4 8-1-1,5 3 4-15,3 5 0 0,5-1 1 16,4-4 2-16,4-7-1 16,4-7-1-16,4-4-2 0,5-7 1 15,3-5 1-15,5-6 0 16,4-4 0-16,12-4 0 15,1-8 0-15,4-6 0 16,-1-8 0-16,5-4 0 16,-5-4 0-16,1 1 2 15,-4-1-3-15,-1-21 0 16,0 3 1-16,1 0 2 0,-5 0-1 31,-4 0 2-31,-4-4-2 16,-4 4 2-16,-8 0 0 15,-5 4 1-15,-12-4-2 0,-5-4-2 16,-7 1 1-16,-5 3-1 16,-4 3 0-16,-4 12 0 15,-4 4-3-15,-5 10 2 16,1 8-1-16,-5 8-2 16,0 10 0-16,1 1 3 15,-1 6-2-15,5 1 1 0,4 8 0 16,8 6 0-16,4 12 0 15,4-4 0-15,5 19 0 16,7-4 0-16,5-8 0 16,9-3 0-16,12-8 2 0,8-3 2 31,0-12-3-31,4-10 0 0,5-4 1 0,-5-8 0 16,0-11 0-16,0-7 2 15,1-7 1 1,-1-8 3-16,0-11-1 15,-4-7 2-15,0-1-2 16,-4-7 0-16,-4-3-1 16,-4 0 2-16,-5 10-3 15,-3 4-2-15,-9 5 0 0,-9 2-1 16,-3 8 0-16,-9 4 2 16,0 11-8-16,-4 15-1 15,-8 3-1-15,-4 4 2 0,-1 4 2 16,1 4 2-16,-1 3-1 31,5 7 1-31,8 12 0 0,4 0-2 0,9 3 3 16,8 4 0-16,12-4-2 15,4-3 0-15,5-8 2 16,4-3 0 0,4-11 1-16,4-5 0 15,0-6 2-15,-4-12 1 16,0-7 3-16,4-11 1 15,0-8-1-15,0 4 1 16,0-7-2-16,-4-4 2 16,0-7-4-16,-4-1 0 15,-4 5 1-15,-5 3 0 0,-8 0-2 16,-8 3-2-16,-8 8 1 16,-9 4 1-1,-8 15-3-15,0 7 0 0,-5 7 1 16,-3 1 0-16,0 6-5 0,-1 5 1 15,5 3 2-15,4 0 1 16,8 12-2-16,0-5 2 16,9 4-1-16,3 1-2 15,9-1 3-15,5 4 0 16,3-4-2-16,4-7 2 0,5-4 1 31,4-7 2-31,4-7-1 16,-4-8-1-16,-1-23 5 15,1 1 1-15,0-4 0 16,-4-3-1-16,-5-1-1 16,1-3 2-16,-5 0-3 15,-8-1 0-15,-4 5-1 0,0 3 1 16,-5 4-2-16,-3 7-1 16,-5 4-2-16,-4 7-1 15,-4 8-1-15,-4 3 3 16,0 8-2-16,0 11-1 0,0-4 3 15,4 4 0-15,-4 0 1 16,8 0 0-16,4 0-3 16,13-4 0-16,4 0-1 0,8-4 0 15,5 5 5-15,4-9 1 32,3-10 2-32,1-4 0 15,4-11-2-15,4-4-2 16,-4-3 1-16,-4-4 1 0,0-4-1 15,-9 0 2-15,1 0 2 16,-5 0 2-16,-4 0-3 16,-8 0-3-16,-8 0 0 15,-1 8-1-15,-3 3-3 16,-5 8 0-16,-4 3 2 16,-4 4 2-16,-5 7-2 15,1 12-2-15,0 3 2 0,4 8 0 16,4-1-2-16,4 1 2 0,4-4 1 15,5-4 0-15,3-4-3 16,5-3 2-16,4-4 1 16,4-3 2-16,9-1-3 15,8-7 0-15,4-4 1 16,0-3 2 0,4-8-3-16,0-3 0 15,0-5 3-15,-4-2 1 16,-4-5-1-16,-5 0-2 15,-7 4 3-15,-9-3 2 16,-9 7-4-16,-7 3-1 16,-5 1-2-16,-4 7 0 15,-4 3 0-15,0 5 0 0,0 6 0 16,4 5-2-16,4 3 3 16,0 4 0-16,4 3-4 15,5 8 1-15,4 7 2 0,4-3 3 16,4-4-5-16,4-8 1 15,4-3-10-15,9-11-2 16,12-12-19-16,0-7-7 16,4-3-85-16,0 3-37 0,-12-11 22 15</inkml:trace>
  <inkml:trace contextRef="#ctx0" brushRef="#br0" timeOffset="6898.992">515 275 140 0,'24'4'52'0,"-19"-8"-28"0,11-11 3 0,-7 15 21 16,-5-3-8-16,0-1-3 0,0 4-8 16,0-4-1-1,0-7-3-15,1 0 2 0,-1 4-2 16,-4-1 2-16,0 1-6 0,-4-1-3 15,-5 8-10-15,-7 8-3 32,-5-1-3-32,0 8-2 15,0 0 1-15,-4 0 1 0,4-1-3 16,1 1-2-16,3 4-1 16,0 3 3-1,5 4 0-15,4 0 1 0,3-4-3 16,1-4 2-16,4 1 1 15,0-8 2-15,9-4 3 0,3-7 2 16,1-7 5-16,3-4 3 16,1-8-4-16,4 1 1 15,4-1-7-15,-5 1-1 16,-3-12 0-16,0 1 2 16,-5-1-3-16,-4 8 0 15,1 0-1-15,-5 0 1 0,-4 7-4 31,-4-4 0-31,-9 12-1 16,-3 3 0-16,-5 4 0 0,-8 11 0 16,-5 4 2-1,-11 11 2-15,-5 4-3 0,0 7-2 16,0 3-1-16,4 8 3 16,9 0 0-16,3 4 1 15,9-4-3-15,9-7 2 16,7-8-1-16,5-3-2 15,13-8 5-15,3-7 1 16,9-8 0-16,8-11 1 0,-8 1 0 16,25-27 1-16,-1-3 0 15,1-4 2-15,-4-4-5 16,-1 4-1-16,-7 4 0 16,-5 0 2-16,-4-1 1 0,-4 5 3 15,-9 3-5-15,0 7-1 16,-16 12-5 15,-8 7 5-31,-5 7 2 16,-12 12-3-16,-4 10-1 0,-5 5-10 15,-3 10-5-15,-1 4-84 16,5 0-35-16,3-7-10 16</inkml:trace>
  <inkml:trace contextRef="#ctx0" brushRef="#br0" timeOffset="5648.032">3949 50 176 0,'0'-4'66'0,"0"0"-36"0,0 4-22 0,0 0 18 0,0 0-6 15,0 0-2-15,0 0 1 16,0 0 2-16,0 0-11 15,-4 0 3-15,0 0 1 16,-1 4 8-16,1-4 6 0,-4 4-2 16,0-4-1-1,-1 0-5-15,1 0 0 16,-4 0-7-16,-1 3 0 16,1-3-6-16,-1 4 1 15,1 0-3-15,-1-1 2 16,1 5-2-16,3-1 2 15,-3 1-4-15,-1-1 0 16,1 0-1-16,-5 1 1 0,1 3 0 16,-5-4 3-16,4 4-5 15,1-3-1-15,-1 3 0 0,0-4 0 16,-4 4 4-16,9 0 2 16,0-3-7-16,-1 3-1 15,1 0 2-15,-1 4 2 16,1 0 0-16,3 3-2 0,1 4 1 31,4 4-1-31,0 11 0 0,-1-4 0 16,1 4 2-16,4 0 1 15,0 4-1-15,4 0 1 0,1-4-2 16,3 0-1-16,0-4 3 16,1 0 0-1,3-3 1-15,1-4 0 0,-1 0 0 16,1-4 0-16,3-4 0 15,-3 1 0-15,7-4-2 0,1-1 1 32,0-3 0-32,-4 1 3 0,3-5-1 15,-3-3 0-15,4-1-1 16,0 1 2 0,0 0 1-16,-1-4 1 0,1 0-4 15,0 0-3-15,0 0-3 16,0 0 1-16,-1 0 3 15,1 0 3-15,0 0-2 0,-4 0-2 16,3-4 0-16,5-3 1 16,0-1 1-1,-4 1 1-15,0-4 0 0,0 0 0 32,0 0-5-32,-1-1 1 0,1-2 2 15,-4-1 1-15,-1 0 1 16,1 0 0-16,0 0-2 15,3 1 1-15,-3-5-2 16,0-3 2-16,-1-8-2 16,-3 5-1-16,-1-1 1 0,-3 3 1 15,-1-2 1-15,0-1 1 16,1-4-2-16,-1 1 1 16,-4-1-2-16,0 0-1 15,0 4 3-15,-4 4 2 16,0 0-4-1,0-4-1-15,0 8 2 0,-4-12 1 0,0 4-1 16,-4 4 1-16,-1 0-2 16,-3 0-1-16,-5-1 1 15,1 1-1-15,-1 4 0 16,-4-4 2-16,-4 3-1 16,0-3 2-16,-8 3-4 15,4 5-2-15,-4-5 2 0,-1 12 2 16,1 3-2-1,-4 0 0-15,-1 15-1 16,1-3 0-16,-1 3 2 16,5 0 2-16,4 4-3 15,0 0 0-15,-4 3-1 16,8 8-2-16,0 4 0 16,0-1 3-16,0 4 0 15,0 4 1-15,0 4-3 0,4 4 2 16,4 6-1-16,5-3 0 15,-1 4 2-15,5 0 2 16,8-4-3-16,0-4 0 16,8-3-1-16,1 0 0 15,3-12 0-15,9 1 0 0,0-8 2 16,0-3 2-16,-1-8-1 31,5-4 2-31,9-7-4 0,3 0 0 16,0-4 1-16,5-7 0 15,-4 0 0-15,3-4 2 16,1-7-1-16,-5 0-1 16,1-8 3-16,-9-3 2 0,0 0-2 15,-8-4-2-15,-5 0 0 16,-3-4 1-16,-5-3 1 16,0 3 1-16,-8 4-5 15,-4 0 1-15,-4 0 0 16,-9 4 0-16,-8 3 0 15,-4 8 0-15,-4 7-3 16,-9 1 0-16,1 10-1 0,-1 0 0 16,1 0 0-16,3 4 3 15,-4 8-2-15,5-1 1 16,4 4 0-16,-1 0-2 16,1 4 3-16,4 4 0 15,4 10-2-15,4 12 0 0,5 7-1 16,3 4 0-16,9 3 3 31,4 1 2-31,13-4-2 16,-1-8 0-16,9-7-1 15,4-4-2-15,-4-3 3 16,4-15 2-16,4-8 0 16,4-7-1-16,4-7 3 0,5-8 0 0,0-15-1 15,-1-3 1-15,1-4 0 16,-5-7 1-16,1-5 0 15,-9 1 2-15,-4 0-1 16,-9 4 2-16,-3 3-4 16,-13-3 0-1,0 11-1-15,-17-8 1 0,5 11-2 16,-26-7-1-16,-3 4-2 16,-5 7-1-16,4 11-1 15,5 4 3-15,4 8-2 0,-5 3-1 16,1 11 0-16,-1 11 0 15,5 4 3-15,4 7 0 32,8 11-2-32,4 12 2 0,9 10-1 15,4 1 0-15,8-8 0 16,4-3 0-16,9-8 0 16,0-8 0-16,4-6 0 0,-1-12 0 15,5-4 2-15,9-6 2 16,7-12 1-1,1-8 1-15,-1-10 0 0,1-8 0 16,0-4-2-16,-5-7 1 16,-4-7 0-16,-4-4 1 0,-8-4-2 15,-8 0 1-15,-5-7-2 16,-8 4-1-16,-8-1 1 31,-9 4-1-31,-8 12-3 0,-8 6 0 0,-9 20-7 16,-4 10-2-16,5 8 5 31,-1 10 1-31,1 12 1 0,3 4 4 16,9 3-2-16,0 11 1 15,8 8 0-15,5 7 0 16,3 4 2-16,9 0 0 16,8-4-3-16,4-7 0 0,5-8 2 15,-1-7 2-15,5-11 0 16,8-7-1-16,8-8 1 15,9-11-1-15,4-7 0 0,3-12 2 16,1-11-1-16,-4-3 2 31,-4-4 0-31,-5-7 1 0,-8-4 0 0,-4 0 0 16,-8 3 0-16,-9-3 0 16,-8 0-2-16,-4 7-2 15,-4 8-4 1,-13 7-2-16,-8 11-2 15,-4 8 0-15,-5 7 2 16,-3 15 4-16,-1 3-1 16,4 5-1-16,5 6 0 0,4 8 3 15,8 7-2-15,5 5-1 16,7 2 0-16,5-3 0 16,8-7 3-16,5-8 2 15,7-7 0-15,5-7-1 0,8-8 3 31,4-11 2-31,13-15 2 0,0-7 1 0,0-8-2 16,-5-7-1-16,-3-3-1 16,-5-1 0-16,-8 0-2 15,-4-3 1-15,-4-4-2 16,-9 3 2 0,-4 8-4-16,-4 4 0 15,-8 11 1-15,-5 7 0 0,-3 8-3 0,-9 7 0 31,-5 15-1-31,1 3 0 0,0 4 3 16,4 4 0-16,0 7-2 16,5 12 2-16,3 3 1 15,9-11 0-15,-1-4 0 16,9 0 0 0,0-3 0-16,4 0 0 0,5-16 0 15,3-3 0-15,9-3 2 16,4-12 1-16,0-3-1 0,4-8-2 15,0-7 3-15,-4-8 2 16,-4 1-2-16,-4-5-2 0,-5 1 2 31,-4 3 2-31,-8-6-4 0,-4 6-1 16,-8 4 0-16,-5 8 0 0,-8 3-5 16,-4 7 1-16,-4 12 2 15,-5 3 1-15,-3 5-2 16,-1 2 2-1,5 9-1-15,3 2 0 16,5 5 0 0,4 7-2-16,4 0 0 0,9 4 3 15,4 3-2-15,3-3-1 16,10-4 3-16,7-11 2 16,5-4 2-16,8-7 1 0,0-4-2 15,4-11 1-15,8-15 0 16,1-7 1-1,-1-4-2-15,1-4-2 0,-5-3 1 0,-4-4-1 16,-4 0 2-16,-8 4 3 16,-9-1 0-16,-8 5 0 15,-4-1-3-15,-9 8-2 16,-8 7-2-16,-3 8-1 16,-6 7-1-16,-3 0 3 15,0 7-2-15,0 8 1 0,-1 7-3 16,5 8 1-16,4 3 2 15,9 0 1-15,3 4 1 32,9 8 0-32,4-8-3 15,8-4 2-15,5-7 1 0,3-8 2 16,5-7 1 0,0-7 1-16,4-11-2 0,4-8 1 15,-4-4 0-15,0-3 1 0,-4-7 0 16,-5-5 2-16,-3-3-3 15,-9 0 0-15,-4 0-1 16,-8 4-2-16,-1 0-2 16,-3 7 1-1,-5 4 1-15,-4 7 0 0,-3 8-3 16,-6 7 0-16,-3 7 2 16,0 8 0-16,0 3-2 15,3 8 2-15,5 7-1 0,5-3 0 31,3-4 0-31,5 0 0 0,3-4 2 16,1 4 0 0,4-4-3-16,4-3 2 0,4-12 1 15,4-3 0-15,5-4 0 16,3-4 2-16,5-3-1 16,4-8-1-16,-4-4 1 15,0-7 1-15,-5 1-1 0,-7-5 2 16,-5 4-2-1,-4 0 2-15,-9 0-2 0,-3 4 2 16,-5 7-2-16,1 1-1 0,-1 6-4 16,0 4 0-16,1 4 0 15,-1 4-1-15,1 7 1 16,3 4 3-16,-4 4 0 16,5 10 1-16,4 1-3 15,-1-1 2-15,9 1 1 16,0 3 2-1,0 4-3-15,0-7-2 16,4-8 2-16,5-15 2 16,3-7 2-16,1-3 1 15,8-9-5-15,8-6 1 16,4-12 0-16,0-3 2 16,-4-4-1-16,-4-4-1 0,-4 1 1 15,-4-8 1-15,-9 3-1 16,-4 1 2-16,-8 3-2 15,-4-10-1-15,-9 10 1 16,-4 8-1-16,0 18-3 16,-3 11 0-16,3 8-3 15,-4 3 1-15,4 12 3 0,0 3 3 32,0 7-2-32,-4 5-2 0,0-1 2 15,0 4 0-15,5 4-2 16,-1-1 2-16,0 8-1 15,4-7-2-15,5 3 0 16,4-3 0-16,8-4-2 16,8-4 1-16,9-3 1 0,3-8 2 15,1-11 1-15,4-11 1 16,8-11 0-16,5-4 2 16,-1-3-1-16,5-8 2 15,-5-4-2-15,-8-3-1 16,-4 0 3-16,-4 0 0 15,-8-1 1-15,-5-10 0 0,-4 0 0 16,-8-1 0-16,-8 1-5 16,-9-4-1-16,-4 0 1 15,0 7 2-15,-4 11-2 0,4 8-2 16,0 15-1-16,0 10 0 16,-4 9 3-16,0 6 0 15,4 4-4-15,-4 8 1 31,-1 3 2-31,5 0 3 16,0 4-2-16,5 0 0 16,3 4 1-16,0 0 0 0,9-1-3 15,0-3 2-15,8-3-1 16,8-8 0-16,5-1 0 16,7-2-2-16,9-12 3 15,5-4 0-15,-1-3 1 16,4-12 0-16,9-6 0 0,0-5 2 15,-4-7 1-15,-9 0 1 16,-4 0-2-16,-4 1-2 16,-8-5 3-1,-5-3 2-15,-4 3-4 0,-8 1-1 0,-4-1-7 16,-8 0 0-16,-5 4-2 31,-4 8 3-31,-4 3 2 16,-4 12-1-16,0 3 1 0,-4 7 0 15,0 11 0-15,3 5 3 16,1 2-2 0,0 5-1-16,4 3 3 0,4 8 2 15,5 7-2-15,7 4 0 16,9 7-1-16,9 0-2 16,3 0 0-16,9-11 3 0,0-11 0 15,4-3 1-15,8-12 0 16,5-7 0-1,7-8 0-15,1-7 2 0,0-4-1 16,8-10 2-16,-4-5-2 16,0-7 2-16,-9-7-2 15,1 0-1-15,-5-4 3 0,-3 0 0 16,-9 3-1-16,-5 5-2 16,-3 7 1-16,-13 3-4 15,-4 8 2 1,-4 4-1-16,-4 7 0 15,-5 3 2-15,1 8 0 0,-5 4 0 16,1 4 0-16,-1 10-3 31,4 8 2-31,1 4-1 16,4 0 0-16,-1-4 0 16,5-4 0-16,0-3 2 0,4-8 2 15,4-4-1-15,0-3 2 16,5-11 0-16,3-4 3 0,1-8-1 15,3-3 0-15,1-7 1 16,0-4 1-16,3-15-3 31,-3 0-1-31,-5-4 1 0,1-4 0 0,-5 5 0 16,-8-1 0-16,-4 4-2 16,-4 8 1-16,-5 3-4 15,-3 7-2-15,-5 8-3 16,-4 0 1-16,-8 18 1 0,-1 1 2 31,5 7 1-31,0 3 1 16,4 4-9-16,4 0-4 0,5 1-20 15,3 6-6-15,5-3-75 16,12 7-96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6-08-27T17:44:53.235"/>
    </inkml:context>
    <inkml:brush xml:id="br0">
      <inkml:brushProperty name="width" value="0.07938" units="cm"/>
      <inkml:brushProperty name="height" value="0.07938" units="cm"/>
      <inkml:brushProperty name="fitToCurve" value="1"/>
    </inkml:brush>
  </inkml:definitions>
  <inkml:trace contextRef="#ctx0" brushRef="#br0">530 29 176 0,'16'-4'66'0,"-16"12"-36"0,0-8-18 0,0 0 19 0,0 0-3 16,0 0 3-16,0-4-4 16,0 4 1-16,0-4-16 15,-4 1 4-15,4-1 4 0,-4 0 0 0,0 1 3 16,0 3-7-1,-1 0 1-15,1 0-4 16,-4 0 0-16,4-4-1 0,-5 0 0 16,1 0 2-16,0 4 2 15,-5 0-5-15,1 0 1 16,-1 4-5 0,1-4 1-16,-5 0-3 0,1 4 0 15,-1 0-3-15,0 3-2 16,1 0-2-16,-1 1-1 15,0-1 4-15,5 1 1 16,-1-1 4-16,-3 0 1 0,3 4 3 16,1-3 4-1,-9-1-6-15,4 8-2 0,1-4-3 16,-1 4 0-16,5 0-4 0,-5-4 0 16,5 0 1-16,-1 0 2 31,1 4-1-31,-1 0-1 15,1-1 3-15,-1 1 0 16,5 4 1-16,-5 3 2 16,5-4-1-16,0 4 0 0,-1 1-3 15,1-1 1-15,4 0-2 16,0-3-1-16,0 6 1 16,-1 5 1-16,1-4-3 15,4 0-2-15,0-4 2 0,0 0 2 16,0 0 0-1,0-3-1-15,4-1 1 0,1-3-1 16,3 0 0-16,0 0 0 16,1-4 0-16,3 0 0 0,0 0 0 15,1-4 2-15,-1 4-1 16,1-3-1-16,-1 3 1 31,5 0 1-31,0-4-3 0,-1 1 0 0,1-1 3 16,0-3 3-16,-1-4-2 15,1 4-2-15,8-1 2 16,-4-3 0-16,-5 4-4 16,5 0 1-1,0-4 0-15,0 3 0 16,-5 1 0-16,5 0 2 16,0-4-1-16,0 0 2 0,-5 0-4 15,5 0 0-15,-4-4 1 16,-1 4 0-16,1 0 0 15,0 0 2-15,-5-4-1 0,1 4 2 16,-1 0-4-16,5-3 0 31,-1 3-1-31,1-8 0 0,0 1 4 0,4 0 1 16,-1-1-1-16,-3 1-2 16,0-1 1-16,-1 1-1 15,1 0 4-15,0-1 2 16,-5 1-2-16,5-1-3 0,-5-3 0 15,1 0-1-15,-1 0 0 32,1 0 2-32,-1-4-1 15,1 4-1-15,-5-11 9 16,0-8-5-16,-4 4-1 16,-4 1-2-16,0 2 1 15,0 1-1-15,0-4-1 0,0 0 1 31,-4 4-1-31,0-4 0 0,0 4 2 0,0 0-1 16,-5 0-1-16,1 0 1 16,0 3 1-16,-1 1-3 15,-3-1-2-15,-1 4 2 16,1-3 2-16,-5-1-2 16,1 5 0-16,-1 2 1 0,0-2 2 15,1 3-1-15,-1-1-1 16,1 5-2-16,-1 0-1 15,0-1 2 1,5 1 0-16,-5 3 1 16,0 4 2-16,-3 0-1 15,-1 0-1-15,-4 8 1 16,0-5-1-16,0 5 0 16,-4-1 0-16,0 4-3 0,0 4 2 15,4 0-1-15,0 0 0 16,4-1 2-16,0 5 0 15,0 3-5-15,0 8 1 16,1 7 2-16,-5-4 3 16,4 0 0-16,0 15-1 15,4-3 1-15,5-1-1 0,0-7 0 16,3-4 0-16,5 1-3 16,4-9 0-16,8 5 2 15,1-8 0-15,3 0 1 16,5-7 2-1,4 0-3-15,4-4 0 16,8-4-1-16,4-7 0 16,5 0 2-16,4-7 2 15,-5-4-1-15,1-4-1 16,-5-3 1-16,1-5 1 0,-1 1-1 16,-4-15-1-16,-3 4 3 15,-1 0 2-15,-4-4 0 16,-5-4 2-1,-3 0-6-15,-9 4-1 0,-3 4 0 16,-5 4 0-16,-5 3 0 16,-7 3 2-16,-9-2-3 0,-4 6-2 15,0 1-3-15,-8-1-1 16,-9 4-1-16,1 4 2 16,-1 4 2-16,1 3 2 15,-1 12 1-15,4-1 3 0,5 4-3 16,0 4-2-16,0 11-1 15,-1 7 0-15,9 8 3 32,9-4 0-32,3 3-2 0,9 5 2 0,4-8-1 31,8 0 0-31,5-8 2 16,-1-3 0-16,9-7 0 0,8-5 2 15,0-6 1-15,9-4 3 16,-1-8-3-16,5-11-2 15,0-7 0-15,-1 0 1 0,5-8 1 16,0-3 3-16,-5-4-1 16,-3-4 0-1,-5 4-1-15,-8 4 2 0,-8 0-3 16,-9-8-2-16,-8 8 0 0,-8 3 1 16,-9 8-8-16,-8 3-1 15,-4 8-1-15,-9 8 2 16,-7 10 2-16,-5 0-1 31,-4 8 4-31,4 4 0 16,0 7-2-16,0 7 0 0,4 11 2 15,-4-3 0-15,13 14 1 16,3 1 0-16,10-8-3 16,7-4 0-16,9-3 4 15,3-8 1-15,14-7-3 0,7-4-1 16,9-7 1-1,4-4 2-15,9-11 0 0,12-4 2 16,0-7-4-16,4-3 0 16,-4-12 3-16,0-8 3 15,-5 1-2-15,-3-4-2 0,-5-4 2 16,-7-3 0-16,-10 3-1 31,-11 4-2-31,-9 4-10 0,-9-8-4 0,-3 1 0 16,-5 14 1-16,-8 4 3 15,-4 7 1-15,-8 11 3 32,-1 8 4-32,-3 7-1 0,3 11 1 15,1 8 0-15,8 14 0 16,4 4 0-16,4 8 0 16,8-4 2-16,5-4 2 0,4-8-3 15,4-6 0-15,4-9 1 16,9-2 2-16,3-9 1 15,9-2 3-15,4-12 3 16,9-4 2-16,-1-4-3 0,1-3-3 16,-1-18-2-16,1-1 0 15,-1 1 0-15,-4-5 1 16,-8-3 0-16,-4 0 2 31,-13 0-3-31,-3 4-2 0,-10 3-3 16,-3 8 1-16,-9 4-1 15,-3 3-2-15,-10 8 0 16,10 7 0-16,3 0 0 16,-8 14 0-16,-17 9 3 15,5 6 0-15,0 1-2 16,7 14 2-16,5 1-1 0,5 3 0 16,3-4 2-16,5-7 2 15,3-4-3-15,13-3-2 16,5-8 2-16,7-7 2 15,5-8 0-15,8-7 2 16,5-7 0-16,3-8 1 16,5-11 0-16,-1-7 0 0,1 0 0 15,-5-4 0-15,-3 0 0 16,-5 0 2-16,-4 0-5 16,-9 0-3-16,-3 7 3 15,-9 4 1 1,-4 4-5-16,-8 7 0 15,-9 4-1-15,-4 7-1 16,0 12 1-16,1 7 0 16,-10 7 3-16,1 7 2 0,4 5-2 15,5 6 0-15,3 1-4 16,4-4 1-16,5-4 0 16,4-3 2-16,4-8 1 15,0-3 1-15,8-5 0 16,5-6 2-16,3-5 1 0,1-6 1 15,8-5-2-15,8-3 1 16,1-7-4-16,-1-4 0 16,-4-1 3-16,-4 5 1 15,-8-1-4-15,-5 1-1 16,-8-1-2-16,-4 1 0 16,-8-1 3-1,-5 5 0-15,-3 3-2 16,-5 3 0-16,0 8 2 15,0 4 0-15,1 3-4 16,-1 12-1-16,-4 10 3 0,4 1 3 16,4-1-1-16,5 1-2 15,-1 0 2-15,13-4 0 16,0-4 1-16,0-4 0 16,9-3 0-16,-1-4 0 15,5-4 2-15,3-3 1 0,5-4 5 16,0-4 3-1,0-3-6-15,-1 0-1 0,1-4-2 16,-4 0 1-16,-1-1-2 0,-3-6 2 16,-5-1-2-16,-4-6-1 15,-4 2 1-15,-4 5 1 16,-4 3-3-16,-5 4-2 16,1 4-1-16,-5 3 3 15,-3 11 0-15,-1 15 1 16,0 1 0-16,0-1 0 0,0 4-3 31,5 0 2-31,7-4-1 16,5 0 0-16,4-4 2 15,4-3 0-15,1 4 0 16,3-12 0-16,0-3 0 16,5-4 2-16,3-4 1 0,5-3 1 15,0-1-2-15,4 1 1 16,0-4-4-16,0 0 0 15,-4 3 1-15,-5-3 2 0,-3 0-1 16,-5 0-1-16,-8 0 3 31,-4-7 0-31,-4 3-4 0,-5 4-1 0,-4 0 3 16,1 3 1-16,-5 12-3 16,0 0-1-16,5-1-2 15,-1 1 3-15,0 3 0 16,5 1 3-16,-1-1-3 0,5 4-2 15,-5 0-3-15,5 0-1 32,0 1 1-32,4-1 2 15,0-4-1-15,4 0 4 0,0-7-5 16,8 0 0-16,4-3 0 16,1-5 4-16,3 1 1 15,1-4 1-15,-4-4 0 16,-1-7 2-16,1-4-1 15,-5 0-1-15,-4 0 1 0,-4 0 1 16,-4 0-1-16,-4 1 2 16,-1 2-4-16,-3 5-2 15,-5 3 2-15,-8 0 2 16,-4 4-2-16,-4 4-2 0,-1 3 2 31,5 4 0-31,0 7 1 0,4 5 0 0,4 2-5 31,5 1 1-31,3 7 2 16,5 8 1-16,4-4-2 16,8-4 2-16,4-4 1 15,9-3 0-15,0-7 0 0,8-12 0 16,-5-7 0-16,5-4 2 16,-4 0-1-16,0 0-1 0,-4-3 1 15,-5 0 1-15,1-5 1 16,-5 9 1-16,-4-1-2 15,0 0-2-15,-4-7 1 16,-4 7-1-16,-4 0-7 16,-5 4 0-16,-3 4 3 15,-5 7 2-15,-4 3-1 0,0 5 2 16,-4 3 1-16,-5 4 0 16,5-1-3-16,4 5 2 15,5-1-1-15,3 5-2 16,4-1 3-16,5 4 2 15,4-4 0 1,8-7 2 0,0-4-2-16,9-11 2 0,3-4 2 15,1-7 2-15,4-4-1 16,0-3-1-16,-1-4-3 0,-7 7 1 16,-1 0-2-16,1-7 2 15,-1-12 0-15,-3 5 1 16,-9 3-2-16,0 11-2 15,0 0 1-15,-9-3 1 16,-7-1-3-16,-5 5-2 0,0 3-1 16,-4-1 3-16,0 5 0 15,0 3 1-15,-4 4 0 16,-4 4 0-16,-5 3-3 16,1 5 0-16,-1 2 2 15,5 5 2-15,4 3-2 0,4 8-2 16,8-5-1-16,5-2 3 31,8-1-2-31,12-4 1 16,9-7 0-16,4-3 0 15,4-8 2-15,4-4 0 16,0-7 2-16,4-4 1 16,0 0-1-16,-4 1-2 0,-8 3 3 15,8-8 0-15,9-11-1 16,-9-6-2-16,-4-1 1 15,-8 0 1-15,-5 3-1 0,-8 1-1 16,-4 3-2-16,-8 8 1 16,-5 4-1-16,-3 7-2 15,-5 7 0-15,0 11 3 16,0 4-2-16,-4 15 1 16,0 4 0-16,0-1 0 0,-4 8 2 15,4 8 0-15,-4-1-3 16,4 4 2-16,0 0 1 15,5 4 2-15,-1-7-3 32,4-5 0-32,9-7 1 0,4-7 0 15,4-7-3-15,8-8 2 16,9-7-1-16,3-15 0 16,5-8 2-16,0 1 0 0,0-1 0 15,4-3 0-15,-4 0 0 16,4-4 2-1,-8 0-3-15,-4-4 0 0,-5 4 1 16,1 1 2-16,-5-1-1 16,-4 3-1-16,-4-2 1 15,-4 2-1-15,-4 9 0 0,0 3 0 16,-5 3 0-16,1 8 0 16,-1 0 0-16,-4 8 2 15,5 3-3-15,-5 7 0 16,9 15-1-16,4 1 0 15,4-5 2-15,4-3 0 32,4-4 0-32,5-3 2 15,3-4-1-15,5-8 2 0,4-3-2 16,9-8 2-16,-1-3 0 16,4-8 3-16,1-4-3 0,-5-3 0 15,0 0 1-15,-4 0 0 16,-8 0-2-16,-4 3-2 15,-5-7 1-15,-8 8-1 16,-4 7-5-16,-4 7-1 16,-12 0-4-16,-5 8 1 15,-8 3-2-15,-5 8 2 0,5 4-17 16,0 10-8-16,-4-3-59 16,12 11-25-16,4 7-23 31</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6-08-27T17:45:04.719"/>
    </inkml:context>
    <inkml:brush xml:id="br0">
      <inkml:brushProperty name="width" value="0.07938" units="cm"/>
      <inkml:brushProperty name="height" value="0.07938" units="cm"/>
      <inkml:brushProperty name="fitToCurve" value="1"/>
    </inkml:brush>
  </inkml:definitions>
  <inkml:trace contextRef="#ctx0" brushRef="#br0">603 11 176 0,'0'-7'68'0,"0"3"-36"0,0 4-24 0,0 0 18 15,0 0-2-15,0 0 1 0,0 0-1 16,0 0 2-16,0 0-14 15,0 0 4-15,0 0 2 0,-4 0 14 16,-1 0-11-16,1 0-1 16,-4 0-1-16,0 0 0 15,-1 0-2-15,1 0 2 16,-4 0-4-16,-1 0-1 16,1 4-6-16,-1-4-3 0,1 0 0 15,-5 0 1-15,5 0-1 31,-5 4 2-31,-4-4-4 16,0 3 0-16,5 1-1 16,-5 3 1-16,0 1 0 15,4-1 3-15,1 1-3 16,-1-1-2-16,0 0 0 0,1 1-1 16,-1-1 0-16,1 1 2 15,-1-1-1-15,0 4-1 16,1 0 3-16,-1 0 0 15,0 0 1-15,1 0 0 0,-1 4-2 16,0 0 1-16,5 3-2 16,-1 1 2-16,1-4 0 15,-1 0 1-15,5 3-5 16,0 1 1-16,0-1-2 16,-1 4-2-16,5 4 3 0,0-4 2 31,0 0 0-31,0 1-1 15,4-1 1-15,0 0-1 0,0 4-3 0,0-4 2 16,4 11 7 0,4-3-5-16,0-4-2 31,1-4 2-31,-1 0 1 16,4 0-3-16,1-3 1 0,-1-1-2 15,1-3 0-15,4 0 4 16,3 0 1-16,-3-4-4 0,0 0 1 15,-1-4 0-15,1 1 0 16,0-5 0-16,-1 1 2 16,5 4-1-16,4-1-1 15,-4-3 1-15,4-1-1 0,-4 1 2 16,-1 0 1-16,1-4-1 16,-4 7 1-16,-1 1-2 15,1-5-1-15,0-3 1 31,4 0 1-31,-5-3 1 16,5-1 3-16,0 0-1 0,-5 0 0 16,5 1-3-16,-4-1 1 15,-1 0-2-15,-3 1-1 16,-1-1-2-16,5 0 1 16,0-3 1-16,-1-1 2 15,1 1-3-15,0 0 0 0,3-4 1 16,1-1 2-16,0 1-1 15,0 0 2 1,-4 0 0-16,-1 0 1 0,1 0-2 0,-1 0-2 16,-3-4 3-16,-1 0 0 15,1-7-1-15,-1 4-2 16,1 3 3-16,-1 0 0 16,-3 0-1-16,-1 0 1 15,4 1-2 1,-3-5 2-16,-9 1 2 0,0-4 2 15,0-1-3-15,0 1-3 0,-4 0 0 16,-1 0-1-16,-3 0 0 16,0 3 2-16,-1-3-1 31,-3-4 2-31,0 4-2 16,-5 0-1-16,0 3 1 0,-4-3 1 0,1 7-1 31,-5-3-1-31,4 3-2 15,0 0 1-15,0-3 1 0,0 3 2 16,1 0-1-16,-1 0 2 16,-4 4-2-16,0 0-1 15,0 0-2-15,-4 7-1 16,0 1 2-16,-5 3 0 0,5 3-2 16,-4 5 2-16,0-1 1 0,-1 0 0 15,1 5-3-15,0 2 2 16,0 5 1-16,-1 3 2 15,1 4-3-15,4 0 0 32,0 3-4-32,4 5 1 0,4 6 2 0,0 1 1 31,9 3-2-31,3 1 2 16,5 3 1-16,8-4 2 0,5-3-3 15,-1-4 0-15,5 0 1 16,7-8 0-16,1 1 0 15,0-4 0-15,4-8 0 16,4-3 0-16,9-7-3 16,-1-5 2-16,5-6 1 0,-1-5 0 15,-3-3 0-15,3-4 2 0,-3 1-3 16,-5-9 0-16,-4-6 1 16,0-1 2-16,-4 1-3 31,0-1 0-31,0-3 5 0,-4-4 2 15,-5 0-5-15,-3 0 0 0,-5 0-1 16,-8-4 2-16,-4 0-1 16,-4 8-1-1,-5 0-2-15,-3 7 1 16,-9 4-1-16,-9 3-2 16,1 8 3-16,-8 7 0 15,-5 8-2-15,0 11 0 16,0 3-1-16,1 1 3 0,3 3-2 15,0 11-1-15,-3 16 0 16,7 10 3-16,13 0-2 16,8 11 1-16,9-11 0 0,12 0 0 31,9-10 2-31,3-5 2 0,9-7-3 16,5-11 0-16,7-8 1 0,0-7 2 15,5-11-1-15,0-11 2 16,-1-4 0-16,5-7 1 15,-4-4 0-15,-5-14 2 16,-4-5-1 0,-4-3 2-16,-4-4 0 0,-4-3 1 15,-4 3-4-15,-5 4-3 0,-8-11 2 32,-4 11 0-32,-8 4-1 15,-4 7 1-15,-9 7-4 0,-8 0 0 16,-9 12-1-16,1 7 0 15,-5 7 0 1,-3 8-2-16,-1 11 3 0,4 7 0 16,5 7-4-16,3 5 1 15,5 10 0-15,9 12 2 0,7 6-1 16,9 9 1-16,4-5 0 16,8-7 0-16,9-11 2 15,8-3 0 1,4-8-3-16,4-11 2 0,0-8 3 15,5-10 1-15,-1-12 1 16,1-7 0-16,-1-8-2 16,-3-14 1-16,-1-8 0 15,-4 4 3 1,-4-3-1-16,-4-5 2 16,-5-3-4-16,-7 0 0 15,-9 7 1-15,-5-14 0 0,-3 14-2 16,-8 4-2-16,-5 8-2 15,-4 7-1-15,-9 10-5 0,-3 12 0 16,0 12 2-16,-1 2 3 16,-3 9 0-16,3 14-1 15,9 7 3 1,8 11 0-16,5 1-2 0,3 10 0 16,13-6 2-16,8-5 0 15,5-7-2-15,4-15 2 0,3-3 1 16,5-8 2-16,4-11-1 15,5-7 2-15,3-11-2 32,1-8 2-32,-5-7 0 0,4-23 1 0,1 5 0 15,-5-1 0 1,-4-4-2-16,-8 1-2 16,-4 0 5-16,-9 3 1 15,-8 4-5-15,-8 7-2 16,-5-3 0-16,-4 11 2 0,-3 4-2 15,-1 6-2 1,-8 12-3-16,-5 8 1 0,1 7 1 16,-4 7-1-16,8 18 4 15,-1 5 2-15,6 3-2 0,7 7 0 16,9 1-1-16,3-4 0 16,10-8 0-16,7-3 0 31,5-12 2-31,-1-7 2 0,5-3-1 0,4-12-1 15,4-10 3-15,-4-8 0 16,4-8 1 0,0-3 0-16,1-11-2 15,-1-8 1-15,-4 4 0 16,-5-4 1-16,-7-3-2 16,-1 0 1-16,-7 7-2 15,-5 7 2-15,-9 8-2 0,-3 3-1 16,3 8-2-16,-16 15-1 15,5 7-1-15,-1 7 0 16,0 5 0-16,-4 3 3 0,13-1-2 16,-5 9 1-16,9 6 0 31,8-3 0-31,0-7 2 0,4 0 2 0,4-8-3 16,0-4 0-16,1-7 3 15,-1-7 3-15,5-4 2 0,3-7 1 31,9-16-7-31,0-6 0 16,4 3 1-16,-4 0 1 16,-4 0-1-16,-8-3 1 0,-9-1-2 0,-8 4 2 15,-5 0 0 1,-7 8 1-16,-5 3-5 16,0 8-1-16,0 7-2 15,-4 11 0-15,-4 3 0 16,4 9 3-16,4-1-2 15,5 7-1-15,3 5 0 16,5-1 3-16,4-3-2 16,0-1 1-16,12-3 2 0,0 0 2 15,0-11-1-15,1 0 2 16,3-8-2-16,5-3-1 16,0-8 3-16,3-3 2 0,5-8-2 31,0-11-2-31,0-4 0 0,-4 4-1 0,-4 4 0 31,-9 0 2-31,-8 0 1 0,-4-4 1 16,-4 4-5-16,-9 0 1 15,0 7 0-15,-4 4 2 16,1 7-3-16,-1 4 0 16,-8 7-1-16,4 4-2 15,0 1 3-15,4 6 0 16,0 15-2-16,9-3 2 0,-1-1-1 15,9-3 0-15,0-3 0 16,12-5 0-16,1-3 2 16,16-15 4-1,-1-8 0 1,1-10-2-16,0-12-1 0,0 1 0 16,0-1-1-16,-4 1 0 0,-4-1 0 15,-5-3 2-15,-3 3 3 16,-9 1-4-16,-5 3-3 15,-3 7 3 1,-4-3 1-16,-5 11-3 16,0 4 1-16,1 3-2 15,-13 4 0-15,-1 7 0 16,-3 4 0-16,-4 11 0 16,3 4-2-16,5 4 3 15,9 0 0-15,3 3 1 0,9-4 0 16,3 1-5-16,10-4 1 15,7-4 2 1,5-7 3-16,3-15 0 0,5-4 2 16,5-11 0-16,-1 1 1 15,0-5-2-15,4-7-2 16,0-3 1-16,1-5-1 16,-5 1 0-16,-4 3 2 0,-9 5 1 15,-7 2 1 1,-9-6-2-16,-4 10-2 0,-9 5 1 0,-4 2-1 31,-3 5-3-31,-1 3 2 16,-4 8 1-16,0 3 0 15,-4 1-3-15,4 3 2 0,4 4-1 16,0 3 0-16,5 8 0 16,3-4-2-1,5-3 3-15,4 3 2 0,-1-4-2 16,10 1 0-16,3-4-1 15,0-4 0-15,9-4 4 16,4-7 1-16,-1-3-1 16,1-5-2-16,0-7 1 15,0-3 1-15,0-4-1 16,-9 3 2-16,-4 1-2 0,-3-1 2 16,-10-3-2-16,-3 7-1 15,-4 4 1-15,-1 0-1 16,-3 0-3-16,-5 0 2 15,-4 3-1-15,-4 8 0 0,-9 0 2 16,-3 4 0 0,-5 7-3-1,4 4 0-15,5 0 2 0,4 3 0 16,8 4-4-16,8 1 1 16,9-1 0-16,8 0-1 15,20 0 4-15,5-3 2 16,9-8 0-16,3-4-1 15,5-3-2-15,3-8 1 16,-3-3 3-16,-4-8 1 0,-1-3-1 16,0-5-2-16,-3 5 3 15,-5-4 2-15,-8 3-2 16,-5-7-2-16,-7 8 0 16,-9-4 1-16,-9 7-1 15,-3-7-1 1,-5 7-2-16,-4 0 1 15,1 8 1-15,-10 10 2 0,1 5-3 16,-4 3 0-16,4 4-4 16,0 3-1-16,8 8 0 15,4 0 4-15,13 7 1 16,0-7 1-16,8-4-3 16,4-3 2-16,5-8 1 15,4-4 0-15,3-7 2 0,1-3 1 16,0-5-1-16,-4-3-2 15,-1 0 5-15,-3 0 1 16,-5 0-9-16,0 0-3 0,-3-4-13 16,-5 0-3-16,0 0-28 31,0 4-10-31,4 4-130 0,4-4-66 16,-12 3 121-16</inkml:trace>
  <inkml:trace contextRef="#ctx0" brushRef="#br0" timeOffset="4682.912">3985 85 176 0,'0'0'66'0,"0"0"-36"0,0-7-15 16,0 7 20-16,0-4 3 15,0 0 4-15,0 1-8 16,0-1-3-16,0 0-17 16,0 1 2-16,-4-1 2 15,0 0-4-15,0 1 2 16,-5-1 0-16,1 4-1 16,0 0-3-16,-1 0 0 0,1 4-3 15,-4-4 2 1,-1 0-2-16,1 3 0 0,-1 1-1 15,1 0 0-15,-5-1 0 16,0 1 0-16,-3 3-2 16,3 1-4-1,-4-1 2-15,0 1-3 0,5 3-1 16,-1 4 1 0,0-1-1-16,1 5 0 0,3-4 2 15,1 3-3-15,-1 1 0 16,5-5 1-16,-4 5 2 15,-1-1 1-15,1 1 1 16,-5 3-2-16,0 4 1 16,1 3-2-16,3 1 2 0,1 0-2 31,-1-4-1-31,5 7 1 16,4 0-1-16,4 0 0 0,0 1 2 15,0-1-3-15,8 0 0 16,0 1 1-16,1-5 2 15,3-7-3-15,1 4 0 16,-1-4 1-16,5 1 2 16,-1-5 1-16,1-3 1 0,-4 0-2 15,3-1-2-15,-3-2 1 16,3-1 1-16,5 0-1 16,-4-4 2-16,4 1-2 0,-5-1-1 15,1-3 1-15,4-4 1 31,-1 0-1-31,1 0 2 0,0 0-2 0,4 0 2 16,0-4 0-16,0 4 3 16,0-4-3-1,0 1 0-15,0 3 1 16,-4-4 0-16,4 0 0 16,4-3 0-16,0-1 0 15,-4-3 0-15,0 0 0 16,0-4 2-16,-4 1-1 0,-1-1 0 15,1 0-3-15,0-4-2 16,0 1 1-16,-5-1 1 16,5 1 1-16,-4 3 1 15,-1-14-2-15,1-5-2 32,-4 5 3-32,-1-1-2 0,-4 1 2 0,1-1-2 15,-1 0 2-15,-4 1 0 16,0 3 1-16,0 0 0 15,-4 4 2 1,-4-4-1-16,0 4 0 16,-8-8-1-16,-1 4 0 15,-3 4-2-15,-1 0-2 16,0 0 1-16,1 0-1 16,-5 3-3-16,0-3 2 15,0 3 1-15,-4 1 0 16,0 3 0-16,-4 0 0 0,4 4 0 15,0 0 2-15,-4 4-3 16,0-1 0 0,0 8-1-16,0 0 0 0,0 0 0 0,0 4 0 15,-1 3 2-15,5 1 2 16,5 3-3-16,-5 4 0 16,-4 3 1-16,4 4 0 15,0 4-3-15,0 0 2 16,-4 4 1-1,8 3 0-15,0 8-3 0,4 3 2 0,5-3-1 16,4 7-2-16,8-4 0 16,0 1 3-16,4-8 0 15,4 0 3-15,4-4-1 32,1-4 2-32,8 1-4 15,0-8-2-15,-1-3-1 0,5-5 3 16,4-2 0-16,5-5 3 15,3-7-1-15,5-4-1 16,4 1 1-16,-1-9 1 16,1-6-1-16,0 0 2 15,0-8 0-15,-1-11 3 16,-3 0-5-16,0 0-1 16,-9-4 2-16,-4 0 1 0,-4-3-1 0,-4 3 1 15,-9 1 0-15,-3-8 3 16,-9 11-3-16,-9 0 0 31,-3 7-1-31,-9 4 1 16,-8 11-4-16,-4 0-2 15,-17 8 2-15,0 3 0 16,-4 4-4-16,-5 0 1 0,1 8 2 16,4-1 1-16,8 12-2 15,-4 3 2-15,0 4-1 16,9 11 0-16,3 11 0 15,9 11 0-15,4 8-3 16,9 3 1-16,7-7 0 16,9-4 2-16,9-7-1 0,3-8 1 15,9-3 0-15,4-8-2 16,4-18 5-16,0-8 1 0,9-14-3 16,3-8 1-16,5-7 2 15,0-4 1-15,-1-4 1 31,1-14 0-31,-4 0-5 0,-5-1 1 0,-8-3 2 16,-4-4 3 0,-4 4-2-16,-8 4 0 15,-9-4-1-15,-4-4 1 16,-13 8-2-16,-7 3-1 16,-10 8-6-16,-7 7-1 0,-5 11-2 15,-8 8 3 1,0 7-1-16,5 7 2 0,3 15 3 15,-4 4 1-15,9 7-2 16,4 8 0-16,4 7 2 16,-1 11 2-16,5 8-2 0,9-1 0 15,3 1-1-15,5-8-2 32,12-3 3-32,0-12 2 0,9-7-2 0,8-7 0 15,4-5 3-15,0-13 1 16,4-9 1-16,4-10 0 15,9-12 0-15,3 1 2 16,5-8-1-16,-4-4 2 16,4 1-2-16,-8-12 0 15,-9 4-1 1,-4 4 0-16,-8 0 0 16,-5-1 2-16,-7 1-3 0,-5 0 0 15,-8-1-3-15,-13 5-1 16,-8 3 1-16,0 7 0 15,-8 1-3-15,-13 11 2 0,0 10 1 32,1 16 0-32,-5 3-3 0,12 8 2 0,9-1-4 15,-8 8-1-15,12 8 3 16,0 3 3-16,12 0-1 16,1-4-2-16,8-7-1 15,-1-4 3-15,22 1 0 16,0-9 1-1,-1-2-3-15,5-9 2 0,8 1 3 0,9-18 1 16,7-9-1-16,1-6-2 16,4-8 3-16,-4-4 0 31,-4-3 1-31,-5-4 0 16,-4 0 0-16,-8-3 0 0,-8-1-2 15,-5 0 1-15,-3 1 0 16,-9 3 1-16,-9 3-5 15,1 8 1-15,-17 12-2 16,0 2 0-16,-4 9 0 0,-8 6 0 16,-9 9 0-16,-4 10 0 15,4 7 2-15,0 5 0 16,1 10-3 0,7 4 2-16,5-4-1 0,8 1 0 0,8-12 0 15,9 4 0-15,4-7 2 16,20-1 0-16,-3-7 0 15,8-14 0-15,-5-1 0 16,22-14 0-16,7-8 2 16,1-7 3-16,0-4-2 15,4-11-2 1,-4-4 0-16,-5 1-1 16,-7-1 0-16,-9 0 2 15,-9 1-1-15,-3-1 2 16,-9 8-2-16,-4 7 2 0,-8 4-2 15,-13 7-1-15,0 7-4 16,-4 1 0 0,-4 18 0-16,-4 4 2 0,-5 7-1 15,5 8 1-15,8-1 0 0,4 8 0 16,4 8 0-16,9-5-2 16,4-3 3-16,4-7 0 15,0-8 3-15,12-3 1 16,1-8-1-16,4-8 1 15,3-6-2 1,1-5 2-16,0-10-2 16,0-12 2-16,4 1-2 15,4-1-1-15,-8-3 1 16,-5-1 1-16,-7-3-1 16,-9 4 2-16,-9 4-4 15,-3 3 0-15,-5 7 1 16,-8 4 0-16,-4 1-3 0,-4 10 0 15,-5 4-1-15,5 11 0 16,0 11-2-16,4 0 1 16,8 8 3-16,-4 0 1 15,12 10-2-15,-3 8 0 16,7-3 2-16,1-5 0 0,4-6 1 16,4-8 2-16,4-4-1 15,4-7-1-15,5-8 3 0,8-11 0 16,4-11-1-16,8-10-2 15,4-9 1-15,1 1 1 16,-5-4-3-16,-4 0 0 16,-4-4 3-16,-4-3 3 31,-4 3-2-31,-13 8 0 0,-8 3-1 16,0 1-2-16,-9 7-2 15,-4 7 1-15,-3 11-1 16,-10 4-2-16,-3 8 0 15,0 3 0-15,4 11 0 16,0 11 3-16,0 0-2 16,-5 8 1-16,5 3 2 0,8 8 0 15,1 0-3-15,3-8 2 16,9-3 1-16,-1-8 0 16,9-7 0-16,0-7 0 15,21-12 0 1,0-3 0-16,4-12 0 0,4-10-3 31,4-12 2-31,5-7 1 0,-1 0 2 16,-8 0-1-16,-4-3 2 15,-4-1 0-15,-9 0 1 16,-3 4-2-16,-9 4 1 16,-4 7-4-16,-5 0 0 15,-3 8 1-15,-9 7 0 16,0 3-5-16,-4 8 1 0,-4 11 0 15,4 8 2-15,-4 7 1 16,-8 3 1-16,3 5-3 16,-3-1 2-16,4 11-1 15,3 1 0-15,10-1 2 16,-1-3 0-16,8-4-3 16,9-8 2-16,8-3 1 0,5-4 0 15,7-7-3-15,5-7 0 16,8-5 4-16,0-10 1 15,1-8 0-15,-1-3-2 16,0-16 3 0,0-3 0-16,-4 0-4 15,0 0 1-15,-4-3 0 16,-5-5 2-16,-7 1 1 16,-9 3 1-16,-5 8-5 15,-3-4-1-15,-4 11-4 0,-5 8 1 16,0 3 1-16,1 7-1 15,-9 8 1-15,-4 4 0 16,-1 7 3-16,-3 8 0 16,0 7-2-16,8 14 0 0,0 5 2 15,4 10 0-15,5-7-2 16,3-3 2-16,9-5-1 16,4-6 0-16,8-5 4 15,5-7 1-15,8-7-1 0,-1-4-2 16,14-7 1-16,-5-8-1 15,0-3 2-15,4-4 1 16,5-15-1-16,3-7 1 16,-3 3-2-16,-5 4-1 31,-8-4 5-31,-4-3 1 16,-9-4-2-16,-8 0-3 15,-8 4 0-15,-13 3 1 16,-3 4-3-16,-9 4 0 0,-1 11 1 15,1 8 0-15,-8-1-7 0,4 11 0 16,-1 15 3-16,5 8 2 16,4 11-1-16,4 3 0 15,5 12 2-15,3-1 0 16,5-7 1-16,8-4 0 16,8-7 0-16,5-11 0 0,8-11 0 15,4-8 2-15,4-10 1 16,4-12 1-16,13-7 2 15,8-19 1-15,0 0-3 16,4 1-3-16,-4-5 0 16,-8 1-1-16,-9 0 2 31,-7 3 3-31,-10 8-2 0,-7 3 0 16,-9 4-10-16,-8 4-3 15,-9 11-13-15,1 7-3 16,-9 12-19-16,0 6-9 15,-4 5-62-15,5 14-27 16,-5-7 0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6-08-27T17:45:19.846"/>
    </inkml:context>
    <inkml:brush xml:id="br0">
      <inkml:brushProperty name="width" value="0.07938" units="cm"/>
      <inkml:brushProperty name="height" value="0.07938" units="cm"/>
      <inkml:brushProperty name="fitToCurve" value="1"/>
    </inkml:brush>
  </inkml:definitions>
  <inkml:trace contextRef="#ctx0" brushRef="#br0">584 3 192 0,'0'-4'74'0,"0"8"-40"0,0-8-22 31,-5 4 19-31,1 0-5 16,-4 0 2-16,4 0-5 15,0 0-2-15,-5 0-11 0,1 4 2 0,0-4 4 0,-1 0 1 32,1 0 1-32,0 0-3 0,-1 0-1 0,1 0 0 15,0 0 4-15,-5 3-4 16,1-3 2-16,-1 4-5 15,1-4-1-15,-1 11-4 16,-3-3-1-16,-5 3 1 0,0 0 1 16,0 0 1-16,5 0 0 15,-1 0-4-15,0 0-1 32,-3 0 3-32,-1 0 1 15,0 4-1-15,0 0-1 16,0 0-3-16,1 3-2 0,-1 4 1 15,4 4-1-15,-4-4-3 0,1 1 2 16,3-1 1 0,4 0 2-16,1 0 1 0,-1 4 1 15,5 7-5-15,0-3 1 16,0-4 0-16,3 0 0 16,1 7 2-16,4 4 1 15,0-4-4-15,4 1 1 0,1-1-2 31,3-4 0-31,0-3 2 0,0-3 0 0,1-1 0 16,3-4 2-16,1 1-1 16,-1-1 2-16,9 1-2 15,-4-5 2-15,-1 1-2 16,5-4-1-16,0 0 1 16,0-3 1-1,4-1-1-15,0-3-1 16,0 0 1-16,0-1-1 15,0 1 0-15,0 0 2 16,-1-4-1-16,-3 0 2 16,0 0-2-16,0 0-1 0,0 0 1 15,4-8 1-15,0 1-1 16,-5 0-1 0,1-1 3-16,0 1 2 0,0-1-4 15,-5 1-1-15,5 0 0 0,-4-1 0 16,4 1 0-16,-5-1 0 15,5 1 2-15,-4 0 3 0,4-5-2 16,-5 1 0-16,1-3-1 16,0-1 1-16,-1-7-2 15,1-4 2-15,-5 0-2 32,1 4 2-32,-1-1 0 15,-3 1 1-15,-1-4-2 16,0-7-2-16,-4 0 3 0,-4 0 0 15,0 3-1-15,-4 0 1 16,0 4 0 0,-4 1 1-16,-1-1-5 0,-3-4 1 15,-1 4 0-15,1 0 2 0,-1 4 1 16,-3 0 1-16,-1 0-5 16,1 0-1-16,-1 3 1 15,0 1 0-15,1-1-2 16,-1-7 2-16,0 4 3 15,1 4 1-15,-1 3-4 0,-8 0 1 32,0 8 0-32,-4 3 0 15,0 0-3-15,0 15 0 16,0-3 2-16,-5 3 2 0,1 0 0 16,0 4-1-16,0 3 1 15,-1 1-1-15,1 3-3 16,-4 4 0-16,3 7-1 15,1 4 3-15,4 0 0 16,4 7 1-16,4 4 0 0,0 8 0 16,9-8-3-16,3 15 0 15,9-8 2-15,0-3 0 16,9-4 1 0,3-3 0-16,9-8-3 0,0 3 2 15,0-7 1-15,4-7 0 16,4-3-3-16,8-16 2 15,5 0 1-15,-1-10 0 16,5-5 2-16,0-7 1 0,0-7-4 16,-5 0-1-1,-7-4 3 1,-1-3 1-16,0-16 2 0,-4 5 0 16,-4-5 2-16,0 1 1 15,-4-4-3-15,-4 0-1 16,-5 3-1-16,-4 8-2 0,-3-3 3 15,-10-5 0-15,-7 8-1 16,-5 4-2 0,-4 7 1-16,1 4-1 0,-9 7 0 15,-9 8 0-15,1 10-5 16,-9 5 1-16,-4 3 2 16,0 11 1-16,4 0-2 15,5 4 2-15,-1 4 1 16,5 7 0-1,3 11-3-15,9 0 2 0,9 7-1 0,3 5-2 16,9-5 3-16,8-7 0 0,9-7 1 16,3-8 0-16,5-11-5 15,8-7 1-15,9-11 2 16,3-12 3-16,5-6 2 31,0-9 1-31,0-14 0 16,-5 4 0-16,-7 0 0 0,-5-4 2 15,0-4-1-15,-4-3 2 16,-4-1-4-16,-5 5 0 16,-7-12 1-16,-9 8 0 15,-5 7-2-15,-7 0-2 16,-9 0 1 0,-8 7-1-16,-8 12-5 0,-5 6-1 0,0 9 0 15,-8 10 2-15,5 8-1 16,3 11 4-16,0 3-2 15,1 5-1-15,3 6 0 16,5 12 3-16,8 11 0 16,8 11 1-16,9-7-3 15,8-8 2 1,8-11-1-16,13-8 0 16,4-6 0-16,4-8 0 15,9-12 2-15,3-10 2 0,5-8 1 16,0-10 3-16,-4-5-1 15,3-10 0-15,-3-8-1 16,-9 0 0-16,-4-4 0 16,-4-3 0-16,-8-1-2 15,-5 4 1-15,-7 4 0 0,-5 0 3 16,-9-7-3-16,-7 11 0 16,-9 3-3-16,-13 8-3 0,-3 11-5 15,-13 11 0-15,-1 11 2 31,1 0 3-31,4 8 0 0,1 7 1 0,7 14 0 32,9 12-2-32,12-4 0 15,8 15 3-15,13-4 0 0,9-7 1 16,7-4-3-16,5-7 0 16,4-12 2-16,8-3 0 15,5-7 3-15,8-12 1 16,-1-7-1-16,1-11-2 15,4-4 1-15,-8-7 1 16,-1-11 1-16,-3-8 1 0,-5 0-2 16,-8 1 1-16,-4-5 0 15,-9 1 3-15,-8-1-3 16,-8 8 0-16,-4-3-1 16,-5-5 1-16,-3 8-4 15,-9 8 0-15,-9 10-1 0,1 8 0 16,-8 8-3-16,-5 10 1 15,0 8 2-15,4 3 1 16,5 8-4-16,4 15 1 16,12 11 2-16,8-4 1 15,9 15-4 1,8-8 1-16,17-7 2 16,4-11 3-16,4-11 0 15,5-8-1-15,-1-6 1 16,0-12 1-16,5-12 1 15,-1-10 3-15,-4-7-1 16,-4-5 2-16,1-3-4 16,-5-3-2-16,-5-5 2 0,-3 1 0 15,-9 0 1-15,-8-8 0 16,-4 4-2-16,-8 3-2 0,-1 5-2 16,-3 10 1-16,-9 4-4 15,0 15 1-15,0 7 0 31,-4 16-1-31,4 13-1 0,0 5 1 0,4 3 1 0,8 12 2 32,5 6-1-32,4 9 1 15,12-5 2-15,1-3 0 16,7-4-3-16,-3-11 2 16,3-8 3-16,1-6 1 0,0-9 1 15,3-2 2-15,1-24-1 16,0-10 0-16,4 0-1 15,0-8 0-15,4-3-5 16,-4-4 1-16,-4-3 2 16,-9 3 3-16,-8 3 0 15,-8-3 0-15,-4 8-3 16,-9-5-2-16,1 12-2 16,-5 4-1-16,0 7-3 0,-4 11 1 15,-4 11 1-15,-4 4-1 0,-1 7 1 16,1 11 0-16,0 19 3 15,8 0 0-15,8 7-2 32,5 0 0-32,8-4 2 15,8-10 0-15,4-5-2 16,5-6 0-16,7-8 4 0,1-15 1 16,4-8 2-16,4-10 2 15,0-8-3-15,0-18-2 16,5-8 2-16,-1 1 0 15,0-5-1-15,-8-3 1 0,-4 4 0 16,-8-1 1 0,-13 5-2-16,-9-8 1 0,-3 11-4 15,-5 3 0-15,0 8-1 16,-7 12 0-16,-6 14 0 16,1 3-2-16,-4 12 3 15,-9 7 0-15,5 15-4 16,0 19-1-16,-1-1 3 15,5 16 3-15,4-9-1 0,8-2-2 32,13-12 2-32,3-11 2 0,14-8-2 15,3-7-2-15,9-7 2 16,4-11 0-16,4-12 1 16,9-14 2-16,-1-4-1 15,0-18 2-15,-3 0 0 16,-5-4 3-16,0-4-3 15,-4 0-2-15,-4 8 0 0,-5 3-1 16,-7 0 0-16,-9 4 2 16,-5 8-3-16,-7 3 0 15,0 7 1-15,-5 12 2 16,-8 11-3-16,-8 7-2 16,-1 0-1-16,1 4 0 0,0 7 0 15,0 7 3-15,8 16-2 16,-5-1 1-16,18 8 0 15,-1 0 0-15,13-1 0 16,5-2 0-16,7-9 2 16,5-10 0-16,4-8 0 15,4-11 0 1,-1-11 0-16,6-7 2 16,-1-4-1-16,-4-15 2 15,0-8 0-15,-5 1 1 0,-3-4-2 16,0 0 1-16,-5 0-2 15,-3 0-1-15,-5 4 1 16,-4 3-1 0,0 8 0-16,-4 0 2 0,-5 11-3 15,-3 7-2-15,-1 4-1 0,-8 4 3 16,1 7 0-16,-1 7 1 16,0 1 0-16,4 3 0 15,5 4-3-15,4 0 0 16,8-4-1-16,0 4 3 15,4-4 0-15,4-7 1 0,9 0 0 16,-5-8 0-16,5-11 2 31,-1-3 1-31,1-4-1 16,0-4 1-16,-1-3-2 16,1-4 2-16,-4-4-2 0,-1-4-1 15,-4 0 1-15,-8 1 1 16,0-1 1-16,-4 4 1 15,0-3-5-15,0 7-1 0,-4 7 1 16,-1 11 0-16,1 12-2 16,0 3 0-16,-5 0 2 15,-4 4 0-15,1 7-2 16,-5 4 0-16,4 7 4 16,1-7 1-16,3 0-3 15,5-4-1-15,0-4 1 0,8-3 0 16,0-7-2-16,0-8 2 15,0 0 1-15,8-4 0 16,4-7-3-16,5-4 2 16,0-4 1-1,-1-3 0 1,1 0 0-16,-5-4 0 0,-3-7 0 16,-1-4 0-16,-8 7 0 15,0 1 2-15,-4-1-3 16,-4 1 0-16,3 10 1 15,-11 8-3 1,-1 7 0-16,-8 15-3 16,-4 8 1-16,-4 7 3 0,-5 3 1 15,-3 12-2-15,3 7 2 16,5 4-1-16,4-4-2 16,4 0 3-16,4 8 0 15,5-12 1-15,3-3 0 0,9-8-3 16,4-7 0-16,4-8-1 15,9-7 0-15,3-7 0 0,9-11 3 32,4-4 0-32,5-12 1 15,-1-10 0-15,4 0 2 16,-3-4-1-16,-1-4 2 16,-4-3-2-16,-4 3 2 15,-4-7-2-15,-9-4 2 16,-4 12-2-16,-8 3 2 0,-8 7-4 15,-4 0 0-15,-5 8-1 16,-4 7 0-16,-4 8 0 16,-8 14 0-16,-4 4 0 15,-5 15-2-15,5 4 0 0,3 11 3 32,5 10-2-32,4 12-1 0,4-4 3 0,9 8 0 15,4-12 1-15,3-6 0 16,5-9 0-16,5-6 0 15,-1-9 0-15,4-2 2 0,5-5-1 16,3-7-1-16,9-3 1 31,0-8 1-31,8-8 1 16,5-7 1-16,3-7-2 0,1-11-2 16,-5-8-2-16,-3 1 1 15,-5-5 5-15,-8 1 2 16,-1-1-2-16,-3 5-3 15,-4 6 0-15,-5 5-1 16,0 3 0-16,-4 11 2 16,-4 4-3-16,0 4-2 0,-4 7-1 15,0 11 3-15,-4 7 0 16,-1 12 1-16,1 3-3 16,0 0 2-16,-1 8 1 15,5 4 2-15,0-5-3 16,4-7-2-16,0-3 2 15,4-4 0-15,0-8 1 0,5-3 0 32,-1-4 0-32,0-3 0 15,5-8 2-15,-1-4 1 16,5 0-4-16,4-3 1 16,0-12 0-16,-5 1 2 15,1-8 1-15,-5 4 1 0,-3 0-2 16,-5 3-2-16,-4 1 1 15,0 3 1-15,-4 0-3 0,0 8 0 16,-5 3 1-16,1 4 0 16,-5 7 0-16,1 5 0 15,-5 10-3-15,5 11 0 16,-1 0-1-16,1-3 3 16,4-4 0-16,3-4 3 0,1-7-1 15,0 0-1-15,4-8 1 16,0-7 1-16,0 0-1 15,8-7-1-15,5-1-2 16,-1-3 1-16,5 0 3 16,0-8 1-16,3 1-4 0,1-8-1 31,-4 4 1-31,0 3 2 16,-5 1 0-16,-4-1 2 15,-4 1-2-15,-4-1 2 16,-8 5-2-16,-4 3-1 15,-5-1-2-15,0 5 1 16,1 3 1-16,-1 8 0 16,0 7-3-16,1 0 2 0,3 4-1 15,5 0 0-15,0 7 2 16,4-7 0-16,4-4-3 0,0-4 0 16,4-14 4-16,4-1 1 15,4-6 0-15,1-5 1 16,-1-7 2-16,1-3 4 15,-1-1-9-15,1 1-2 0,-1 3 3 16,1 0 3-16,-1 0 1 31,-3 0 0-31,-5 0-3 16,-4 0-2-16,-4 0 1 0,-5 0 1 16,-7 1 1-16,-5-1 1 15,0 7-5-15,0 1-1 16,0 7 1-16,5 0 0 15,-1 7-2-15,1 0 2 16,3 0 1-16,1 4 0 0,3 0-5 16,-3 4-1-16,3 4 3 15,1-5 3-15,0 1-1 16,4 0 0-16,-5-1 3 16,1 1 3-16,0 3-4 15,-1 1-3-15,1 3 3 16,0-4 1-16,-1 4-3 0,1-3-1 15,0-1 3-15,-1 1 1 32,1-5 0-32,4 1 1 15,0 0-7-15,0-4 1 16,0 0-23-16,-5 0-8 0,1 0-47 16,8 0-20-16,0-4-64 15</inkml:trace>
  <inkml:trace contextRef="#ctx0" brushRef="#br0" timeOffset="4817.135">3995 128 192 0,'8'-7'74'0,"-3"7"-40"0,-1 0-22 0,-4 0 21 0,0 0-4 16,0 0 1-16,0 0-6 16,0-4-1-16,0 4-12 15,0-3 7-15,-4-1 2 0,-1 0 1 16,1 1 2-1,0-1-4-15,-4 0 0 0,-1 0-4 16,1 1 1-16,-4-1-3 16,-1 0 0-16,1-7-3 15,-5 11-1-15,0 4-5 16,5 0-1-16,-1-1 1 0,1 1 2 16,0 0-3-1,-5-1 0-15,0 1 3 0,1 0 1 0,-1 3-3 16,0 4-3-16,1 0 2 15,-1 4 2-15,0 4-4 16,1-1-1-16,-1 8 0 16,5 0 2-16,-1 0-1 15,1 3 2 1,-1 1-2-16,5 3-1 16,-5 4 1-16,5 4 1 15,0-4 1-15,-1 0 1 16,5 7 0-16,0-3 0 15,0-4-2-15,4 0 1 16,0 0-4-16,4-4 0 0,4-7 1 16,5 4 2-16,-1-4-1 15,1-4-1-15,4 0 1 16,-1-4 1-16,5-3-1 16,0 0 2-16,0-4-2 15,-1 0 2-15,1-3-4 16,0-5-2-16,0 1-3 15,0-4 1-15,4 0 3 16,-1 0 3-16,1 0 6 0,0 0 4 16,0 0-9-1,0 0-2-15,0 0 1 16,-4-7 3-16,4-1-3 16,0 1-1-16,0-1 2 15,0 1 3-15,-4-4-2 16,0 4-2-16,-1-5 2 15,1 1 2-15,0-3 2 0,0-1 1 16,0-4-2-16,-5-7 1 16,5-3-2-16,-4-4 0 0,-1-1 1 15,-3 1 1-15,-5 3-3 16,0-3-1-16,1 0-1 16,-5 0 1-1,-8-1-2-15,0 5-1 0,-1-1 1 16,-3 4 1-16,0-3-1 15,-5 3 2-15,1 0-2 0,-1 0-1 16,-3 0 1-16,-5 0 1 16,-4 0-1-16,0 4 2 15,0-4-2-15,0 4-1 16,4-4 1-16,-4 4-1 31,0 7-3-31,-4 0 2 16,-4 8 1-16,0 11 0 15,-1 3 0-15,1 0 0 16,4 5-3-16,4-1 2 16,0 7-1-16,-4 1 0 15,0 3 0-15,4 7 0 0,0 1 2 0,4 3 0 16,0 8 0-16,0 3 0 16,-4 8 0-16,9 0 0 0,-5 3 0 15,9-3 0-15,-1 0-3 16,9-8 2-16,0-3 1 31,8-4 0-31,4-7 0 0,9-1 0 0,4-7-3 16,4-3 0-16,0-12-1 15,0-3 3-15,4-4 2 16,4-4 4-16,4-3-2 16,9-4-2-16,0-8-3 0,-4 1 1 15,-5-1 3-15,-4-14 1 31,-4 3 1-31,1-3 0 16,-6-4 2-16,-7-4 3 16,-9-3-2-16,-3 3-2 15,-5 4-2-15,-5 0 0 0,1-7-2 16,-8 7-1-16,-5 4 1 16,-12 3 1-16,-8 8-3 15,-1 3 0-15,1 8-1 0,-5 4-2 16,0 3-2-16,1 8 1 15,-5 3 3-15,5 4 1 16,-1 4 1-16,0 7 0 16,5 12-3-16,4 14 0 0,8 4-1 15,8 14 3-15,13-7-2 32,4 0-1-32,8-7 0 15,5-7 3-15,7-12 0 0,5-3 1 16,0-8 0-16,9-11 0 15,-1-8 0-15,9-10 2 16,3-8-1-16,5-3 2 16,0-15-4-1,-4-1-2-15,-5 1 6 0,-7-4 3 16,-5-4-3-16,-4-3 0 0,-8 3-1 16,-5 1 1-16,-8-5 0 15,-4 1 1-15,-4 7-5 16,-8 4 1-16,-9 7-7 15,-4 7 0-15,-9 8 1 16,1 7 1-16,0 8 3 0,-5 11 1 31,1 3-2-31,0 8 2 16,7 15-4-16,-3 7 1 16,8 7 0-16,9 8 2 15,3-3 1-15,9-5 1 0,8-7-3 16,9-11 2-16,-1-7 1 15,5-8 0-15,-1-7 0 16,9-12 2-16,4-6 1 16,9-12 1-16,-1-15 0 0,1-3 0 15,-1-4-2-15,-8-4-2 16,-4-3 1-16,-4-4 1 16,-4 0 1-1,-9-4 3-15,-4 0-5 0,-8 8-1 16,-8 3 0-16,-9 8 0 15,-4 11-7-15,-9 7 0 16,1 7 1-16,0 12 3 16,4 15 0-1,-4 3-1-15,3 11 0 16,5 12 0-16,5 6 3 16,3 8 2-16,13 4-5 0,-4-3 1 15,12-9 1-15,0-3 1 16,4-11 1-16,0-7 2 15,5-8-3-15,8-7 0 16,4-8 1-16,8-10 2 16,9-8 1-16,-1-12 1 15,1-6-2-15,-1-1-2 0,-3-3 1 16,-9-4-1-16,-4 0 2 16,-8 0 3-16,-9 0-2 15,-8 4-2-15,-8 3-3 16,-1 4 1-16,-3 4-4 15,-9 7 1-15,-4 4 2 0,-4 4 1 16,0 3-2-16,-5 8 2 0,5 7-1 16,0 18-2-16,4 8-2 15,4 19 1-15,5 3 1 32,3 0 2-32,5-7 1 15,4 0 1-15,0-12 0 16,8-6 0-16,4-8 0 15,5-15 0-15,7-8 4 0,5-6 5 16,5-5-3-16,3-7-1 16,-4-7 0-16,0-15 1 15,-4 0-3-15,0-3-2 16,0-5 2-16,-4-3 0 0,-9 11 1 31,-8-7 0-31,-8 3-5 0,0 0 1 0,-4 5 0 16,-1 10 0-16,-3 11-3 15,-5 4 0-15,-3 11 2 16,-5 7 0-16,0 8-4 16,0 15-1-1,4 10 0-15,8 1 4 16,5 3 1-16,4 4 3 16,4-3-3-16,4-5 0 15,4-6 1-15,1-8 2 16,3-4-1-16,5-7 2 0,-1-8-2 15,5-7-1-15,0-4 1 16,4-14 1-16,4-4-1 16,-4-4-1-1,-4-4 3-15,-4-3 0 0,-9-4 1 0,-4 0 2 16,-4 0-3-16,-8 7-2 16,-1 4-3-16,1 8-1 15,-4 3-1-15,-5 0 3 16,0 8-5-16,-3 7 2 15,-5 11 0-15,0 19-1 16,0 3 4-16,0 11 0 0,4 8-2 16,8 0 0-16,5 0 2 31,8-8 0-31,4 0-2 0,5-10 2 16,3-9-1-16,5-6 0 15,3-12 4-15,1-7 1 16,0-7-1-1,4-4 1-15,0-8-2 0,0-3 2 16,0-11-2-16,-4 0-1 0,-5-4 3 16,1-4 0-16,-5 0-1 15,-7-3 1-15,-5 3-2 16,-5 4-1-16,-3 4 1 16,-8 7-1-16,-1 0-3 15,0 15 0-15,1 4-1 16,-1 7 0-16,0 11-2 15,5 11 1-15,4 11 3 0,-1 1 1 32,5 3-2-32,4 7 2 0,0-3-1 15,4-4 0-15,5-4 0 16,-1-7 0-16,0-4 4 16,5-11 1-16,3-4-1 15,5-3 1-15,0-11-2 16,0-1-1-16,-1-14 3 15,-3 0 2-15,0-4-2 16,-5-4 0-16,-8 1-1 0,1-4 1 16,-10-4-2-1,1 3 2-15,-4 1-4 0,-5 3 0 16,1 5 1-16,-5 6 0 16,1 4-3-16,-1 8 2 0,5 3-1 15,-1 8-2-15,1 7 0 16,-1 11 0-16,1 15 0 31,3 0 0-31,1 15 3 0,4 0 0 0,4-4 1 16,4-8 0-1,4-6-3-15,1-5 2 16,7-6 1-16,1-9 2 16,4-6 1-16,0-5 1 15,-1-10 0-15,1-4 0 16,0-8 0-16,-4-6 0 15,-1-1-2-15,-3 0 1 0,-5-4 0 16,-4-7 1-16,-4-3-2 16,-4 3-2-16,0 0 1 15,-4 3 1-15,-5 1-1 16,1 3-1-16,-5 5 1 0,-4-1-1 16,0 11 0-1,1 0 0-15,-1 8-3 0,4-1 0 16,0 5 2-16,1-1 0 15,3 8-2-15,1-1 2 0,4 8-1 16,3 0-2-16,1 1 0 31,4-1 0-31,4 0 5 16,1 0 1-16,-1 0-3 16,4-4 1-16,-4 1 0 15,4-5 2-15,1-3 1 16,-1-3 3-16,-4-1-5 15,0-3-1-15,1-1-2 0,-5-3 0 16,0-4 4-16,-5 1 1 0,1-1-1 16,0 0 1-1,-4 0-2-15,-1 0-1 0,1 4-2 16,0 0 1-16,-5 0 1 16,1 4 0-16,-1 3 0 15,-3 0 0-15,-1 4-3 16,0 4 0-16,-3 3-1 15,-1 4 3-15,4 12 0 0,1-5 1 16,-1 1 0-16,0-1 0 16,5 4 0-16,-1 1 0 15,5-5 0-15,4 1 0 16,4-5-3-16,0 1 2 16,8-8 1-1,5-3 2-15,3-8-3 16,5-3-2-16,4-4 2 15,0 0 0-15,0 0 1 0,0-4 0 16,-4 0 2-16,-5-7 1 16,1 4-1-16,-4-5 1 15,-5 5-2-15,0-4 2 16,-8-1-2-16,0 9 2 16,-4-1-2-16,-4 4 2 15,-5 7-4-15,-3 4-2 0,-5 8 2 16,-8 3 0-16,-5 11-2 15,1 4 2-15,0 3-1 16,-1 1 0-16,5 3 2 16,4 4 0-1,9 0-5-15,7-4 1 16,5-7 2-16,4-4 1 16,4 1 1-16,1-9 2 15,3-2-3-15,9-5 0 0,3-7 3 16,5-7 1-16,4-5-1 15,1-2-2-15,3-5 1 16,-4-3 1-16,-8 0-1 16,-5 0 2-1,-3 3-2-15,-5-7 2 0,-4 8 0 0,-8-8 1 16,-4 7-2-16,-5 5-2 16,-3 2-2-16,-5 5 1 15,-4 7 1-15,-4 7 0 16,0 5-3-16,4 2 2 15,0 5-1-15,4 3 0 16,4 0 2 0,9 8 0-16,4-8-3 15,0-4 2-15,4-6-1 16,4-5 0-16,8-7 2 16,5-4 2-16,4-3-3 15,8-4-2-15,4 0-3 0,1-4-1 16,-5 0-12-16,-4 0-5 15,0-3-16-15,4 3-7 16,-4-3-74-16,0-1-34 0,-5 1 10 16</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6-08-27T17:45:29.581"/>
    </inkml:context>
    <inkml:brush xml:id="br0">
      <inkml:brushProperty name="width" value="0.07938" units="cm"/>
      <inkml:brushProperty name="height" value="0.07938" units="cm"/>
      <inkml:brushProperty name="fitToCurve" value="1"/>
    </inkml:brush>
  </inkml:definitions>
  <inkml:trace contextRef="#ctx0" brushRef="#br0">563 46 160 0,'0'-4'60'0,"0"4"-32"0,0 0-15 0,0 0 19 16,0 0-3-16,0 0 3 31,0 0-3-31,0 0 0 15,0-4-16-15,0 4 5 0,0-3 3 0,0-1 0 16,0 0 2-16,0 1-4 16,0-1 0-16,0 0 3 15,-4 4 1-15,0 0-4 16,-1-4-1-16,1 1-4 0,-8-1 1 16,3 0-4-16,-7 4-1 0,3 0-4 15,-8 0 1-15,1 0-2 31,-5 4 0-31,4-4-1 0,0 7 2 0,4-3-1 16,1 4 0-16,-1-1-3 16,1 4 1-16,-1 0-2 15,-4 11 2 1,4-3-2-16,-8 3 2 16,5-4 0-16,-14 12 1 15,9-8 2-15,0 12 1 16,5-9 1-16,-1 12 0 15,0-11-7-15,4 8 0 0,1-5-1 16,3 12 2-16,1-8-1 16,4 4-1-16,-1-7-2 15,9 3 1-15,0-7 1 16,9 0 2-16,-5-4-1 16,12 4-1-16,-3-4 1 0,12-4 1 15,-4 1-1-15,8-4-1 16,-4-4 1-16,4 4 1 15,-4-4-1-15,16-4-1 16,-7 1 1-16,7-1-1 16,-8-3 2-16,5-4 1 15,-5 0-1-15,5-4 1 0,-5 0-2 16,9-3-1-16,-9-1 3 16,4 1 0-16,-3 0-1 31,-1-4 1-31,-4 3 0 15,0-3 1-15,-4 0 0 16,0-4 0-16,-4 0-2 16,-5-14-2-16,1 7 3 0,0-8 2 0,-5 8 0 15,-3-11 2-15,-1 7-2 16,-4-8 2-16,0 5-4 16,0-4 0-16,-4 7-3 15,-4-8-1-15,4 8 1 16,-12-7 0-16,3 4-3 15,-11-1 2-15,3 4 1 0,-12 0 2 16,4 4-3-16,-8 4-2 16,3-1 2-16,-7 4 0 31,8 4 1-31,-17 4 0 0,-20 3-3 16,28 4 2-16,5 0-1 15,-5 11-2-15,9 0 3 16,-8 8 0-16,4-4-2 15,-5 18 2-15,9-4-1 16,-4 20-2-16,4-5 3 16,8 8 0-16,4-8 1 0,9 4 0 15,-1-7-3-15,14-1 2 16,-1-6-1 0,8-1 0-16,1-3 4 0,3-1 3 15,-3-7-4-15,16-3-1 16,-8-1 0-16,16-3 2 0,-3-4-1 15,3-11-1-15,-4 0 1 16,5-7 1-16,-5 3-1 16,4-11 2-16,-7 4 0 15,3-22 1-15,13-15 0 0,-9-4 0 16,-4-3-5-16,-16 18-1 16,0 3 1-16,-9-6 2 31,0 6 0-31,-8-6-1 15,0 6-2-15,-16-6 1 16,3 10-1-16,-8 1 0 16,1 3 2-16,-10 7 2 0,5 1-3 15,-16 10-2-15,3 1-1 16,1 14 3-16,4 1-2 16,-5 10-1-16,5-3 0 0,-9 22 0 15,9-4 3-15,-9 26 2 16,9-10 0-16,-8 6-1 15,11-7-2-15,1 4 1 16,4-8 1-16,9 1 0 16,3-8-3-16,13-4 2 15,0-4 1-15,17-6 2 16,0-5-1-16,7-7-1 0,-3 0 1 16,17-11-1-16,32-7 2 31,-28 0 1-31,-5-1-4 0,9-10-1 15,-8-1 3-15,12-18 1 16,-9 4 2-16,5-15 0 16,-9 7 0-16,-3-3 0 15,-5 7-2-15,-8-11-2 0,-1-15-10 32,-15 26-6-32,-1 0 5 0,-17 4 6 0,1 7-1 15,-13 0 2-15,-25-4 0 16,8 15 2-16,5 4-1 15,-5 11-1-15,5 0 0 16,-9 19 0-16,4-1 0 0,-3 23 0 31,7-8 3-31,1 26 0 16,8-10 1-16,0 6 0 16,8-7-9-16,12 0-2 15,5-7 12-15,13 0 9 0,-5-8-5 16,8-4-2-16,1-6 0 15,16-9 0-15,12-3-1 16,-7-7 1-16,-5 0-2 16,4-12 2-16,-4 1-2 0,5-22 2 15,-5 3-2-15,4-15 2 16,-8 4-4-16,0-11 0 16,0-15-1-16,-13 19 0 15,-3 7 0-15,-9 0-2 16,-9-11 0-1,-3 22 0-15,-1 4-2 0,-20 10 1 0,8 1-2 16,-8 15 2-16,4 0-2 31,0 14 2-31,4-3 3 0,-5 33 1 16,6-11 1-16,-1 19 2 16,4-8-1-16,8 3-1 15,1-10-2-15,12 3 1 16,0-7 3-16,4-7 1 15,0-4 7-15,17-11 4 16,0-4-5-16,12-8-3 16,-4-3-3-16,4-11 0 15,-3 4-2-15,3-23 2 0,-4 8 0 16,4-15 1 0,-8 4-2-16,0-11 1 0,-4 7-4 0,-9-11-2 15,1 7-3-15,-13 0 1 16,0 8-2-16,-13 0 2 15,5 10-2-15,-17 16 0 16,0 0 1-16,-12 18 2 0,3-4-1 31,1 19 1-31,4 0 3 16,4 22 0-16,4-7 1 16,5 7 2-16,-1-8-1 15,9 1-1-15,-1-4 1 16,5-4 1-16,4-3 5 15,17-12 4-15,-5 1-4 0,17-12 1 16,-4 1-5-16,5-12-2 16,-5 0 2-16,8-7 0 15,-4 0-1-15,0-18-2 16,-4 3 3-16,0-8 0 16,-4 5-6-16,-9-5 0 0,1-10-4 15,-9 22 2-15,-4 0 3 16,-8 7 1-16,-1 4-2 15,-7 11 0-15,3 0-1 0,-12 15 0 16,4-4 0-16,-4 22 0 16,5-3 3-16,3 7 2 15,0-4-5-15,5 0 1 32,4-3 1-32,8-4 3 0,0-4 4 15,8-7 4-15,8-4-2 16,-3-8 1-16,-1 1-5 15,9-8-2-15,0 1 0 16,8-8-1-16,-4 0 0 16,0-19 2-16,0 4-1 15,-4-7 2-15,0 3-2 16,-5-3-1-16,-3 3-2 0,-9 4-1 16,0 4-1-16,-12 4 3 15,4 3-2-15,-13 11 1 16,4 1 2-16,-7 14 0 15,3-4-3-15,0 23 2 16,5-4-1-16,-1 7 0 0,5-4 2 16,0 1 0-16,4-8 2 31,-1 0 1-31,1-3-1 0,8-4-2 16,1-4 3-16,7-8 0 15,1 1-1-15,7-8-2 16,1 4 1-16,0-7-1 15,0 0 0-15,0-16 2 0,-5 5-1 16,-3-8 2-16,-1 4-2 16,-8-4-1-16,1 4 1 15,-5 0-1-15,0 3 0 16,-13 4 0-16,5 4-3 16,-9 11 2-16,0 0-1 15,-3 11 0-15,3-3 0 0,0 21-2 16,1-3 0-16,3 4 0 31,1-4 5-31,3 3 1 0,1-7 0 16,4 1-2-16,0-5 5 0,8-3 1 15,0-4-2-15,9-4-3 16,-5-3 0-16,9-4 1 16,-5 0-1-16,5-7-1 0,-1-1 1 31,-3-10 1-31,-1 3 1 0,-8-15 3 15,1 8-5 1,-14-11-1-16,5 7-2 16,-8-7 0-16,-1 7 2 0,-3 0 0 15,-1 4-5-15,-4 7 1 16,4 0 2-16,-12 12 3 16,4-1-5-1,-4 15 1-15,4 0 1 0,-8 19 1 0,4-8-2 16,4 7 2-16,4-3-1 15,9 0 0-15,3-4 2 16,18-3 0-16,-5-4 2 16,17-8 3-16,-5 0-2 15,9-7-2 1,-4 0 0-16,8-18 1 16,-4 3-1-16,4-7-1 15,-4 3 3-15,-4-6 0 16,0 2-4-16,-9-2 1 0,1 2 0 15,-13 1 2-15,0 4-3 16,-9 3 0-16,5 0-1 16,-8 8 0-1,-1 3 0-15,-8 8 0 0,5-1 0 0,-9 12 0 16,4-4 0-16,-4 15 0 16,4-4 2-16,5 4 0 15,3-4 0-15,5-3 0 16,0-1 0-16,8-7 0 15,0-3 0 1,12-8 0-16,1 0 0 0,3-11 2 0,-3 0-1 31,3-4-1-31,-3 0 3 16,3-7 0-16,-3 3-1 16,-5-6-2-16,1 2 1 15,-5 1 1-15,0 4-3 0,-4 3 0 16,0 0-1-16,-8 8 0 0,3-1 0 0,-15 12-2 31,3 0 0-31,-12 7 3 16,4 0 0-16,0 7 1 0,4-3 0 15,0 0 2-15,5-4-1 16,7 0-1-16,1 0 1 16,12-3-1-1,13-5-3-15,4-3 2 0,-5 0 3 16,9-3 1-16,-4-1-1 15,8-7-2-15,-4 3 3 0,4-6 0 16,-4 3-1-16,-4-8-2 16,-4 4 3-16,-9-3 0 15,0 3-4-15,-12-7 1 16,0 0 0-16,-4-4 2 16,-1 4-3-16,-3-1 0 0,3 5-1 31,-11 7-2-31,3 0 0 15,-12 11 0-15,4 0 0 0,-4 11 3 16,4-4-2-16,0 8-1 16,4 0 5-1,4 3 1-15,5-3-3 0,4 4 1 16,-1-5-2-16,18 5 0 16,-1-8 0-16,17-4 0 15,-4-3 4-15,0-4 1 16,-1 0-1-16,1-7-2 15,-4-1 3-15,-5-3 0 16,1 0-1-16,-5-4-2 0,0 4-2 0,1-11 1 16,-5 3-1-16,-4-6 0 15,0 2 0-15,-4-3 0 32,0 4-3-32,-17 0 1 15,4 4 0-15,-16 7-1 16,4-1 1-16,0 16 0 15,4 0 0-15,-9 14 3 16,5-3-5-16,0 11 2 0,4-4 0 16,4 11-1-16,5-3-1 15,7 0 1-15,5-8 3 16,8-4 1-16,5 1-2 16,3-12 2-16,-4 1 1 15,17-12 2-15,-4 4-1 0,8-8 2 16,-4 1-7-16,4-8 1 0,-4 8-6 15,-4-15-1-15,0 3-4 16,-4-3-1-16,-5 4-6 16,1 3 1-16,-5 0-27 15,-8 8-11-15,-8 3-91 16</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T" type="integer" max="2.14748E9" units="dev"/>
        </inkml:traceFormat>
        <inkml:channelProperties>
          <inkml:channelProperty channel="X" name="resolution" value="369.51501" units="1/cm"/>
          <inkml:channelProperty channel="Y" name="resolution" value="443.62292" units="1/cm"/>
          <inkml:channelProperty channel="T" name="resolution" value="1" units="1/dev"/>
        </inkml:channelProperties>
      </inkml:inkSource>
      <inkml:timestamp xml:id="ts0" timeString="2016-08-29T21:07:59.929"/>
    </inkml:context>
    <inkml:brush xml:id="br0">
      <inkml:brushProperty name="width" value="0.05292" units="cm"/>
      <inkml:brushProperty name="height" value="0.05292" units="cm"/>
      <inkml:brushProperty name="color" value="#7030A0"/>
      <inkml:brushProperty name="fitToCurve" value="1"/>
    </inkml:brush>
  </inkml:definitions>
  <inkml:trace contextRef="#ctx0" brushRef="#br0">0 0 0,'0'0'32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D57269-4B40-4224-B14A-AADA783252D6}"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942655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D57269-4B40-4224-B14A-AADA783252D6}"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1010045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D57269-4B40-4224-B14A-AADA783252D6}"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82072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D57269-4B40-4224-B14A-AADA783252D6}"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31596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D57269-4B40-4224-B14A-AADA783252D6}"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325786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D57269-4B40-4224-B14A-AADA783252D6}"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426178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D57269-4B40-4224-B14A-AADA783252D6}"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105694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D57269-4B40-4224-B14A-AADA783252D6}"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2346590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57269-4B40-4224-B14A-AADA783252D6}"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57021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D57269-4B40-4224-B14A-AADA783252D6}"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395246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D57269-4B40-4224-B14A-AADA783252D6}"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42B1F-2E30-4AB4-B904-C1B1E833D61F}" type="slidenum">
              <a:rPr lang="en-US" smtClean="0"/>
              <a:t>‹#›</a:t>
            </a:fld>
            <a:endParaRPr lang="en-US"/>
          </a:p>
        </p:txBody>
      </p:sp>
    </p:spTree>
    <p:extLst>
      <p:ext uri="{BB962C8B-B14F-4D97-AF65-F5344CB8AC3E}">
        <p14:creationId xmlns:p14="http://schemas.microsoft.com/office/powerpoint/2010/main" val="306301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57269-4B40-4224-B14A-AADA783252D6}" type="datetimeFigureOut">
              <a:rPr lang="en-US" smtClean="0"/>
              <a:t>3/31/2019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42B1F-2E30-4AB4-B904-C1B1E833D61F}" type="slidenum">
              <a:rPr lang="en-US" smtClean="0"/>
              <a:t>‹#›</a:t>
            </a:fld>
            <a:endParaRPr lang="en-US"/>
          </a:p>
        </p:txBody>
      </p:sp>
    </p:spTree>
    <p:extLst>
      <p:ext uri="{BB962C8B-B14F-4D97-AF65-F5344CB8AC3E}">
        <p14:creationId xmlns:p14="http://schemas.microsoft.com/office/powerpoint/2010/main" val="223862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1.xml.rels><?xml version="1.0" encoding="UTF-8" standalone="yes"?>
<Relationships xmlns="http://schemas.openxmlformats.org/package/2006/relationships"><Relationship Id="rId3" Type="http://schemas.openxmlformats.org/officeDocument/2006/relationships/image" Target="../media/image21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customXml" Target="../ink/ink2.xml"/><Relationship Id="rId4" Type="http://schemas.openxmlformats.org/officeDocument/2006/relationships/image" Target="NULL"/></Relationships>
</file>

<file path=ppt/slides/_rels/slide1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NULL"/></Relationships>
</file>

<file path=ppt/slides/_rels/slide16.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customXml" Target="../ink/ink5.xml"/><Relationship Id="rId4" Type="http://schemas.openxmlformats.org/officeDocument/2006/relationships/image" Target="NUL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63" Type="http://schemas.openxmlformats.org/officeDocument/2006/relationships/image" Target="NULL"/><Relationship Id="rId2" Type="http://schemas.openxmlformats.org/officeDocument/2006/relationships/customXml" Target="../ink/ink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NULL"/><Relationship Id="rId1" Type="http://schemas.openxmlformats.org/officeDocument/2006/relationships/slideLayout" Target="../slideLayouts/slideLayout7.xml"/><Relationship Id="rId4" Type="http://schemas.openxmlformats.org/officeDocument/2006/relationships/image" Target="NUL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NULL"/><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NUL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NUL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image" Target="../media/image1200.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3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400.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500.png"/></Relationships>
</file>

<file path=ppt/slides/_rels/slide31.xml.rels><?xml version="1.0" encoding="UTF-8" standalone="yes"?>
<Relationships xmlns="http://schemas.openxmlformats.org/package/2006/relationships"><Relationship Id="rId3" Type="http://schemas.openxmlformats.org/officeDocument/2006/relationships/image" Target="../media/image400.png"/><Relationship Id="rId7" Type="http://schemas.openxmlformats.org/officeDocument/2006/relationships/image" Target="../media/image800.png"/><Relationship Id="rId2" Type="http://schemas.openxmlformats.org/officeDocument/2006/relationships/image" Target="../media/image310.png"/><Relationship Id="rId1" Type="http://schemas.openxmlformats.org/officeDocument/2006/relationships/slideLayout" Target="../slideLayouts/slideLayout7.xml"/><Relationship Id="rId6" Type="http://schemas.openxmlformats.org/officeDocument/2006/relationships/image" Target="../media/image700.png"/><Relationship Id="rId5" Type="http://schemas.openxmlformats.org/officeDocument/2006/relationships/image" Target="../media/image600.png"/><Relationship Id="rId4" Type="http://schemas.openxmlformats.org/officeDocument/2006/relationships/image" Target="../media/image500.png"/></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NULL"/></Relationships>
</file>

<file path=ppt/slides/_rels/slide41.xml.rels><?xml version="1.0" encoding="UTF-8" standalone="yes"?>
<Relationships xmlns="http://schemas.openxmlformats.org/package/2006/relationships"><Relationship Id="rId3" Type="http://schemas.openxmlformats.org/officeDocument/2006/relationships/image" Target="../media/image2200.png"/><Relationship Id="rId2" Type="http://schemas.openxmlformats.org/officeDocument/2006/relationships/image" Target="../media/image210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7.xml"/><Relationship Id="rId5" Type="http://schemas.openxmlformats.org/officeDocument/2006/relationships/image" Target="NULL"/><Relationship Id="rId4" Type="http://schemas.openxmlformats.org/officeDocument/2006/relationships/image" Target="NUL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02784" y="4632948"/>
            <a:ext cx="8140852" cy="22250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buFont typeface="Arial" panose="020B0604020202020204" pitchFamily="34" charset="0"/>
              <a:buNone/>
            </a:pPr>
            <a:r>
              <a:rPr lang="en-US"/>
              <a:t>A. nothing</a:t>
            </a:r>
          </a:p>
          <a:p>
            <a:pPr>
              <a:spcBef>
                <a:spcPct val="50000"/>
              </a:spcBef>
              <a:buFont typeface="Arial" panose="020B0604020202020204" pitchFamily="34" charset="0"/>
              <a:buNone/>
            </a:pPr>
            <a:r>
              <a:rPr lang="en-US"/>
              <a:t>B. The can will roll away from the rod</a:t>
            </a:r>
          </a:p>
          <a:p>
            <a:pPr>
              <a:spcBef>
                <a:spcPct val="50000"/>
              </a:spcBef>
              <a:buFont typeface="Arial" panose="020B0604020202020204" pitchFamily="34" charset="0"/>
              <a:buNone/>
            </a:pPr>
            <a:r>
              <a:rPr lang="en-US"/>
              <a:t>C. The can will roll towards the rod.</a:t>
            </a:r>
          </a:p>
          <a:p>
            <a:pPr>
              <a:spcBef>
                <a:spcPct val="50000"/>
              </a:spcBef>
              <a:buFont typeface="Arial" panose="020B0604020202020204" pitchFamily="34" charset="0"/>
              <a:buNone/>
            </a:pPr>
            <a:endParaRPr lang="en-US"/>
          </a:p>
          <a:p>
            <a:pPr>
              <a:buFontTx/>
              <a:buNone/>
            </a:pPr>
            <a:endParaRPr lang="en-US" dirty="0"/>
          </a:p>
        </p:txBody>
      </p:sp>
      <p:sp>
        <p:nvSpPr>
          <p:cNvPr id="3" name="Rectangle 2"/>
          <p:cNvSpPr>
            <a:spLocks noChangeArrowheads="1"/>
          </p:cNvSpPr>
          <p:nvPr/>
        </p:nvSpPr>
        <p:spPr bwMode="auto">
          <a:xfrm>
            <a:off x="402784" y="301098"/>
            <a:ext cx="11225797"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a:spcBef>
                <a:spcPct val="50000"/>
              </a:spcBef>
            </a:pPr>
            <a:r>
              <a:rPr lang="en-US" sz="2800" b="0" dirty="0"/>
              <a:t>What will happen to the aluminum can when the </a:t>
            </a:r>
            <a:r>
              <a:rPr lang="en-US" sz="2800" b="1" dirty="0"/>
              <a:t>negatively</a:t>
            </a:r>
            <a:r>
              <a:rPr lang="en-US" sz="2800" b="0" dirty="0"/>
              <a:t> charged rod is brought close to it?</a:t>
            </a:r>
          </a:p>
        </p:txBody>
      </p:sp>
    </p:spTree>
    <p:extLst>
      <p:ext uri="{BB962C8B-B14F-4D97-AF65-F5344CB8AC3E}">
        <p14:creationId xmlns:p14="http://schemas.microsoft.com/office/powerpoint/2010/main" val="2576970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5B5B86-F377-4B8B-8E80-19BC7502C569}"/>
              </a:ext>
            </a:extLst>
          </p:cNvPr>
          <p:cNvSpPr txBox="1"/>
          <p:nvPr/>
        </p:nvSpPr>
        <p:spPr>
          <a:xfrm>
            <a:off x="151430" y="209672"/>
            <a:ext cx="7406226" cy="954107"/>
          </a:xfrm>
          <a:prstGeom prst="rect">
            <a:avLst/>
          </a:prstGeom>
          <a:noFill/>
        </p:spPr>
        <p:txBody>
          <a:bodyPr wrap="square" rtlCol="0">
            <a:spAutoFit/>
          </a:bodyPr>
          <a:lstStyle/>
          <a:p>
            <a:r>
              <a:rPr lang="en-US" sz="2800" dirty="0"/>
              <a:t>Consider three charges as shown. Rank the magnitude of the net force on charges 1 and 2.</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0528A70D-6582-43DC-A8F7-6D2E32EA05B1}"/>
                  </a:ext>
                </a:extLst>
              </p:cNvPr>
              <p:cNvSpPr/>
              <p:nvPr/>
            </p:nvSpPr>
            <p:spPr>
              <a:xfrm>
                <a:off x="151429" y="4370327"/>
                <a:ext cx="6591807" cy="2273186"/>
              </a:xfrm>
              <a:prstGeom prst="rect">
                <a:avLst/>
              </a:prstGeom>
            </p:spPr>
            <p:txBody>
              <a:bodyPr wrap="square">
                <a:spAutoFit/>
              </a:bodyPr>
              <a:lstStyle/>
              <a:p>
                <a:pPr marL="342900" indent="-342900">
                  <a:lnSpc>
                    <a:spcPct val="150000"/>
                  </a:lnSpc>
                  <a:buAutoNum type="alphaUcParenR"/>
                </a:pPr>
                <a:r>
                  <a:rPr lang="en-US" sz="2800" dirty="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𝐹</m:t>
                        </m:r>
                      </m:e>
                      <m:sub>
                        <m:r>
                          <m:rPr>
                            <m:nor/>
                          </m:rPr>
                          <a:rPr lang="en-US" sz="2800" b="0" i="0" smtClean="0">
                            <a:latin typeface="Cambria Math" panose="02040503050406030204" pitchFamily="18" charset="0"/>
                          </a:rPr>
                          <m:t>net</m:t>
                        </m:r>
                        <m:r>
                          <m:rPr>
                            <m:nor/>
                          </m:rPr>
                          <a:rPr lang="en-US" sz="2800" b="0" i="0" smtClean="0">
                            <a:latin typeface="Cambria Math" panose="02040503050406030204" pitchFamily="18" charset="0"/>
                          </a:rPr>
                          <m:t>, </m:t>
                        </m:r>
                        <m:r>
                          <m:rPr>
                            <m:nor/>
                          </m:rPr>
                          <a:rPr lang="en-US" sz="2800" b="0" i="0" smtClean="0">
                            <a:latin typeface="Cambria Math" panose="02040503050406030204" pitchFamily="18" charset="0"/>
                          </a:rPr>
                          <m:t>on</m:t>
                        </m:r>
                        <m:r>
                          <m:rPr>
                            <m:nor/>
                          </m:rPr>
                          <a:rPr lang="en-US" sz="2800" b="0" i="0" smtClean="0">
                            <a:latin typeface="Cambria Math" panose="02040503050406030204" pitchFamily="18" charset="0"/>
                          </a:rPr>
                          <m:t> 2</m:t>
                        </m:r>
                      </m:sub>
                    </m:sSub>
                    <m:r>
                      <a:rPr lang="en-US" sz="2800" b="0" i="1" smtClean="0">
                        <a:latin typeface="Cambria Math" panose="02040503050406030204" pitchFamily="18" charset="0"/>
                      </a:rPr>
                      <m:t>&gt;</m:t>
                    </m:r>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m:rPr>
                            <m:nor/>
                          </m:rPr>
                          <a:rPr lang="en-US" sz="2800">
                            <a:latin typeface="Cambria Math" panose="02040503050406030204" pitchFamily="18" charset="0"/>
                          </a:rPr>
                          <m:t>net</m:t>
                        </m:r>
                        <m:r>
                          <m:rPr>
                            <m:nor/>
                          </m:rPr>
                          <a:rPr lang="en-US" sz="2800">
                            <a:latin typeface="Cambria Math" panose="02040503050406030204" pitchFamily="18" charset="0"/>
                          </a:rPr>
                          <m:t>, </m:t>
                        </m:r>
                        <m:r>
                          <m:rPr>
                            <m:nor/>
                          </m:rPr>
                          <a:rPr lang="en-US" sz="2800">
                            <a:latin typeface="Cambria Math" panose="02040503050406030204" pitchFamily="18" charset="0"/>
                          </a:rPr>
                          <m:t>on</m:t>
                        </m:r>
                        <m:r>
                          <m:rPr>
                            <m:nor/>
                          </m:rPr>
                          <a:rPr lang="en-US" sz="2800">
                            <a:latin typeface="Cambria Math" panose="02040503050406030204" pitchFamily="18" charset="0"/>
                          </a:rPr>
                          <m:t> 1</m:t>
                        </m:r>
                      </m:sub>
                    </m:sSub>
                  </m:oMath>
                </a14:m>
                <a:endParaRPr lang="en-US" sz="2800" dirty="0"/>
              </a:p>
              <a:p>
                <a:pPr marL="342900" indent="-34290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m:rPr>
                            <m:nor/>
                          </m:rPr>
                          <a:rPr lang="en-US" sz="2800">
                            <a:latin typeface="Cambria Math" panose="02040503050406030204" pitchFamily="18" charset="0"/>
                          </a:rPr>
                          <m:t>net</m:t>
                        </m:r>
                        <m:r>
                          <m:rPr>
                            <m:nor/>
                          </m:rPr>
                          <a:rPr lang="en-US" sz="2800">
                            <a:latin typeface="Cambria Math" panose="02040503050406030204" pitchFamily="18" charset="0"/>
                          </a:rPr>
                          <m:t>, </m:t>
                        </m:r>
                        <m:r>
                          <m:rPr>
                            <m:nor/>
                          </m:rPr>
                          <a:rPr lang="en-US" sz="2800">
                            <a:latin typeface="Cambria Math" panose="02040503050406030204" pitchFamily="18" charset="0"/>
                          </a:rPr>
                          <m:t>on</m:t>
                        </m:r>
                        <m:r>
                          <m:rPr>
                            <m:nor/>
                          </m:rPr>
                          <a:rPr lang="en-US" sz="2800">
                            <a:latin typeface="Cambria Math" panose="02040503050406030204" pitchFamily="18" charset="0"/>
                          </a:rPr>
                          <m:t> 1</m:t>
                        </m:r>
                      </m:sub>
                    </m:sSub>
                    <m:r>
                      <a:rPr lang="en-US" sz="2800" b="0" i="0" smtClean="0">
                        <a:latin typeface="Cambria Math" panose="02040503050406030204" pitchFamily="18" charset="0"/>
                      </a:rPr>
                      <m:t>&gt;</m:t>
                    </m:r>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m:rPr>
                            <m:nor/>
                          </m:rPr>
                          <a:rPr lang="en-US" sz="2800">
                            <a:latin typeface="Cambria Math" panose="02040503050406030204" pitchFamily="18" charset="0"/>
                          </a:rPr>
                          <m:t>net</m:t>
                        </m:r>
                        <m:r>
                          <m:rPr>
                            <m:nor/>
                          </m:rPr>
                          <a:rPr lang="en-US" sz="2800">
                            <a:latin typeface="Cambria Math" panose="02040503050406030204" pitchFamily="18" charset="0"/>
                          </a:rPr>
                          <m:t>, </m:t>
                        </m:r>
                        <m:r>
                          <m:rPr>
                            <m:nor/>
                          </m:rPr>
                          <a:rPr lang="en-US" sz="2800">
                            <a:latin typeface="Cambria Math" panose="02040503050406030204" pitchFamily="18" charset="0"/>
                          </a:rPr>
                          <m:t>on</m:t>
                        </m:r>
                        <m:r>
                          <m:rPr>
                            <m:nor/>
                          </m:rPr>
                          <a:rPr lang="en-US" sz="2800">
                            <a:latin typeface="Cambria Math" panose="02040503050406030204" pitchFamily="18" charset="0"/>
                          </a:rPr>
                          <m:t> 2</m:t>
                        </m:r>
                      </m:sub>
                    </m:sSub>
                  </m:oMath>
                </a14:m>
                <a:endParaRPr lang="en-US" sz="2800" dirty="0"/>
              </a:p>
              <a:p>
                <a:pPr marL="342900" indent="-342900">
                  <a:lnSpc>
                    <a:spcPct val="150000"/>
                  </a:lnSpc>
                  <a:buFontTx/>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m:rPr>
                            <m:nor/>
                          </m:rPr>
                          <a:rPr lang="en-US" sz="2800">
                            <a:latin typeface="Cambria Math" panose="02040503050406030204" pitchFamily="18" charset="0"/>
                          </a:rPr>
                          <m:t>net</m:t>
                        </m:r>
                        <m:r>
                          <m:rPr>
                            <m:nor/>
                          </m:rPr>
                          <a:rPr lang="en-US" sz="2800">
                            <a:latin typeface="Cambria Math" panose="02040503050406030204" pitchFamily="18" charset="0"/>
                          </a:rPr>
                          <m:t>, </m:t>
                        </m:r>
                        <m:r>
                          <m:rPr>
                            <m:nor/>
                          </m:rPr>
                          <a:rPr lang="en-US" sz="2800">
                            <a:latin typeface="Cambria Math" panose="02040503050406030204" pitchFamily="18" charset="0"/>
                          </a:rPr>
                          <m:t>on</m:t>
                        </m:r>
                        <m:r>
                          <m:rPr>
                            <m:nor/>
                          </m:rPr>
                          <a:rPr lang="en-US" sz="2800">
                            <a:latin typeface="Cambria Math" panose="02040503050406030204" pitchFamily="18" charset="0"/>
                          </a:rPr>
                          <m:t> 1</m:t>
                        </m:r>
                      </m:sub>
                    </m:sSub>
                    <m:r>
                      <a:rPr lang="en-US" sz="2800" b="0" i="0" smtClean="0">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m:rPr>
                            <m:nor/>
                          </m:rPr>
                          <a:rPr lang="en-US" sz="2800">
                            <a:latin typeface="Cambria Math" panose="02040503050406030204" pitchFamily="18" charset="0"/>
                          </a:rPr>
                          <m:t>net</m:t>
                        </m:r>
                        <m:r>
                          <m:rPr>
                            <m:nor/>
                          </m:rPr>
                          <a:rPr lang="en-US" sz="2800">
                            <a:latin typeface="Cambria Math" panose="02040503050406030204" pitchFamily="18" charset="0"/>
                          </a:rPr>
                          <m:t>, </m:t>
                        </m:r>
                        <m:r>
                          <m:rPr>
                            <m:nor/>
                          </m:rPr>
                          <a:rPr lang="en-US" sz="2800">
                            <a:latin typeface="Cambria Math" panose="02040503050406030204" pitchFamily="18" charset="0"/>
                          </a:rPr>
                          <m:t>on</m:t>
                        </m:r>
                        <m:r>
                          <m:rPr>
                            <m:nor/>
                          </m:rPr>
                          <a:rPr lang="en-US" sz="2800">
                            <a:latin typeface="Cambria Math" panose="02040503050406030204" pitchFamily="18" charset="0"/>
                          </a:rPr>
                          <m:t> 2</m:t>
                        </m:r>
                      </m:sub>
                    </m:sSub>
                  </m:oMath>
                </a14:m>
                <a:endParaRPr lang="en-US" sz="2800" dirty="0"/>
              </a:p>
            </p:txBody>
          </p:sp>
        </mc:Choice>
        <mc:Fallback xmlns="">
          <p:sp>
            <p:nvSpPr>
              <p:cNvPr id="3" name="Rectangle 2">
                <a:extLst>
                  <a:ext uri="{FF2B5EF4-FFF2-40B4-BE49-F238E27FC236}">
                    <a16:creationId xmlns:a16="http://schemas.microsoft.com/office/drawing/2014/main" id="{0528A70D-6582-43DC-A8F7-6D2E32EA05B1}"/>
                  </a:ext>
                </a:extLst>
              </p:cNvPr>
              <p:cNvSpPr>
                <a:spLocks noRot="1" noChangeAspect="1" noMove="1" noResize="1" noEditPoints="1" noAdjustHandles="1" noChangeArrowheads="1" noChangeShapeType="1" noTextEdit="1"/>
              </p:cNvSpPr>
              <p:nvPr/>
            </p:nvSpPr>
            <p:spPr>
              <a:xfrm>
                <a:off x="151429" y="4370327"/>
                <a:ext cx="6591807" cy="2273186"/>
              </a:xfrm>
              <a:prstGeom prst="rect">
                <a:avLst/>
              </a:prstGeom>
              <a:blipFill>
                <a:blip r:embed="rId2"/>
                <a:stretch>
                  <a:fillRect l="-1943" b="-40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AD69E6F4-1B5B-46E8-8616-6C449B562A4E}"/>
                  </a:ext>
                </a:extLst>
              </p:cNvPr>
              <p:cNvSpPr>
                <a:spLocks noChangeAspect="1"/>
              </p:cNvSpPr>
              <p:nvPr/>
            </p:nvSpPr>
            <p:spPr>
              <a:xfrm>
                <a:off x="7498080" y="872234"/>
                <a:ext cx="548640" cy="54864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800" b="0" i="1" dirty="0" smtClean="0">
                          <a:latin typeface="Cambria Math" panose="02040503050406030204" pitchFamily="18" charset="0"/>
                        </a:rPr>
                        <m:t>+</m:t>
                      </m:r>
                      <m:r>
                        <a:rPr lang="en-US" sz="2800" b="0" i="1" dirty="0" smtClean="0">
                          <a:latin typeface="Cambria Math" panose="02040503050406030204" pitchFamily="18" charset="0"/>
                        </a:rPr>
                        <m:t>𝑞</m:t>
                      </m:r>
                    </m:oMath>
                  </m:oMathPara>
                </a14:m>
                <a:endParaRPr lang="en-US" sz="2800" dirty="0"/>
              </a:p>
            </p:txBody>
          </p:sp>
        </mc:Choice>
        <mc:Fallback xmlns="">
          <p:sp>
            <p:nvSpPr>
              <p:cNvPr id="4" name="Oval 3">
                <a:extLst>
                  <a:ext uri="{FF2B5EF4-FFF2-40B4-BE49-F238E27FC236}">
                    <a16:creationId xmlns:a16="http://schemas.microsoft.com/office/drawing/2014/main" id="{AD69E6F4-1B5B-46E8-8616-6C449B562A4E}"/>
                  </a:ext>
                </a:extLst>
              </p:cNvPr>
              <p:cNvSpPr>
                <a:spLocks noRot="1" noChangeAspect="1" noMove="1" noResize="1" noEditPoints="1" noAdjustHandles="1" noChangeArrowheads="1" noChangeShapeType="1" noTextEdit="1"/>
              </p:cNvSpPr>
              <p:nvPr/>
            </p:nvSpPr>
            <p:spPr>
              <a:xfrm>
                <a:off x="7498080" y="872234"/>
                <a:ext cx="548640" cy="548640"/>
              </a:xfrm>
              <a:prstGeom prst="ellipse">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AEE8AD01-DF6F-4761-98B7-9104CA1341CE}"/>
                  </a:ext>
                </a:extLst>
              </p:cNvPr>
              <p:cNvSpPr>
                <a:spLocks noChangeAspect="1"/>
              </p:cNvSpPr>
              <p:nvPr/>
            </p:nvSpPr>
            <p:spPr>
              <a:xfrm>
                <a:off x="11155680" y="872234"/>
                <a:ext cx="548640" cy="54864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800" b="0" i="1" dirty="0" smtClean="0">
                          <a:latin typeface="Cambria Math" panose="02040503050406030204" pitchFamily="18" charset="0"/>
                        </a:rPr>
                        <m:t>−</m:t>
                      </m:r>
                      <m:r>
                        <a:rPr lang="en-US" sz="2800" b="0" i="1" dirty="0" smtClean="0">
                          <a:latin typeface="Cambria Math" panose="02040503050406030204" pitchFamily="18" charset="0"/>
                        </a:rPr>
                        <m:t>𝑞</m:t>
                      </m:r>
                    </m:oMath>
                  </m:oMathPara>
                </a14:m>
                <a:endParaRPr lang="en-US" sz="2800" dirty="0"/>
              </a:p>
            </p:txBody>
          </p:sp>
        </mc:Choice>
        <mc:Fallback xmlns="">
          <p:sp>
            <p:nvSpPr>
              <p:cNvPr id="5" name="Oval 4">
                <a:extLst>
                  <a:ext uri="{FF2B5EF4-FFF2-40B4-BE49-F238E27FC236}">
                    <a16:creationId xmlns:a16="http://schemas.microsoft.com/office/drawing/2014/main" id="{AEE8AD01-DF6F-4761-98B7-9104CA1341CE}"/>
                  </a:ext>
                </a:extLst>
              </p:cNvPr>
              <p:cNvSpPr>
                <a:spLocks noRot="1" noChangeAspect="1" noMove="1" noResize="1" noEditPoints="1" noAdjustHandles="1" noChangeArrowheads="1" noChangeShapeType="1" noTextEdit="1"/>
              </p:cNvSpPr>
              <p:nvPr/>
            </p:nvSpPr>
            <p:spPr>
              <a:xfrm>
                <a:off x="11155680" y="872234"/>
                <a:ext cx="548640" cy="548640"/>
              </a:xfrm>
              <a:prstGeom prst="ellipse">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DBB13A5-A42C-4EC4-B909-494B7FD0EA8F}"/>
                  </a:ext>
                </a:extLst>
              </p:cNvPr>
              <p:cNvSpPr>
                <a:spLocks noChangeAspect="1"/>
              </p:cNvSpPr>
              <p:nvPr/>
            </p:nvSpPr>
            <p:spPr>
              <a:xfrm>
                <a:off x="9326880" y="872234"/>
                <a:ext cx="548640" cy="54864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800" b="0" i="1" dirty="0" smtClean="0">
                          <a:latin typeface="Cambria Math" panose="02040503050406030204" pitchFamily="18" charset="0"/>
                        </a:rPr>
                        <m:t>−</m:t>
                      </m:r>
                      <m:r>
                        <a:rPr lang="en-US" sz="2800" b="0" i="1" dirty="0" smtClean="0">
                          <a:latin typeface="Cambria Math" panose="02040503050406030204" pitchFamily="18" charset="0"/>
                        </a:rPr>
                        <m:t>𝑞</m:t>
                      </m:r>
                    </m:oMath>
                  </m:oMathPara>
                </a14:m>
                <a:endParaRPr lang="en-US" sz="2800" dirty="0"/>
              </a:p>
            </p:txBody>
          </p:sp>
        </mc:Choice>
        <mc:Fallback xmlns="">
          <p:sp>
            <p:nvSpPr>
              <p:cNvPr id="6" name="Oval 5">
                <a:extLst>
                  <a:ext uri="{FF2B5EF4-FFF2-40B4-BE49-F238E27FC236}">
                    <a16:creationId xmlns:a16="http://schemas.microsoft.com/office/drawing/2014/main" id="{0DBB13A5-A42C-4EC4-B909-494B7FD0EA8F}"/>
                  </a:ext>
                </a:extLst>
              </p:cNvPr>
              <p:cNvSpPr>
                <a:spLocks noRot="1" noChangeAspect="1" noMove="1" noResize="1" noEditPoints="1" noAdjustHandles="1" noChangeArrowheads="1" noChangeShapeType="1" noTextEdit="1"/>
              </p:cNvSpPr>
              <p:nvPr/>
            </p:nvSpPr>
            <p:spPr>
              <a:xfrm>
                <a:off x="9326880" y="872234"/>
                <a:ext cx="548640" cy="548640"/>
              </a:xfrm>
              <a:prstGeom prst="ellipse">
                <a:avLst/>
              </a:prstGeom>
              <a:blipFill>
                <a:blip r:embed="rId4"/>
                <a:stretch>
                  <a:fillRect/>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61555D22-5EE0-414A-A622-B1A95DBA0DF9}"/>
              </a:ext>
            </a:extLst>
          </p:cNvPr>
          <p:cNvCxnSpPr/>
          <p:nvPr/>
        </p:nvCxnSpPr>
        <p:spPr>
          <a:xfrm>
            <a:off x="7772400" y="1704108"/>
            <a:ext cx="1828800" cy="0"/>
          </a:xfrm>
          <a:prstGeom prst="line">
            <a:avLst/>
          </a:prstGeom>
          <a:ln w="9525" cap="flat" cmpd="sng" algn="ctr">
            <a:solidFill>
              <a:schemeClr val="dk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cxnSp>
        <p:nvCxnSpPr>
          <p:cNvPr id="9" name="Straight Connector 8">
            <a:extLst>
              <a:ext uri="{FF2B5EF4-FFF2-40B4-BE49-F238E27FC236}">
                <a16:creationId xmlns:a16="http://schemas.microsoft.com/office/drawing/2014/main" id="{E92228E5-FF9B-4A74-A27F-05A3BE6523EC}"/>
              </a:ext>
            </a:extLst>
          </p:cNvPr>
          <p:cNvCxnSpPr/>
          <p:nvPr/>
        </p:nvCxnSpPr>
        <p:spPr>
          <a:xfrm>
            <a:off x="9601200" y="1704108"/>
            <a:ext cx="1828800" cy="0"/>
          </a:xfrm>
          <a:prstGeom prst="line">
            <a:avLst/>
          </a:prstGeom>
          <a:ln w="9525" cap="flat" cmpd="sng" algn="ctr">
            <a:solidFill>
              <a:schemeClr val="dk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6E6CD600-BBA3-469C-8DC7-4AF65BF3A77F}"/>
                  </a:ext>
                </a:extLst>
              </p:cNvPr>
              <p:cNvSpPr/>
              <p:nvPr/>
            </p:nvSpPr>
            <p:spPr>
              <a:xfrm>
                <a:off x="8443689" y="1725733"/>
                <a:ext cx="486222"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𝑑</m:t>
                      </m:r>
                    </m:oMath>
                  </m:oMathPara>
                </a14:m>
                <a:endParaRPr lang="en-US" sz="2800" dirty="0"/>
              </a:p>
            </p:txBody>
          </p:sp>
        </mc:Choice>
        <mc:Fallback xmlns="">
          <p:sp>
            <p:nvSpPr>
              <p:cNvPr id="10" name="Rectangle 9">
                <a:extLst>
                  <a:ext uri="{FF2B5EF4-FFF2-40B4-BE49-F238E27FC236}">
                    <a16:creationId xmlns:a16="http://schemas.microsoft.com/office/drawing/2014/main" id="{6E6CD600-BBA3-469C-8DC7-4AF65BF3A77F}"/>
                  </a:ext>
                </a:extLst>
              </p:cNvPr>
              <p:cNvSpPr>
                <a:spLocks noRot="1" noChangeAspect="1" noMove="1" noResize="1" noEditPoints="1" noAdjustHandles="1" noChangeArrowheads="1" noChangeShapeType="1" noTextEdit="1"/>
              </p:cNvSpPr>
              <p:nvPr/>
            </p:nvSpPr>
            <p:spPr>
              <a:xfrm>
                <a:off x="8443689" y="1725733"/>
                <a:ext cx="486222" cy="5232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9933AEB7-4DB2-4EBC-B305-5B98B05C40E3}"/>
                  </a:ext>
                </a:extLst>
              </p:cNvPr>
              <p:cNvSpPr/>
              <p:nvPr/>
            </p:nvSpPr>
            <p:spPr>
              <a:xfrm>
                <a:off x="10272489" y="1725733"/>
                <a:ext cx="486222"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𝑑</m:t>
                      </m:r>
                    </m:oMath>
                  </m:oMathPara>
                </a14:m>
                <a:endParaRPr lang="en-US" sz="2800" dirty="0"/>
              </a:p>
            </p:txBody>
          </p:sp>
        </mc:Choice>
        <mc:Fallback xmlns="">
          <p:sp>
            <p:nvSpPr>
              <p:cNvPr id="11" name="Rectangle 10">
                <a:extLst>
                  <a:ext uri="{FF2B5EF4-FFF2-40B4-BE49-F238E27FC236}">
                    <a16:creationId xmlns:a16="http://schemas.microsoft.com/office/drawing/2014/main" id="{9933AEB7-4DB2-4EBC-B305-5B98B05C40E3}"/>
                  </a:ext>
                </a:extLst>
              </p:cNvPr>
              <p:cNvSpPr>
                <a:spLocks noRot="1" noChangeAspect="1" noMove="1" noResize="1" noEditPoints="1" noAdjustHandles="1" noChangeArrowheads="1" noChangeShapeType="1" noTextEdit="1"/>
              </p:cNvSpPr>
              <p:nvPr/>
            </p:nvSpPr>
            <p:spPr>
              <a:xfrm>
                <a:off x="10272489" y="1725733"/>
                <a:ext cx="486222" cy="5232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630D396E-CCBB-45FB-92C5-FD6967BE4D4C}"/>
                  </a:ext>
                </a:extLst>
              </p:cNvPr>
              <p:cNvSpPr/>
              <p:nvPr/>
            </p:nvSpPr>
            <p:spPr>
              <a:xfrm>
                <a:off x="7539804" y="314791"/>
                <a:ext cx="465192"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b="0" i="0" smtClean="0">
                          <a:latin typeface="Cambria Math" panose="02040503050406030204" pitchFamily="18" charset="0"/>
                        </a:rPr>
                        <m:t>1</m:t>
                      </m:r>
                    </m:oMath>
                  </m:oMathPara>
                </a14:m>
                <a:endParaRPr lang="en-US" sz="2800" dirty="0"/>
              </a:p>
            </p:txBody>
          </p:sp>
        </mc:Choice>
        <mc:Fallback xmlns="">
          <p:sp>
            <p:nvSpPr>
              <p:cNvPr id="12" name="Rectangle 11">
                <a:extLst>
                  <a:ext uri="{FF2B5EF4-FFF2-40B4-BE49-F238E27FC236}">
                    <a16:creationId xmlns:a16="http://schemas.microsoft.com/office/drawing/2014/main" id="{630D396E-CCBB-45FB-92C5-FD6967BE4D4C}"/>
                  </a:ext>
                </a:extLst>
              </p:cNvPr>
              <p:cNvSpPr>
                <a:spLocks noRot="1" noChangeAspect="1" noMove="1" noResize="1" noEditPoints="1" noAdjustHandles="1" noChangeArrowheads="1" noChangeShapeType="1" noTextEdit="1"/>
              </p:cNvSpPr>
              <p:nvPr/>
            </p:nvSpPr>
            <p:spPr>
              <a:xfrm>
                <a:off x="7539804" y="314791"/>
                <a:ext cx="465192" cy="52322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BED0620D-80D7-4099-99FE-B49AFCF4DAA0}"/>
                  </a:ext>
                </a:extLst>
              </p:cNvPr>
              <p:cNvSpPr/>
              <p:nvPr/>
            </p:nvSpPr>
            <p:spPr>
              <a:xfrm>
                <a:off x="9368604" y="314791"/>
                <a:ext cx="465192"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b="0" i="0" smtClean="0">
                          <a:latin typeface="Cambria Math" panose="02040503050406030204" pitchFamily="18" charset="0"/>
                        </a:rPr>
                        <m:t>2</m:t>
                      </m:r>
                    </m:oMath>
                  </m:oMathPara>
                </a14:m>
                <a:endParaRPr lang="en-US" sz="2800" dirty="0"/>
              </a:p>
            </p:txBody>
          </p:sp>
        </mc:Choice>
        <mc:Fallback xmlns="">
          <p:sp>
            <p:nvSpPr>
              <p:cNvPr id="13" name="Rectangle 12">
                <a:extLst>
                  <a:ext uri="{FF2B5EF4-FFF2-40B4-BE49-F238E27FC236}">
                    <a16:creationId xmlns:a16="http://schemas.microsoft.com/office/drawing/2014/main" id="{BED0620D-80D7-4099-99FE-B49AFCF4DAA0}"/>
                  </a:ext>
                </a:extLst>
              </p:cNvPr>
              <p:cNvSpPr>
                <a:spLocks noRot="1" noChangeAspect="1" noMove="1" noResize="1" noEditPoints="1" noAdjustHandles="1" noChangeArrowheads="1" noChangeShapeType="1" noTextEdit="1"/>
              </p:cNvSpPr>
              <p:nvPr/>
            </p:nvSpPr>
            <p:spPr>
              <a:xfrm>
                <a:off x="9368604" y="314791"/>
                <a:ext cx="465192" cy="523220"/>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3A75D841-07FB-46FD-AC4B-60AF166783FA}"/>
                  </a:ext>
                </a:extLst>
              </p:cNvPr>
              <p:cNvSpPr/>
              <p:nvPr/>
            </p:nvSpPr>
            <p:spPr>
              <a:xfrm>
                <a:off x="11197404" y="314791"/>
                <a:ext cx="465192"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b="0" i="0" smtClean="0">
                          <a:latin typeface="Cambria Math" panose="02040503050406030204" pitchFamily="18" charset="0"/>
                        </a:rPr>
                        <m:t>3</m:t>
                      </m:r>
                    </m:oMath>
                  </m:oMathPara>
                </a14:m>
                <a:endParaRPr lang="en-US" sz="2800" dirty="0"/>
              </a:p>
            </p:txBody>
          </p:sp>
        </mc:Choice>
        <mc:Fallback xmlns="">
          <p:sp>
            <p:nvSpPr>
              <p:cNvPr id="14" name="Rectangle 13">
                <a:extLst>
                  <a:ext uri="{FF2B5EF4-FFF2-40B4-BE49-F238E27FC236}">
                    <a16:creationId xmlns:a16="http://schemas.microsoft.com/office/drawing/2014/main" id="{3A75D841-07FB-46FD-AC4B-60AF166783FA}"/>
                  </a:ext>
                </a:extLst>
              </p:cNvPr>
              <p:cNvSpPr>
                <a:spLocks noRot="1" noChangeAspect="1" noMove="1" noResize="1" noEditPoints="1" noAdjustHandles="1" noChangeArrowheads="1" noChangeShapeType="1" noTextEdit="1"/>
              </p:cNvSpPr>
              <p:nvPr/>
            </p:nvSpPr>
            <p:spPr>
              <a:xfrm>
                <a:off x="11197404" y="314791"/>
                <a:ext cx="465192" cy="523220"/>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57504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79383" y="1257300"/>
            <a:ext cx="7521591" cy="1562045"/>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114300" y="114300"/>
                <a:ext cx="11896725" cy="954107"/>
              </a:xfrm>
              <a:prstGeom prst="rect">
                <a:avLst/>
              </a:prstGeom>
              <a:noFill/>
            </p:spPr>
            <p:txBody>
              <a:bodyPr wrap="square" rtlCol="0">
                <a:spAutoFit/>
              </a:bodyPr>
              <a:lstStyle/>
              <a:p>
                <a:r>
                  <a:rPr lang="en-US" sz="2800"/>
                  <a:t>Three equal mass charges are released from rest at the positions shown on the </a:t>
                </a:r>
                <a14:m>
                  <m:oMath xmlns:m="http://schemas.openxmlformats.org/officeDocument/2006/math">
                    <m:r>
                      <a:rPr lang="en-US" sz="2800" b="0" i="1" smtClean="0">
                        <a:latin typeface="Cambria Math" panose="02040503050406030204" pitchFamily="18" charset="0"/>
                      </a:rPr>
                      <m:t>𝑥</m:t>
                    </m:r>
                  </m:oMath>
                </a14:m>
                <a:r>
                  <a:rPr lang="en-US" sz="2800"/>
                  <a:t>-axis. Which mass has the largest initial acceleration?</a:t>
                </a:r>
              </a:p>
            </p:txBody>
          </p:sp>
        </mc:Choice>
        <mc:Fallback xmlns="">
          <p:sp>
            <p:nvSpPr>
              <p:cNvPr id="3" name="TextBox 2"/>
              <p:cNvSpPr txBox="1">
                <a:spLocks noRot="1" noChangeAspect="1" noMove="1" noResize="1" noEditPoints="1" noAdjustHandles="1" noChangeArrowheads="1" noChangeShapeType="1" noTextEdit="1"/>
              </p:cNvSpPr>
              <p:nvPr/>
            </p:nvSpPr>
            <p:spPr>
              <a:xfrm>
                <a:off x="114300" y="114300"/>
                <a:ext cx="11896725" cy="954107"/>
              </a:xfrm>
              <a:prstGeom prst="rect">
                <a:avLst/>
              </a:prstGeom>
              <a:blipFill rotWithShape="0">
                <a:blip r:embed="rId3"/>
                <a:stretch>
                  <a:fillRect l="-1076" t="-6410" b="-17949"/>
                </a:stretch>
              </a:blipFill>
            </p:spPr>
            <p:txBody>
              <a:bodyPr/>
              <a:lstStyle/>
              <a:p>
                <a:r>
                  <a:rPr lang="en-US">
                    <a:noFill/>
                  </a:rPr>
                  <a:t> </a:t>
                </a:r>
              </a:p>
            </p:txBody>
          </p:sp>
        </mc:Fallback>
      </mc:AlternateContent>
      <p:sp>
        <p:nvSpPr>
          <p:cNvPr id="4" name="TextBox 3"/>
          <p:cNvSpPr txBox="1"/>
          <p:nvPr/>
        </p:nvSpPr>
        <p:spPr>
          <a:xfrm>
            <a:off x="114300" y="3371850"/>
            <a:ext cx="8731365" cy="3323987"/>
          </a:xfrm>
          <a:prstGeom prst="rect">
            <a:avLst/>
          </a:prstGeom>
          <a:noFill/>
        </p:spPr>
        <p:txBody>
          <a:bodyPr wrap="none" rtlCol="0">
            <a:spAutoFit/>
          </a:bodyPr>
          <a:lstStyle/>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C</a:t>
            </a:r>
          </a:p>
          <a:p>
            <a:pPr marL="514350" indent="-514350">
              <a:lnSpc>
                <a:spcPct val="150000"/>
              </a:lnSpc>
              <a:buAutoNum type="alphaUcParenR"/>
            </a:pPr>
            <a:r>
              <a:rPr lang="en-US" sz="2800"/>
              <a:t>Two of the masses tie for the largest initial acceleration</a:t>
            </a:r>
          </a:p>
          <a:p>
            <a:pPr marL="514350" indent="-514350">
              <a:lnSpc>
                <a:spcPct val="150000"/>
              </a:lnSpc>
              <a:buAutoNum type="alphaUcParenR"/>
            </a:pPr>
            <a:r>
              <a:rPr lang="en-US" sz="2800"/>
              <a:t>None of these</a:t>
            </a:r>
          </a:p>
        </p:txBody>
      </p:sp>
    </p:spTree>
    <p:extLst>
      <p:ext uri="{BB962C8B-B14F-4D97-AF65-F5344CB8AC3E}">
        <p14:creationId xmlns:p14="http://schemas.microsoft.com/office/powerpoint/2010/main" val="312257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067" y="199672"/>
            <a:ext cx="11383224" cy="523220"/>
          </a:xfrm>
          <a:prstGeom prst="rect">
            <a:avLst/>
          </a:prstGeom>
        </p:spPr>
        <p:txBody>
          <a:bodyPr wrap="square">
            <a:spAutoFit/>
          </a:bodyPr>
          <a:lstStyle/>
          <a:p>
            <a:r>
              <a:rPr lang="en-US" sz="2800"/>
              <a:t>Consider the charge configuration shown below.</a:t>
            </a:r>
          </a:p>
        </p:txBody>
      </p:sp>
      <p:pic>
        <p:nvPicPr>
          <p:cNvPr id="4" name="Picture 3"/>
          <p:cNvPicPr>
            <a:picLocks noChangeAspect="1"/>
          </p:cNvPicPr>
          <p:nvPr/>
        </p:nvPicPr>
        <p:blipFill>
          <a:blip r:embed="rId2"/>
          <a:stretch>
            <a:fillRect/>
          </a:stretch>
        </p:blipFill>
        <p:spPr>
          <a:xfrm>
            <a:off x="350068" y="722892"/>
            <a:ext cx="2746218" cy="2608524"/>
          </a:xfrm>
          <a:prstGeom prst="rect">
            <a:avLst/>
          </a:prstGeom>
          <a:ln>
            <a:noFill/>
          </a:ln>
        </p:spPr>
        <p:style>
          <a:lnRef idx="2">
            <a:schemeClr val="dk1"/>
          </a:lnRef>
          <a:fillRef idx="1">
            <a:schemeClr val="lt1"/>
          </a:fillRef>
          <a:effectRef idx="0">
            <a:schemeClr val="dk1"/>
          </a:effectRef>
          <a:fontRef idx="minor">
            <a:schemeClr val="dk1"/>
          </a:fontRef>
        </p:style>
      </p:pic>
      <p:pic>
        <p:nvPicPr>
          <p:cNvPr id="5" name="Picture 4"/>
          <p:cNvPicPr>
            <a:picLocks noChangeAspect="1"/>
          </p:cNvPicPr>
          <p:nvPr/>
        </p:nvPicPr>
        <p:blipFill>
          <a:blip r:embed="rId3"/>
          <a:stretch>
            <a:fillRect/>
          </a:stretch>
        </p:blipFill>
        <p:spPr>
          <a:xfrm>
            <a:off x="350067" y="4347784"/>
            <a:ext cx="2945394" cy="2509476"/>
          </a:xfrm>
          <a:prstGeom prst="rect">
            <a:avLst/>
          </a:prstGeom>
          <a:ln>
            <a:noFill/>
          </a:ln>
        </p:spPr>
        <p:style>
          <a:lnRef idx="2">
            <a:schemeClr val="dk1"/>
          </a:lnRef>
          <a:fillRef idx="1">
            <a:schemeClr val="lt1"/>
          </a:fillRef>
          <a:effectRef idx="0">
            <a:schemeClr val="dk1"/>
          </a:effectRef>
          <a:fontRef idx="minor">
            <a:schemeClr val="dk1"/>
          </a:fontRef>
        </p:style>
      </p:pic>
      <p:sp>
        <p:nvSpPr>
          <p:cNvPr id="7" name="Rectangle 6"/>
          <p:cNvSpPr/>
          <p:nvPr/>
        </p:nvSpPr>
        <p:spPr>
          <a:xfrm>
            <a:off x="350067" y="3729036"/>
            <a:ext cx="8454302" cy="523220"/>
          </a:xfrm>
          <a:prstGeom prst="rect">
            <a:avLst/>
          </a:prstGeom>
        </p:spPr>
        <p:txBody>
          <a:bodyPr wrap="none">
            <a:spAutoFit/>
          </a:bodyPr>
          <a:lstStyle/>
          <a:p>
            <a:r>
              <a:rPr lang="en-US" sz="2800"/>
              <a:t>What is the direction of the net force on the +q charge?</a:t>
            </a:r>
          </a:p>
        </p:txBody>
      </p:sp>
    </p:spTree>
    <p:extLst>
      <p:ext uri="{BB962C8B-B14F-4D97-AF65-F5344CB8AC3E}">
        <p14:creationId xmlns:p14="http://schemas.microsoft.com/office/powerpoint/2010/main" val="2186171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114211"/>
            <a:ext cx="7878536" cy="1384995"/>
          </a:xfrm>
          <a:prstGeom prst="rect">
            <a:avLst/>
          </a:prstGeom>
        </p:spPr>
        <p:txBody>
          <a:bodyPr wrap="square">
            <a:spAutoFit/>
          </a:bodyPr>
          <a:lstStyle/>
          <a:p>
            <a:r>
              <a:rPr lang="en-US" sz="2800" dirty="0"/>
              <a:t>Charges (not shown) create a </a:t>
            </a:r>
            <a:r>
              <a:rPr lang="en-US" sz="2800" i="1" dirty="0"/>
              <a:t>uniform</a:t>
            </a:r>
            <a:r>
              <a:rPr lang="en-US" sz="2800" dirty="0"/>
              <a:t> electric field in space as shown. When a 4 C charge is placed, it feels a force of 12 N.</a:t>
            </a:r>
          </a:p>
        </p:txBody>
      </p:sp>
      <p:cxnSp>
        <p:nvCxnSpPr>
          <p:cNvPr id="18" name="Straight Arrow Connector 17"/>
          <p:cNvCxnSpPr/>
          <p:nvPr/>
        </p:nvCxnSpPr>
        <p:spPr>
          <a:xfrm>
            <a:off x="8693625" y="560610"/>
            <a:ext cx="2743200"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8693625" y="865410"/>
            <a:ext cx="2743200"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8693625" y="1170210"/>
            <a:ext cx="2743200"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8693625" y="1475010"/>
            <a:ext cx="2743200"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693625" y="1779810"/>
            <a:ext cx="2743200"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693625" y="2084610"/>
            <a:ext cx="2743200"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p:cNvSpPr>
            <a:spLocks noChangeAspect="1"/>
          </p:cNvSpPr>
          <p:nvPr/>
        </p:nvSpPr>
        <p:spPr>
          <a:xfrm>
            <a:off x="9703275" y="1120041"/>
            <a:ext cx="457200" cy="457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 name="TextBox 26"/>
          <p:cNvSpPr txBox="1"/>
          <p:nvPr/>
        </p:nvSpPr>
        <p:spPr>
          <a:xfrm>
            <a:off x="9744965" y="1019701"/>
            <a:ext cx="373820" cy="523220"/>
          </a:xfrm>
          <a:prstGeom prst="rect">
            <a:avLst/>
          </a:prstGeom>
          <a:noFill/>
        </p:spPr>
        <p:txBody>
          <a:bodyPr wrap="none" rtlCol="0">
            <a:spAutoFit/>
          </a:bodyPr>
          <a:lstStyle/>
          <a:p>
            <a:r>
              <a:rPr lang="en-US" sz="2800"/>
              <a:t>q</a:t>
            </a:r>
          </a:p>
        </p:txBody>
      </p:sp>
      <p:sp>
        <p:nvSpPr>
          <p:cNvPr id="29" name="Rectangle 28"/>
          <p:cNvSpPr/>
          <p:nvPr/>
        </p:nvSpPr>
        <p:spPr>
          <a:xfrm>
            <a:off x="285750" y="2578730"/>
            <a:ext cx="11544300" cy="4118948"/>
          </a:xfrm>
          <a:prstGeom prst="rect">
            <a:avLst/>
          </a:prstGeom>
        </p:spPr>
        <p:txBody>
          <a:bodyPr wrap="square">
            <a:spAutoFit/>
          </a:bodyPr>
          <a:lstStyle/>
          <a:p>
            <a:r>
              <a:rPr lang="en-US" sz="2800" dirty="0"/>
              <a:t>If this charge is removed and a 6 C charge is placed at that point instead, what force will it feel?</a:t>
            </a:r>
          </a:p>
          <a:p>
            <a:pPr marL="514350" indent="-514350">
              <a:lnSpc>
                <a:spcPct val="150000"/>
              </a:lnSpc>
              <a:buAutoNum type="alphaUcParenR"/>
            </a:pPr>
            <a:r>
              <a:rPr lang="en-US" sz="2800" dirty="0"/>
              <a:t>8 N</a:t>
            </a:r>
          </a:p>
          <a:p>
            <a:pPr marL="514350" indent="-514350">
              <a:lnSpc>
                <a:spcPct val="150000"/>
              </a:lnSpc>
              <a:buAutoNum type="alphaUcParenR"/>
            </a:pPr>
            <a:r>
              <a:rPr lang="en-US" sz="2800" dirty="0"/>
              <a:t>12 N</a:t>
            </a:r>
          </a:p>
          <a:p>
            <a:pPr marL="514350" indent="-514350">
              <a:lnSpc>
                <a:spcPct val="150000"/>
              </a:lnSpc>
              <a:buAutoNum type="alphaUcParenR"/>
            </a:pPr>
            <a:r>
              <a:rPr lang="en-US" sz="2800" dirty="0"/>
              <a:t>18 N</a:t>
            </a:r>
          </a:p>
          <a:p>
            <a:pPr marL="514350" indent="-514350">
              <a:lnSpc>
                <a:spcPct val="150000"/>
              </a:lnSpc>
              <a:buAutoNum type="alphaUcParenR"/>
            </a:pPr>
            <a:r>
              <a:rPr lang="en-US" sz="2800" dirty="0"/>
              <a:t>24 N</a:t>
            </a:r>
          </a:p>
          <a:p>
            <a:pPr marL="514350" indent="-514350">
              <a:lnSpc>
                <a:spcPct val="150000"/>
              </a:lnSpc>
              <a:buAutoNum type="alphaUcParenR"/>
            </a:pPr>
            <a:r>
              <a:rPr lang="en-US" sz="2800" dirty="0"/>
              <a:t>no force</a:t>
            </a:r>
          </a:p>
        </p:txBody>
      </p:sp>
    </p:spTree>
    <p:extLst>
      <p:ext uri="{BB962C8B-B14F-4D97-AF65-F5344CB8AC3E}">
        <p14:creationId xmlns:p14="http://schemas.microsoft.com/office/powerpoint/2010/main" val="862388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4066" y="167902"/>
            <a:ext cx="11472334" cy="954107"/>
          </a:xfrm>
          <a:prstGeom prst="rect">
            <a:avLst/>
          </a:prstGeom>
        </p:spPr>
        <p:txBody>
          <a:bodyPr wrap="square">
            <a:spAutoFit/>
          </a:bodyPr>
          <a:lstStyle/>
          <a:p>
            <a:r>
              <a:rPr lang="en-US" sz="2800"/>
              <a:t>An electric dipole (+Q and –Q separated by a small distance s) is placed along the x-axis as shown.</a:t>
            </a:r>
          </a:p>
        </p:txBody>
      </p:sp>
      <p:sp>
        <p:nvSpPr>
          <p:cNvPr id="5" name="Rectangle 4"/>
          <p:cNvSpPr/>
          <p:nvPr/>
        </p:nvSpPr>
        <p:spPr>
          <a:xfrm>
            <a:off x="364066" y="3768778"/>
            <a:ext cx="8678333" cy="2893100"/>
          </a:xfrm>
          <a:prstGeom prst="rect">
            <a:avLst/>
          </a:prstGeom>
        </p:spPr>
        <p:txBody>
          <a:bodyPr wrap="square">
            <a:spAutoFit/>
          </a:bodyPr>
          <a:lstStyle/>
          <a:p>
            <a:r>
              <a:rPr lang="en-US" sz="2800" dirty="0"/>
              <a:t>The positive test charge, +q, feels a </a:t>
            </a:r>
            <a:r>
              <a:rPr lang="en-US" sz="2800" i="1" dirty="0"/>
              <a:t>net</a:t>
            </a:r>
            <a:r>
              <a:rPr lang="en-US" sz="2800" dirty="0"/>
              <a:t> force that is…</a:t>
            </a:r>
          </a:p>
          <a:p>
            <a:endParaRPr lang="en-US" sz="2800" dirty="0"/>
          </a:p>
          <a:p>
            <a:pPr marL="514350" indent="-514350">
              <a:lnSpc>
                <a:spcPct val="150000"/>
              </a:lnSpc>
              <a:buAutoNum type="alphaUcParenR"/>
            </a:pPr>
            <a:r>
              <a:rPr lang="en-US" sz="2800" dirty="0"/>
              <a:t>zero.</a:t>
            </a:r>
          </a:p>
          <a:p>
            <a:pPr marL="514350" indent="-514350">
              <a:lnSpc>
                <a:spcPct val="150000"/>
              </a:lnSpc>
              <a:buAutoNum type="alphaUcParenR"/>
            </a:pPr>
            <a:r>
              <a:rPr lang="en-US" sz="2800" dirty="0"/>
              <a:t>to the right.</a:t>
            </a:r>
          </a:p>
          <a:p>
            <a:pPr marL="514350" indent="-514350">
              <a:lnSpc>
                <a:spcPct val="150000"/>
              </a:lnSpc>
              <a:buAutoNum type="alphaUcParenR"/>
            </a:pPr>
            <a:r>
              <a:rPr lang="en-US" sz="2800" dirty="0"/>
              <a:t>to the left. </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2345" t="33713" r="17448" b="57088"/>
          <a:stretch/>
        </p:blipFill>
        <p:spPr bwMode="auto">
          <a:xfrm>
            <a:off x="2663363" y="1193204"/>
            <a:ext cx="6873740" cy="1177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896099" y="1150549"/>
            <a:ext cx="413896" cy="646331"/>
          </a:xfrm>
          <a:prstGeom prst="rect">
            <a:avLst/>
          </a:prstGeom>
          <a:noFill/>
        </p:spPr>
        <p:txBody>
          <a:bodyPr wrap="none" rtlCol="0">
            <a:spAutoFit/>
          </a:bodyPr>
          <a:lstStyle/>
          <a:p>
            <a:r>
              <a:rPr lang="en-US" sz="3600"/>
              <a:t>+</a:t>
            </a:r>
          </a:p>
        </p:txBody>
      </p:sp>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3201571" y="1698443"/>
              <a:ext cx="1585800" cy="325080"/>
            </p14:xfrm>
          </p:contentPart>
        </mc:Choice>
        <mc:Fallback xmlns="">
          <p:pic>
            <p:nvPicPr>
              <p:cNvPr id="4" name="Ink 3"/>
              <p:cNvPicPr/>
              <p:nvPr/>
            </p:nvPicPr>
            <p:blipFill>
              <a:blip r:embed="rId4"/>
              <a:stretch>
                <a:fillRect/>
              </a:stretch>
            </p:blipFill>
            <p:spPr>
              <a:xfrm>
                <a:off x="3182491" y="1677203"/>
                <a:ext cx="1626120" cy="3657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1" name="Ink 10"/>
              <p14:cNvContentPartPr/>
              <p14:nvPr/>
            </p14:nvContentPartPr>
            <p14:xfrm>
              <a:off x="7091731" y="1727963"/>
              <a:ext cx="320040" cy="285120"/>
            </p14:xfrm>
          </p:contentPart>
        </mc:Choice>
        <mc:Fallback xmlns="">
          <p:pic>
            <p:nvPicPr>
              <p:cNvPr id="11" name="Ink 10"/>
              <p:cNvPicPr/>
              <p:nvPr/>
            </p:nvPicPr>
            <p:blipFill>
              <a:blip r:embed="rId6"/>
              <a:stretch>
                <a:fillRect/>
              </a:stretch>
            </p:blipFill>
            <p:spPr>
              <a:xfrm>
                <a:off x="7071931" y="1710683"/>
                <a:ext cx="361080" cy="322560"/>
              </a:xfrm>
              <a:prstGeom prst="rect">
                <a:avLst/>
              </a:prstGeom>
            </p:spPr>
          </p:pic>
        </mc:Fallback>
      </mc:AlternateContent>
    </p:spTree>
    <p:extLst>
      <p:ext uri="{BB962C8B-B14F-4D97-AF65-F5344CB8AC3E}">
        <p14:creationId xmlns:p14="http://schemas.microsoft.com/office/powerpoint/2010/main" val="3446295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4066" y="167902"/>
            <a:ext cx="11472334" cy="954107"/>
          </a:xfrm>
          <a:prstGeom prst="rect">
            <a:avLst/>
          </a:prstGeom>
        </p:spPr>
        <p:txBody>
          <a:bodyPr wrap="square">
            <a:spAutoFit/>
          </a:bodyPr>
          <a:lstStyle/>
          <a:p>
            <a:r>
              <a:rPr lang="en-US" sz="2800"/>
              <a:t>An electric dipole (+Q and –Q separated by a small distance s) is placed along the x-axis as shown.</a:t>
            </a:r>
          </a:p>
        </p:txBody>
      </p:sp>
      <p:sp>
        <p:nvSpPr>
          <p:cNvPr id="5" name="Rectangle 4"/>
          <p:cNvSpPr/>
          <p:nvPr/>
        </p:nvSpPr>
        <p:spPr>
          <a:xfrm>
            <a:off x="364066" y="3814285"/>
            <a:ext cx="11472334" cy="2893100"/>
          </a:xfrm>
          <a:prstGeom prst="rect">
            <a:avLst/>
          </a:prstGeom>
        </p:spPr>
        <p:txBody>
          <a:bodyPr wrap="square">
            <a:spAutoFit/>
          </a:bodyPr>
          <a:lstStyle/>
          <a:p>
            <a:r>
              <a:rPr lang="en-US" sz="2800"/>
              <a:t>If the test charge +q is removed, the electric field at position A is…</a:t>
            </a:r>
          </a:p>
          <a:p>
            <a:endParaRPr lang="en-US" sz="2800"/>
          </a:p>
          <a:p>
            <a:pPr marL="514350" indent="-514350">
              <a:lnSpc>
                <a:spcPct val="150000"/>
              </a:lnSpc>
              <a:buAutoNum type="alphaUcParenR"/>
            </a:pPr>
            <a:r>
              <a:rPr lang="en-US" sz="2800"/>
              <a:t>zero.</a:t>
            </a:r>
          </a:p>
          <a:p>
            <a:pPr marL="514350" indent="-514350">
              <a:lnSpc>
                <a:spcPct val="150000"/>
              </a:lnSpc>
              <a:buAutoNum type="alphaUcParenR"/>
            </a:pPr>
            <a:r>
              <a:rPr lang="en-US" sz="2800"/>
              <a:t>to the right.</a:t>
            </a:r>
          </a:p>
          <a:p>
            <a:pPr marL="514350" indent="-514350">
              <a:lnSpc>
                <a:spcPct val="150000"/>
              </a:lnSpc>
              <a:buAutoNum type="alphaUcParenR"/>
            </a:pPr>
            <a:r>
              <a:rPr lang="en-US" sz="2800"/>
              <a:t>to the left. </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2345" t="33713" r="17448" b="57088"/>
          <a:stretch/>
        </p:blipFill>
        <p:spPr bwMode="auto">
          <a:xfrm>
            <a:off x="2663363" y="1193204"/>
            <a:ext cx="6873740" cy="1177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69667" y="1591733"/>
            <a:ext cx="393056" cy="523220"/>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sz="2800"/>
              <a:t>A</a:t>
            </a:r>
          </a:p>
        </p:txBody>
      </p:sp>
      <p:sp>
        <p:nvSpPr>
          <p:cNvPr id="7" name="Rectangle 6"/>
          <p:cNvSpPr/>
          <p:nvPr/>
        </p:nvSpPr>
        <p:spPr>
          <a:xfrm>
            <a:off x="6976533" y="1320800"/>
            <a:ext cx="643467" cy="27093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8" name="Ink 7"/>
              <p14:cNvContentPartPr/>
              <p14:nvPr/>
            </p14:nvContentPartPr>
            <p14:xfrm>
              <a:off x="3181771" y="1702403"/>
              <a:ext cx="1596240" cy="330120"/>
            </p14:xfrm>
          </p:contentPart>
        </mc:Choice>
        <mc:Fallback xmlns="">
          <p:pic>
            <p:nvPicPr>
              <p:cNvPr id="8" name="Ink 7"/>
              <p:cNvPicPr/>
              <p:nvPr/>
            </p:nvPicPr>
            <p:blipFill>
              <a:blip r:embed="rId4"/>
              <a:stretch>
                <a:fillRect/>
              </a:stretch>
            </p:blipFill>
            <p:spPr>
              <a:xfrm>
                <a:off x="3163051" y="1685483"/>
                <a:ext cx="1636200" cy="366120"/>
              </a:xfrm>
              <a:prstGeom prst="rect">
                <a:avLst/>
              </a:prstGeom>
            </p:spPr>
          </p:pic>
        </mc:Fallback>
      </mc:AlternateContent>
    </p:spTree>
    <p:extLst>
      <p:ext uri="{BB962C8B-B14F-4D97-AF65-F5344CB8AC3E}">
        <p14:creationId xmlns:p14="http://schemas.microsoft.com/office/powerpoint/2010/main" val="2751072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4066" y="167902"/>
            <a:ext cx="11472334" cy="954107"/>
          </a:xfrm>
          <a:prstGeom prst="rect">
            <a:avLst/>
          </a:prstGeom>
        </p:spPr>
        <p:txBody>
          <a:bodyPr wrap="square">
            <a:spAutoFit/>
          </a:bodyPr>
          <a:lstStyle/>
          <a:p>
            <a:r>
              <a:rPr lang="en-US" sz="2800"/>
              <a:t>An electric dipole (+Q and –Q separated by a small distance s) is placed along the x-axis as shown.</a:t>
            </a:r>
          </a:p>
        </p:txBody>
      </p:sp>
      <p:sp>
        <p:nvSpPr>
          <p:cNvPr id="5" name="Rectangle 4"/>
          <p:cNvSpPr/>
          <p:nvPr/>
        </p:nvSpPr>
        <p:spPr>
          <a:xfrm>
            <a:off x="364066" y="3432228"/>
            <a:ext cx="11472334" cy="3323987"/>
          </a:xfrm>
          <a:prstGeom prst="rect">
            <a:avLst/>
          </a:prstGeom>
        </p:spPr>
        <p:txBody>
          <a:bodyPr wrap="square">
            <a:spAutoFit/>
          </a:bodyPr>
          <a:lstStyle/>
          <a:p>
            <a:r>
              <a:rPr lang="en-US" sz="2800"/>
              <a:t>If a negative test charge, -q, is used to measure the electric field at A, the electric field at A is…</a:t>
            </a:r>
          </a:p>
          <a:p>
            <a:endParaRPr lang="en-US" sz="2800"/>
          </a:p>
          <a:p>
            <a:pPr marL="514350" indent="-514350">
              <a:lnSpc>
                <a:spcPct val="150000"/>
              </a:lnSpc>
              <a:buAutoNum type="alphaUcParenR"/>
            </a:pPr>
            <a:r>
              <a:rPr lang="en-US" sz="2800"/>
              <a:t>zero.</a:t>
            </a:r>
          </a:p>
          <a:p>
            <a:pPr marL="514350" indent="-514350">
              <a:lnSpc>
                <a:spcPct val="150000"/>
              </a:lnSpc>
              <a:buAutoNum type="alphaUcParenR"/>
            </a:pPr>
            <a:r>
              <a:rPr lang="en-US" sz="2800"/>
              <a:t>to the right.</a:t>
            </a:r>
          </a:p>
          <a:p>
            <a:pPr marL="514350" indent="-514350">
              <a:lnSpc>
                <a:spcPct val="150000"/>
              </a:lnSpc>
              <a:buAutoNum type="alphaUcParenR"/>
            </a:pPr>
            <a:r>
              <a:rPr lang="en-US" sz="2800"/>
              <a:t>to the left. </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2345" t="33713" r="17448" b="57088"/>
          <a:stretch/>
        </p:blipFill>
        <p:spPr bwMode="auto">
          <a:xfrm>
            <a:off x="2663363" y="1193204"/>
            <a:ext cx="6873740" cy="1177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069667" y="2109054"/>
            <a:ext cx="393056" cy="523220"/>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sz="2800"/>
              <a:t>A</a:t>
            </a:r>
          </a:p>
        </p:txBody>
      </p:sp>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3187171" y="1681523"/>
              <a:ext cx="1575360" cy="340200"/>
            </p14:xfrm>
          </p:contentPart>
        </mc:Choice>
        <mc:Fallback xmlns="">
          <p:pic>
            <p:nvPicPr>
              <p:cNvPr id="4" name="Ink 3"/>
              <p:cNvPicPr/>
              <p:nvPr/>
            </p:nvPicPr>
            <p:blipFill>
              <a:blip r:embed="rId4"/>
              <a:stretch>
                <a:fillRect/>
              </a:stretch>
            </p:blipFill>
            <p:spPr>
              <a:xfrm>
                <a:off x="3168811" y="1667483"/>
                <a:ext cx="1614960" cy="373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p14:cNvContentPartPr/>
              <p14:nvPr/>
            </p14:nvContentPartPr>
            <p14:xfrm>
              <a:off x="7100731" y="1723283"/>
              <a:ext cx="320400" cy="282240"/>
            </p14:xfrm>
          </p:contentPart>
        </mc:Choice>
        <mc:Fallback xmlns="">
          <p:pic>
            <p:nvPicPr>
              <p:cNvPr id="10" name="Ink 9"/>
              <p:cNvPicPr/>
              <p:nvPr/>
            </p:nvPicPr>
            <p:blipFill>
              <a:blip r:embed="rId6"/>
              <a:stretch>
                <a:fillRect/>
              </a:stretch>
            </p:blipFill>
            <p:spPr>
              <a:xfrm>
                <a:off x="7080931" y="1705283"/>
                <a:ext cx="361800" cy="320400"/>
              </a:xfrm>
              <a:prstGeom prst="rect">
                <a:avLst/>
              </a:prstGeom>
            </p:spPr>
          </p:pic>
        </mc:Fallback>
      </mc:AlternateContent>
    </p:spTree>
    <p:extLst>
      <p:ext uri="{BB962C8B-B14F-4D97-AF65-F5344CB8AC3E}">
        <p14:creationId xmlns:p14="http://schemas.microsoft.com/office/powerpoint/2010/main" val="326997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2465" y="159435"/>
            <a:ext cx="11633201" cy="954107"/>
          </a:xfrm>
          <a:prstGeom prst="rect">
            <a:avLst/>
          </a:prstGeom>
        </p:spPr>
        <p:txBody>
          <a:bodyPr wrap="square">
            <a:spAutoFit/>
          </a:bodyPr>
          <a:lstStyle/>
          <a:p>
            <a:r>
              <a:rPr lang="en-US" sz="2800" dirty="0"/>
              <a:t>Which is the correct direction of the electric field created by charge -Q at the location shown (above and left of the charge)? </a:t>
            </a:r>
          </a:p>
        </p:txBody>
      </p:sp>
      <p:sp>
        <p:nvSpPr>
          <p:cNvPr id="5" name="Oval 6"/>
          <p:cNvSpPr>
            <a:spLocks noChangeArrowheads="1"/>
          </p:cNvSpPr>
          <p:nvPr/>
        </p:nvSpPr>
        <p:spPr bwMode="auto">
          <a:xfrm>
            <a:off x="4349750" y="1989896"/>
            <a:ext cx="152400" cy="152400"/>
          </a:xfrm>
          <a:prstGeom prst="ellipse">
            <a:avLst/>
          </a:prstGeom>
          <a:solidFill>
            <a:schemeClr val="accent1"/>
          </a:solidFill>
          <a:ln w="9525" algn="ctr">
            <a:solidFill>
              <a:schemeClr val="tx1"/>
            </a:solidFill>
            <a:round/>
            <a:headEnd/>
            <a:tailEnd/>
          </a:ln>
          <a:effectLst/>
        </p:spPr>
        <p:txBody>
          <a:bodyPr anchor="ctr">
            <a:spAutoFit/>
          </a:bodyPr>
          <a:lstStyle/>
          <a:p>
            <a:endParaRPr lang="en-US"/>
          </a:p>
        </p:txBody>
      </p:sp>
      <p:sp>
        <p:nvSpPr>
          <p:cNvPr id="6" name="Line 7"/>
          <p:cNvSpPr>
            <a:spLocks noChangeShapeType="1"/>
          </p:cNvSpPr>
          <p:nvPr/>
        </p:nvSpPr>
        <p:spPr bwMode="auto">
          <a:xfrm>
            <a:off x="4425950" y="2066096"/>
            <a:ext cx="457200" cy="3810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7" name="Line 8"/>
          <p:cNvSpPr>
            <a:spLocks noChangeShapeType="1"/>
          </p:cNvSpPr>
          <p:nvPr/>
        </p:nvSpPr>
        <p:spPr bwMode="auto">
          <a:xfrm flipH="1" flipV="1">
            <a:off x="3968750" y="1685096"/>
            <a:ext cx="457200" cy="3810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8" name="Line 9"/>
          <p:cNvSpPr>
            <a:spLocks noChangeShapeType="1"/>
          </p:cNvSpPr>
          <p:nvPr/>
        </p:nvSpPr>
        <p:spPr bwMode="auto">
          <a:xfrm>
            <a:off x="4425950" y="2066096"/>
            <a:ext cx="0" cy="6096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9" name="Line 10"/>
          <p:cNvSpPr>
            <a:spLocks noChangeShapeType="1"/>
          </p:cNvSpPr>
          <p:nvPr/>
        </p:nvSpPr>
        <p:spPr bwMode="auto">
          <a:xfrm flipV="1">
            <a:off x="4425950" y="1608896"/>
            <a:ext cx="457200" cy="4572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10" name="Text Box 11"/>
          <p:cNvSpPr txBox="1">
            <a:spLocks noChangeArrowheads="1"/>
          </p:cNvSpPr>
          <p:nvPr/>
        </p:nvSpPr>
        <p:spPr bwMode="auto">
          <a:xfrm>
            <a:off x="3548063" y="1445384"/>
            <a:ext cx="420687" cy="519112"/>
          </a:xfrm>
          <a:prstGeom prst="rect">
            <a:avLst/>
          </a:prstGeom>
          <a:noFill/>
          <a:ln w="9525" algn="ctr">
            <a:noFill/>
            <a:miter lim="800000"/>
            <a:headEnd/>
            <a:tailEnd/>
          </a:ln>
          <a:effectLst/>
        </p:spPr>
        <p:txBody>
          <a:bodyPr wrap="none">
            <a:spAutoFit/>
          </a:bodyPr>
          <a:lstStyle/>
          <a:p>
            <a:pPr algn="ctr" eaLnBrk="1" hangingPunct="1"/>
            <a:r>
              <a:rPr lang="en-US" sz="2800">
                <a:cs typeface="Arial" charset="0"/>
              </a:rPr>
              <a:t>A</a:t>
            </a:r>
          </a:p>
        </p:txBody>
      </p:sp>
      <p:sp>
        <p:nvSpPr>
          <p:cNvPr id="11" name="Text Box 12"/>
          <p:cNvSpPr txBox="1">
            <a:spLocks noChangeArrowheads="1"/>
          </p:cNvSpPr>
          <p:nvPr/>
        </p:nvSpPr>
        <p:spPr bwMode="auto">
          <a:xfrm>
            <a:off x="4843463" y="1456496"/>
            <a:ext cx="420687" cy="519113"/>
          </a:xfrm>
          <a:prstGeom prst="rect">
            <a:avLst/>
          </a:prstGeom>
          <a:noFill/>
          <a:ln w="9525" algn="ctr">
            <a:noFill/>
            <a:miter lim="800000"/>
            <a:headEnd/>
            <a:tailEnd/>
          </a:ln>
          <a:effectLst/>
        </p:spPr>
        <p:txBody>
          <a:bodyPr wrap="none">
            <a:spAutoFit/>
          </a:bodyPr>
          <a:lstStyle/>
          <a:p>
            <a:pPr algn="ctr" eaLnBrk="1" hangingPunct="1"/>
            <a:r>
              <a:rPr lang="en-US" sz="2800">
                <a:cs typeface="Arial" charset="0"/>
              </a:rPr>
              <a:t>B</a:t>
            </a:r>
          </a:p>
        </p:txBody>
      </p:sp>
      <p:sp>
        <p:nvSpPr>
          <p:cNvPr id="13" name="Text Box 14"/>
          <p:cNvSpPr txBox="1">
            <a:spLocks noChangeArrowheads="1"/>
          </p:cNvSpPr>
          <p:nvPr/>
        </p:nvSpPr>
        <p:spPr bwMode="auto">
          <a:xfrm>
            <a:off x="4214813" y="2587626"/>
            <a:ext cx="441325" cy="519112"/>
          </a:xfrm>
          <a:prstGeom prst="rect">
            <a:avLst/>
          </a:prstGeom>
          <a:noFill/>
          <a:ln w="9525" algn="ctr">
            <a:noFill/>
            <a:miter lim="800000"/>
            <a:headEnd/>
            <a:tailEnd/>
          </a:ln>
          <a:effectLst/>
        </p:spPr>
        <p:txBody>
          <a:bodyPr wrap="none">
            <a:spAutoFit/>
          </a:bodyPr>
          <a:lstStyle/>
          <a:p>
            <a:pPr algn="ctr" eaLnBrk="1" hangingPunct="1"/>
            <a:r>
              <a:rPr lang="en-US" sz="2800" dirty="0">
                <a:cs typeface="Arial" charset="0"/>
              </a:rPr>
              <a:t>D</a:t>
            </a:r>
          </a:p>
        </p:txBody>
      </p:sp>
      <p:sp>
        <p:nvSpPr>
          <p:cNvPr id="14" name="Text Box 15"/>
          <p:cNvSpPr txBox="1">
            <a:spLocks noChangeArrowheads="1"/>
          </p:cNvSpPr>
          <p:nvPr/>
        </p:nvSpPr>
        <p:spPr bwMode="auto">
          <a:xfrm>
            <a:off x="3522663" y="2370896"/>
            <a:ext cx="420687" cy="519113"/>
          </a:xfrm>
          <a:prstGeom prst="rect">
            <a:avLst/>
          </a:prstGeom>
          <a:noFill/>
          <a:ln w="9525" algn="ctr">
            <a:noFill/>
            <a:miter lim="800000"/>
            <a:headEnd/>
            <a:tailEnd/>
          </a:ln>
          <a:effectLst/>
        </p:spPr>
        <p:txBody>
          <a:bodyPr wrap="none">
            <a:spAutoFit/>
          </a:bodyPr>
          <a:lstStyle/>
          <a:p>
            <a:pPr algn="ctr" eaLnBrk="1" hangingPunct="1"/>
            <a:r>
              <a:rPr lang="en-US" sz="2800">
                <a:cs typeface="Arial" charset="0"/>
              </a:rPr>
              <a:t>E</a:t>
            </a:r>
          </a:p>
        </p:txBody>
      </p:sp>
      <p:sp>
        <p:nvSpPr>
          <p:cNvPr id="15" name="Line 16"/>
          <p:cNvSpPr>
            <a:spLocks noChangeShapeType="1"/>
          </p:cNvSpPr>
          <p:nvPr/>
        </p:nvSpPr>
        <p:spPr bwMode="auto">
          <a:xfrm flipH="1">
            <a:off x="3968750" y="2066096"/>
            <a:ext cx="457200" cy="4572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16" name="Oval 17"/>
          <p:cNvSpPr>
            <a:spLocks noChangeArrowheads="1"/>
          </p:cNvSpPr>
          <p:nvPr/>
        </p:nvSpPr>
        <p:spPr bwMode="auto">
          <a:xfrm>
            <a:off x="5800725" y="3106738"/>
            <a:ext cx="627063" cy="627062"/>
          </a:xfrm>
          <a:prstGeom prst="ellipse">
            <a:avLst/>
          </a:prstGeom>
          <a:solidFill>
            <a:srgbClr val="FF0000"/>
          </a:solidFill>
          <a:ln w="9525">
            <a:solidFill>
              <a:schemeClr val="tx1"/>
            </a:solidFill>
            <a:round/>
            <a:headEnd/>
            <a:tailEnd/>
          </a:ln>
          <a:effectLst/>
        </p:spPr>
        <p:txBody>
          <a:bodyPr wrap="none" anchor="ctr"/>
          <a:lstStyle/>
          <a:p>
            <a:pPr algn="ctr" eaLnBrk="1" hangingPunct="1"/>
            <a:r>
              <a:rPr lang="en-US"/>
              <a:t>-Q</a:t>
            </a:r>
            <a:endParaRPr lang="en-US" sz="1800"/>
          </a:p>
        </p:txBody>
      </p:sp>
    </p:spTree>
    <p:extLst>
      <p:ext uri="{BB962C8B-B14F-4D97-AF65-F5344CB8AC3E}">
        <p14:creationId xmlns:p14="http://schemas.microsoft.com/office/powerpoint/2010/main" val="3885160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2465" y="159435"/>
            <a:ext cx="11633201" cy="954107"/>
          </a:xfrm>
          <a:prstGeom prst="rect">
            <a:avLst/>
          </a:prstGeom>
        </p:spPr>
        <p:txBody>
          <a:bodyPr wrap="square">
            <a:spAutoFit/>
          </a:bodyPr>
          <a:lstStyle/>
          <a:p>
            <a:r>
              <a:rPr lang="en-US" sz="2800"/>
              <a:t>Which is the correct direction of the electric field created by charge -Q at the location shown (below and left of the charge)? </a:t>
            </a:r>
          </a:p>
        </p:txBody>
      </p:sp>
      <p:sp>
        <p:nvSpPr>
          <p:cNvPr id="5" name="Oval 6"/>
          <p:cNvSpPr>
            <a:spLocks noChangeArrowheads="1"/>
          </p:cNvSpPr>
          <p:nvPr/>
        </p:nvSpPr>
        <p:spPr bwMode="auto">
          <a:xfrm>
            <a:off x="4902200" y="4479925"/>
            <a:ext cx="152400" cy="152400"/>
          </a:xfrm>
          <a:prstGeom prst="ellipse">
            <a:avLst/>
          </a:prstGeom>
          <a:solidFill>
            <a:schemeClr val="accent1"/>
          </a:solidFill>
          <a:ln w="9525" algn="ctr">
            <a:solidFill>
              <a:schemeClr val="tx1"/>
            </a:solidFill>
            <a:round/>
            <a:headEnd/>
            <a:tailEnd/>
          </a:ln>
          <a:effectLst/>
        </p:spPr>
        <p:txBody>
          <a:bodyPr anchor="ctr">
            <a:spAutoFit/>
          </a:bodyPr>
          <a:lstStyle/>
          <a:p>
            <a:endParaRPr lang="en-US"/>
          </a:p>
        </p:txBody>
      </p:sp>
      <p:sp>
        <p:nvSpPr>
          <p:cNvPr id="6" name="Line 7"/>
          <p:cNvSpPr>
            <a:spLocks noChangeShapeType="1"/>
          </p:cNvSpPr>
          <p:nvPr/>
        </p:nvSpPr>
        <p:spPr bwMode="auto">
          <a:xfrm>
            <a:off x="4978400" y="4556125"/>
            <a:ext cx="457200" cy="3810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7" name="Line 8"/>
          <p:cNvSpPr>
            <a:spLocks noChangeShapeType="1"/>
          </p:cNvSpPr>
          <p:nvPr/>
        </p:nvSpPr>
        <p:spPr bwMode="auto">
          <a:xfrm flipH="1" flipV="1">
            <a:off x="4521200" y="4175125"/>
            <a:ext cx="457200" cy="3810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8" name="Line 9"/>
          <p:cNvSpPr>
            <a:spLocks noChangeShapeType="1"/>
          </p:cNvSpPr>
          <p:nvPr/>
        </p:nvSpPr>
        <p:spPr bwMode="auto">
          <a:xfrm>
            <a:off x="4978400" y="4556125"/>
            <a:ext cx="0" cy="6096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9" name="Line 10"/>
          <p:cNvSpPr>
            <a:spLocks noChangeShapeType="1"/>
          </p:cNvSpPr>
          <p:nvPr/>
        </p:nvSpPr>
        <p:spPr bwMode="auto">
          <a:xfrm flipV="1">
            <a:off x="4978400" y="4098925"/>
            <a:ext cx="457200" cy="4572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10" name="Text Box 11"/>
          <p:cNvSpPr txBox="1">
            <a:spLocks noChangeArrowheads="1"/>
          </p:cNvSpPr>
          <p:nvPr/>
        </p:nvSpPr>
        <p:spPr bwMode="auto">
          <a:xfrm>
            <a:off x="4100513" y="3935413"/>
            <a:ext cx="420687" cy="519112"/>
          </a:xfrm>
          <a:prstGeom prst="rect">
            <a:avLst/>
          </a:prstGeom>
          <a:noFill/>
          <a:ln w="9525" algn="ctr">
            <a:noFill/>
            <a:miter lim="800000"/>
            <a:headEnd/>
            <a:tailEnd/>
          </a:ln>
          <a:effectLst/>
        </p:spPr>
        <p:txBody>
          <a:bodyPr wrap="none">
            <a:spAutoFit/>
          </a:bodyPr>
          <a:lstStyle/>
          <a:p>
            <a:pPr algn="ctr" eaLnBrk="1" hangingPunct="1"/>
            <a:r>
              <a:rPr lang="en-US" sz="2800">
                <a:cs typeface="Arial" charset="0"/>
              </a:rPr>
              <a:t>A</a:t>
            </a:r>
          </a:p>
        </p:txBody>
      </p:sp>
      <p:sp>
        <p:nvSpPr>
          <p:cNvPr id="11" name="Text Box 12"/>
          <p:cNvSpPr txBox="1">
            <a:spLocks noChangeArrowheads="1"/>
          </p:cNvSpPr>
          <p:nvPr/>
        </p:nvSpPr>
        <p:spPr bwMode="auto">
          <a:xfrm>
            <a:off x="5395913" y="3946525"/>
            <a:ext cx="420687" cy="519113"/>
          </a:xfrm>
          <a:prstGeom prst="rect">
            <a:avLst/>
          </a:prstGeom>
          <a:noFill/>
          <a:ln w="9525" algn="ctr">
            <a:noFill/>
            <a:miter lim="800000"/>
            <a:headEnd/>
            <a:tailEnd/>
          </a:ln>
          <a:effectLst/>
        </p:spPr>
        <p:txBody>
          <a:bodyPr wrap="none">
            <a:spAutoFit/>
          </a:bodyPr>
          <a:lstStyle/>
          <a:p>
            <a:pPr algn="ctr" eaLnBrk="1" hangingPunct="1"/>
            <a:r>
              <a:rPr lang="en-US" sz="2800">
                <a:cs typeface="Arial" charset="0"/>
              </a:rPr>
              <a:t>B</a:t>
            </a:r>
          </a:p>
        </p:txBody>
      </p:sp>
      <p:sp>
        <p:nvSpPr>
          <p:cNvPr id="12" name="Text Box 13"/>
          <p:cNvSpPr txBox="1">
            <a:spLocks noChangeArrowheads="1"/>
          </p:cNvSpPr>
          <p:nvPr/>
        </p:nvSpPr>
        <p:spPr bwMode="auto">
          <a:xfrm>
            <a:off x="5462588" y="4722813"/>
            <a:ext cx="441325" cy="519112"/>
          </a:xfrm>
          <a:prstGeom prst="rect">
            <a:avLst/>
          </a:prstGeom>
          <a:noFill/>
          <a:ln w="9525" algn="ctr">
            <a:noFill/>
            <a:miter lim="800000"/>
            <a:headEnd/>
            <a:tailEnd/>
          </a:ln>
          <a:effectLst/>
        </p:spPr>
        <p:txBody>
          <a:bodyPr wrap="none">
            <a:spAutoFit/>
          </a:bodyPr>
          <a:lstStyle/>
          <a:p>
            <a:pPr algn="ctr" eaLnBrk="1" hangingPunct="1"/>
            <a:r>
              <a:rPr lang="en-US" sz="2800">
                <a:cs typeface="Arial" charset="0"/>
              </a:rPr>
              <a:t>C</a:t>
            </a:r>
          </a:p>
        </p:txBody>
      </p:sp>
      <p:sp>
        <p:nvSpPr>
          <p:cNvPr id="13" name="Text Box 14"/>
          <p:cNvSpPr txBox="1">
            <a:spLocks noChangeArrowheads="1"/>
          </p:cNvSpPr>
          <p:nvPr/>
        </p:nvSpPr>
        <p:spPr bwMode="auto">
          <a:xfrm>
            <a:off x="4767263" y="5077655"/>
            <a:ext cx="441325" cy="519112"/>
          </a:xfrm>
          <a:prstGeom prst="rect">
            <a:avLst/>
          </a:prstGeom>
          <a:noFill/>
          <a:ln w="9525" algn="ctr">
            <a:noFill/>
            <a:miter lim="800000"/>
            <a:headEnd/>
            <a:tailEnd/>
          </a:ln>
          <a:effectLst/>
        </p:spPr>
        <p:txBody>
          <a:bodyPr wrap="none">
            <a:spAutoFit/>
          </a:bodyPr>
          <a:lstStyle/>
          <a:p>
            <a:pPr algn="ctr" eaLnBrk="1" hangingPunct="1"/>
            <a:r>
              <a:rPr lang="en-US" sz="2800" dirty="0">
                <a:cs typeface="Arial" charset="0"/>
              </a:rPr>
              <a:t>D</a:t>
            </a:r>
          </a:p>
        </p:txBody>
      </p:sp>
      <p:sp>
        <p:nvSpPr>
          <p:cNvPr id="14" name="Text Box 15"/>
          <p:cNvSpPr txBox="1">
            <a:spLocks noChangeArrowheads="1"/>
          </p:cNvSpPr>
          <p:nvPr/>
        </p:nvSpPr>
        <p:spPr bwMode="auto">
          <a:xfrm>
            <a:off x="4075113" y="4860925"/>
            <a:ext cx="420687" cy="519113"/>
          </a:xfrm>
          <a:prstGeom prst="rect">
            <a:avLst/>
          </a:prstGeom>
          <a:noFill/>
          <a:ln w="9525" algn="ctr">
            <a:noFill/>
            <a:miter lim="800000"/>
            <a:headEnd/>
            <a:tailEnd/>
          </a:ln>
          <a:effectLst/>
        </p:spPr>
        <p:txBody>
          <a:bodyPr wrap="none">
            <a:spAutoFit/>
          </a:bodyPr>
          <a:lstStyle/>
          <a:p>
            <a:pPr algn="ctr" eaLnBrk="1" hangingPunct="1"/>
            <a:r>
              <a:rPr lang="en-US" sz="2800">
                <a:cs typeface="Arial" charset="0"/>
              </a:rPr>
              <a:t>E</a:t>
            </a:r>
          </a:p>
        </p:txBody>
      </p:sp>
      <p:sp>
        <p:nvSpPr>
          <p:cNvPr id="15" name="Line 16"/>
          <p:cNvSpPr>
            <a:spLocks noChangeShapeType="1"/>
          </p:cNvSpPr>
          <p:nvPr/>
        </p:nvSpPr>
        <p:spPr bwMode="auto">
          <a:xfrm flipH="1">
            <a:off x="4521200" y="4556125"/>
            <a:ext cx="457200" cy="457200"/>
          </a:xfrm>
          <a:prstGeom prst="line">
            <a:avLst/>
          </a:prstGeom>
          <a:noFill/>
          <a:ln w="38100">
            <a:solidFill>
              <a:schemeClr val="tx1"/>
            </a:solidFill>
            <a:round/>
            <a:headEnd/>
            <a:tailEnd type="triangle" w="med" len="med"/>
          </a:ln>
          <a:effectLst/>
        </p:spPr>
        <p:txBody>
          <a:bodyPr>
            <a:spAutoFit/>
          </a:bodyPr>
          <a:lstStyle/>
          <a:p>
            <a:endParaRPr lang="en-US"/>
          </a:p>
        </p:txBody>
      </p:sp>
      <p:sp>
        <p:nvSpPr>
          <p:cNvPr id="16" name="Oval 17"/>
          <p:cNvSpPr>
            <a:spLocks noChangeArrowheads="1"/>
          </p:cNvSpPr>
          <p:nvPr/>
        </p:nvSpPr>
        <p:spPr bwMode="auto">
          <a:xfrm>
            <a:off x="5800725" y="3106738"/>
            <a:ext cx="627063" cy="627062"/>
          </a:xfrm>
          <a:prstGeom prst="ellipse">
            <a:avLst/>
          </a:prstGeom>
          <a:solidFill>
            <a:srgbClr val="FF0000"/>
          </a:solidFill>
          <a:ln w="9525">
            <a:solidFill>
              <a:schemeClr val="tx1"/>
            </a:solidFill>
            <a:round/>
            <a:headEnd/>
            <a:tailEnd/>
          </a:ln>
          <a:effectLst/>
        </p:spPr>
        <p:txBody>
          <a:bodyPr wrap="none" anchor="ctr"/>
          <a:lstStyle/>
          <a:p>
            <a:pPr algn="ctr" eaLnBrk="1" hangingPunct="1"/>
            <a:r>
              <a:rPr lang="en-US"/>
              <a:t>-Q</a:t>
            </a:r>
            <a:endParaRPr lang="en-US" sz="1800"/>
          </a:p>
        </p:txBody>
      </p:sp>
      <mc:AlternateContent xmlns:mc="http://schemas.openxmlformats.org/markup-compatibility/2006" xmlns:p14="http://schemas.microsoft.com/office/powerpoint/2010/main">
        <mc:Choice Requires="p14">
          <p:contentPart p14:bwMode="auto" r:id="rId2">
            <p14:nvContentPartPr>
              <p14:cNvPr id="82" name="Ink 81"/>
              <p14:cNvContentPartPr/>
              <p14:nvPr/>
            </p14:nvContentPartPr>
            <p14:xfrm>
              <a:off x="10632135" y="6347950"/>
              <a:ext cx="360" cy="360"/>
            </p14:xfrm>
          </p:contentPart>
        </mc:Choice>
        <mc:Fallback xmlns="">
          <p:pic>
            <p:nvPicPr>
              <p:cNvPr id="82" name="Ink 81"/>
              <p:cNvPicPr/>
              <p:nvPr/>
            </p:nvPicPr>
            <p:blipFill>
              <a:blip r:embed="rId63"/>
              <a:stretch>
                <a:fillRect/>
              </a:stretch>
            </p:blipFill>
            <p:spPr>
              <a:xfrm>
                <a:off x="10622775" y="6338590"/>
                <a:ext cx="19080" cy="19080"/>
              </a:xfrm>
              <a:prstGeom prst="rect">
                <a:avLst/>
              </a:prstGeom>
            </p:spPr>
          </p:pic>
        </mc:Fallback>
      </mc:AlternateContent>
    </p:spTree>
    <p:extLst>
      <p:ext uri="{BB962C8B-B14F-4D97-AF65-F5344CB8AC3E}">
        <p14:creationId xmlns:p14="http://schemas.microsoft.com/office/powerpoint/2010/main" val="2693103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3375" y="186035"/>
            <a:ext cx="11487150" cy="954107"/>
          </a:xfrm>
          <a:prstGeom prst="rect">
            <a:avLst/>
          </a:prstGeom>
        </p:spPr>
        <p:txBody>
          <a:bodyPr wrap="square">
            <a:spAutoFit/>
          </a:bodyPr>
          <a:lstStyle/>
          <a:p>
            <a:r>
              <a:rPr lang="en-US" sz="2800"/>
              <a:t>Two charges (each +Q), are equal distances from the origin. What is the direction of the electric field at the origin?</a:t>
            </a:r>
          </a:p>
        </p:txBody>
      </p:sp>
      <p:pic>
        <p:nvPicPr>
          <p:cNvPr id="32" name="Picture 31"/>
          <p:cNvPicPr>
            <a:picLocks noChangeAspect="1"/>
          </p:cNvPicPr>
          <p:nvPr/>
        </p:nvPicPr>
        <p:blipFill>
          <a:blip r:embed="rId2"/>
          <a:stretch>
            <a:fillRect/>
          </a:stretch>
        </p:blipFill>
        <p:spPr>
          <a:xfrm>
            <a:off x="2440668" y="1806222"/>
            <a:ext cx="7272563" cy="3280128"/>
          </a:xfrm>
          <a:prstGeom prst="rect">
            <a:avLst/>
          </a:prstGeom>
        </p:spPr>
      </p:pic>
    </p:spTree>
    <p:extLst>
      <p:ext uri="{BB962C8B-B14F-4D97-AF65-F5344CB8AC3E}">
        <p14:creationId xmlns:p14="http://schemas.microsoft.com/office/powerpoint/2010/main" val="377290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02784" y="4632948"/>
            <a:ext cx="8140852" cy="22250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buFont typeface="Arial" panose="020B0604020202020204" pitchFamily="34" charset="0"/>
              <a:buNone/>
            </a:pPr>
            <a:r>
              <a:rPr lang="en-US"/>
              <a:t>A. nothing</a:t>
            </a:r>
          </a:p>
          <a:p>
            <a:pPr>
              <a:spcBef>
                <a:spcPct val="50000"/>
              </a:spcBef>
              <a:buFont typeface="Arial" panose="020B0604020202020204" pitchFamily="34" charset="0"/>
              <a:buNone/>
            </a:pPr>
            <a:r>
              <a:rPr lang="en-US"/>
              <a:t>B. The can will roll away from the rod</a:t>
            </a:r>
          </a:p>
          <a:p>
            <a:pPr>
              <a:spcBef>
                <a:spcPct val="50000"/>
              </a:spcBef>
              <a:buFont typeface="Arial" panose="020B0604020202020204" pitchFamily="34" charset="0"/>
              <a:buNone/>
            </a:pPr>
            <a:r>
              <a:rPr lang="en-US"/>
              <a:t>C. The can will roll towards the rod.</a:t>
            </a:r>
          </a:p>
          <a:p>
            <a:pPr>
              <a:spcBef>
                <a:spcPct val="50000"/>
              </a:spcBef>
              <a:buFont typeface="Arial" panose="020B0604020202020204" pitchFamily="34" charset="0"/>
              <a:buNone/>
            </a:pPr>
            <a:endParaRPr lang="en-US"/>
          </a:p>
          <a:p>
            <a:pPr>
              <a:buFontTx/>
              <a:buNone/>
            </a:pPr>
            <a:endParaRPr lang="en-US" dirty="0"/>
          </a:p>
        </p:txBody>
      </p:sp>
      <p:sp>
        <p:nvSpPr>
          <p:cNvPr id="3" name="Rectangle 2"/>
          <p:cNvSpPr>
            <a:spLocks noChangeArrowheads="1"/>
          </p:cNvSpPr>
          <p:nvPr/>
        </p:nvSpPr>
        <p:spPr bwMode="auto">
          <a:xfrm>
            <a:off x="402784" y="301098"/>
            <a:ext cx="11225797"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a:spcBef>
                <a:spcPct val="50000"/>
              </a:spcBef>
            </a:pPr>
            <a:r>
              <a:rPr lang="en-US" sz="2800" b="0" dirty="0"/>
              <a:t>What will happen to the aluminum can when </a:t>
            </a:r>
            <a:r>
              <a:rPr lang="en-US" sz="2800" b="0"/>
              <a:t>the </a:t>
            </a:r>
            <a:r>
              <a:rPr lang="en-US" sz="2800" b="1"/>
              <a:t>positively</a:t>
            </a:r>
            <a:r>
              <a:rPr lang="en-US" sz="2800" b="0"/>
              <a:t> charged </a:t>
            </a:r>
            <a:r>
              <a:rPr lang="en-US" sz="2800" b="0" dirty="0"/>
              <a:t>rod is brought close to it?</a:t>
            </a:r>
          </a:p>
        </p:txBody>
      </p:sp>
    </p:spTree>
    <p:extLst>
      <p:ext uri="{BB962C8B-B14F-4D97-AF65-F5344CB8AC3E}">
        <p14:creationId xmlns:p14="http://schemas.microsoft.com/office/powerpoint/2010/main" val="4046575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49" y="134035"/>
            <a:ext cx="11610975" cy="954107"/>
          </a:xfrm>
          <a:prstGeom prst="rect">
            <a:avLst/>
          </a:prstGeom>
        </p:spPr>
        <p:txBody>
          <a:bodyPr wrap="square">
            <a:spAutoFit/>
          </a:bodyPr>
          <a:lstStyle/>
          <a:p>
            <a:r>
              <a:rPr lang="en-US" sz="2800"/>
              <a:t>A point in empty space is near 3 charges. The distances from the point to each charge are identical. </a:t>
            </a:r>
          </a:p>
        </p:txBody>
      </p:sp>
      <p:pic>
        <p:nvPicPr>
          <p:cNvPr id="20" name="Picture 19"/>
          <p:cNvPicPr>
            <a:picLocks noChangeAspect="1"/>
          </p:cNvPicPr>
          <p:nvPr/>
        </p:nvPicPr>
        <p:blipFill>
          <a:blip r:embed="rId2"/>
          <a:stretch>
            <a:fillRect/>
          </a:stretch>
        </p:blipFill>
        <p:spPr>
          <a:xfrm>
            <a:off x="8359401" y="964317"/>
            <a:ext cx="3537323" cy="2542450"/>
          </a:xfrm>
          <a:prstGeom prst="rect">
            <a:avLst/>
          </a:prstGeom>
        </p:spPr>
      </p:pic>
      <p:sp>
        <p:nvSpPr>
          <p:cNvPr id="22" name="Rectangle 21"/>
          <p:cNvSpPr/>
          <p:nvPr/>
        </p:nvSpPr>
        <p:spPr>
          <a:xfrm>
            <a:off x="285749" y="2758559"/>
            <a:ext cx="7407477" cy="523220"/>
          </a:xfrm>
          <a:prstGeom prst="rect">
            <a:avLst/>
          </a:prstGeom>
        </p:spPr>
        <p:txBody>
          <a:bodyPr wrap="none">
            <a:spAutoFit/>
          </a:bodyPr>
          <a:lstStyle/>
          <a:p>
            <a:r>
              <a:rPr lang="en-US" sz="2800"/>
              <a:t>The direction of the electric field at that point is...</a:t>
            </a:r>
          </a:p>
        </p:txBody>
      </p:sp>
      <p:sp>
        <p:nvSpPr>
          <p:cNvPr id="24" name="Rectangle 23"/>
          <p:cNvSpPr/>
          <p:nvPr/>
        </p:nvSpPr>
        <p:spPr>
          <a:xfrm>
            <a:off x="285748" y="3284190"/>
            <a:ext cx="10706101" cy="3323987"/>
          </a:xfrm>
          <a:prstGeom prst="rect">
            <a:avLst/>
          </a:prstGeom>
        </p:spPr>
        <p:txBody>
          <a:bodyPr wrap="square">
            <a:spAutoFit/>
          </a:bodyPr>
          <a:lstStyle/>
          <a:p>
            <a:pPr marL="514350" indent="-514350">
              <a:lnSpc>
                <a:spcPct val="150000"/>
              </a:lnSpc>
              <a:buAutoNum type="alphaUcParenR"/>
            </a:pPr>
            <a:r>
              <a:rPr lang="en-US" sz="2800"/>
              <a:t>some angle &lt; 45° below the +x-direction.</a:t>
            </a:r>
          </a:p>
          <a:p>
            <a:pPr marL="514350" indent="-514350">
              <a:lnSpc>
                <a:spcPct val="150000"/>
              </a:lnSpc>
              <a:buAutoNum type="alphaUcParenR"/>
            </a:pPr>
            <a:r>
              <a:rPr lang="en-US" sz="2800"/>
              <a:t>45° below the  +x-direction.</a:t>
            </a:r>
          </a:p>
          <a:p>
            <a:pPr marL="514350" indent="-514350">
              <a:lnSpc>
                <a:spcPct val="150000"/>
              </a:lnSpc>
              <a:buAutoNum type="alphaUcParenR"/>
            </a:pPr>
            <a:r>
              <a:rPr lang="en-US" sz="2800"/>
              <a:t>along the +y direction.</a:t>
            </a:r>
          </a:p>
          <a:p>
            <a:pPr marL="514350" indent="-514350">
              <a:lnSpc>
                <a:spcPct val="150000"/>
              </a:lnSpc>
              <a:buAutoNum type="alphaUcParenR"/>
            </a:pPr>
            <a:r>
              <a:rPr lang="en-US" sz="2800"/>
              <a:t>some other angle.</a:t>
            </a:r>
          </a:p>
          <a:p>
            <a:pPr marL="514350" indent="-514350">
              <a:lnSpc>
                <a:spcPct val="150000"/>
              </a:lnSpc>
              <a:buAutoNum type="alphaUcParenR"/>
            </a:pPr>
            <a:r>
              <a:rPr lang="en-US" sz="2800"/>
              <a:t>it is zero there.</a:t>
            </a:r>
          </a:p>
        </p:txBody>
      </p:sp>
    </p:spTree>
    <p:extLst>
      <p:ext uri="{BB962C8B-B14F-4D97-AF65-F5344CB8AC3E}">
        <p14:creationId xmlns:p14="http://schemas.microsoft.com/office/powerpoint/2010/main" val="1640463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a:spLocks noChangeAspect="1"/>
          </p:cNvSpPr>
          <p:nvPr/>
        </p:nvSpPr>
        <p:spPr>
          <a:xfrm>
            <a:off x="5435781" y="2634887"/>
            <a:ext cx="274320" cy="27432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a:t>+</a:t>
            </a:r>
          </a:p>
        </p:txBody>
      </p:sp>
      <p:sp>
        <p:nvSpPr>
          <p:cNvPr id="6" name="Oval 5"/>
          <p:cNvSpPr>
            <a:spLocks noChangeAspect="1"/>
          </p:cNvSpPr>
          <p:nvPr/>
        </p:nvSpPr>
        <p:spPr>
          <a:xfrm>
            <a:off x="6319701" y="1152895"/>
            <a:ext cx="274320" cy="27432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a:t>-</a:t>
            </a:r>
          </a:p>
        </p:txBody>
      </p:sp>
      <p:sp>
        <p:nvSpPr>
          <p:cNvPr id="7" name="Oval 6"/>
          <p:cNvSpPr>
            <a:spLocks noChangeAspect="1"/>
          </p:cNvSpPr>
          <p:nvPr/>
        </p:nvSpPr>
        <p:spPr>
          <a:xfrm>
            <a:off x="7203621" y="2634887"/>
            <a:ext cx="274320" cy="27432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a:t>+</a:t>
            </a:r>
          </a:p>
        </p:txBody>
      </p:sp>
      <p:sp>
        <p:nvSpPr>
          <p:cNvPr id="8" name="Oval 7"/>
          <p:cNvSpPr>
            <a:spLocks noChangeAspect="1"/>
          </p:cNvSpPr>
          <p:nvPr/>
        </p:nvSpPr>
        <p:spPr>
          <a:xfrm>
            <a:off x="6412230" y="2733115"/>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6116703" y="2301335"/>
            <a:ext cx="340158" cy="523220"/>
          </a:xfrm>
          <a:prstGeom prst="rect">
            <a:avLst/>
          </a:prstGeom>
          <a:noFill/>
        </p:spPr>
        <p:txBody>
          <a:bodyPr wrap="none" rtlCol="0">
            <a:spAutoFit/>
          </a:bodyPr>
          <a:lstStyle/>
          <a:p>
            <a:r>
              <a:rPr lang="en-US" sz="2800" dirty="0"/>
              <a:t>x</a:t>
            </a:r>
          </a:p>
        </p:txBody>
      </p:sp>
      <p:sp>
        <p:nvSpPr>
          <p:cNvPr id="11" name="Rectangle 10"/>
          <p:cNvSpPr/>
          <p:nvPr/>
        </p:nvSpPr>
        <p:spPr>
          <a:xfrm>
            <a:off x="250370" y="140840"/>
            <a:ext cx="11819709" cy="954107"/>
          </a:xfrm>
          <a:prstGeom prst="rect">
            <a:avLst/>
          </a:prstGeom>
        </p:spPr>
        <p:txBody>
          <a:bodyPr wrap="square">
            <a:spAutoFit/>
          </a:bodyPr>
          <a:lstStyle/>
          <a:p>
            <a:r>
              <a:rPr lang="en-US" sz="2800" dirty="0"/>
              <a:t>Three charges of equal magnitude are arranged as shown.  What is the direction of the electric field at point x?</a:t>
            </a:r>
          </a:p>
        </p:txBody>
      </p:sp>
      <p:sp>
        <p:nvSpPr>
          <p:cNvPr id="12" name="TextBox 11"/>
          <p:cNvSpPr txBox="1"/>
          <p:nvPr/>
        </p:nvSpPr>
        <p:spPr>
          <a:xfrm>
            <a:off x="250370" y="3431143"/>
            <a:ext cx="2760692" cy="3323987"/>
          </a:xfrm>
          <a:prstGeom prst="rect">
            <a:avLst/>
          </a:prstGeom>
          <a:noFill/>
        </p:spPr>
        <p:txBody>
          <a:bodyPr wrap="none" rtlCol="0">
            <a:spAutoFit/>
          </a:bodyPr>
          <a:lstStyle/>
          <a:p>
            <a:pPr marL="514350" indent="-514350">
              <a:lnSpc>
                <a:spcPct val="150000"/>
              </a:lnSpc>
              <a:buAutoNum type="alphaUcParenR"/>
            </a:pPr>
            <a:r>
              <a:rPr lang="en-US" sz="2800" dirty="0"/>
              <a:t>↑</a:t>
            </a:r>
          </a:p>
          <a:p>
            <a:pPr marL="514350" indent="-514350">
              <a:lnSpc>
                <a:spcPct val="150000"/>
              </a:lnSpc>
              <a:buAutoNum type="alphaUcParenR"/>
            </a:pPr>
            <a:r>
              <a:rPr lang="en-US" sz="2800" dirty="0"/>
              <a:t>↓</a:t>
            </a:r>
          </a:p>
          <a:p>
            <a:pPr marL="514350" indent="-514350">
              <a:lnSpc>
                <a:spcPct val="150000"/>
              </a:lnSpc>
              <a:buAutoNum type="alphaUcParenR"/>
            </a:pPr>
            <a:r>
              <a:rPr lang="en-US" sz="2800" dirty="0"/>
              <a:t>←</a:t>
            </a:r>
          </a:p>
          <a:p>
            <a:pPr marL="514350" indent="-514350">
              <a:lnSpc>
                <a:spcPct val="150000"/>
              </a:lnSpc>
              <a:buAutoNum type="alphaUcParenR"/>
            </a:pPr>
            <a:r>
              <a:rPr lang="en-US" sz="2800" dirty="0"/>
              <a:t>→</a:t>
            </a:r>
          </a:p>
          <a:p>
            <a:pPr marL="514350" indent="-514350">
              <a:lnSpc>
                <a:spcPct val="150000"/>
              </a:lnSpc>
              <a:buAutoNum type="alphaUcParenR"/>
            </a:pPr>
            <a:r>
              <a:rPr lang="en-US" sz="2800" dirty="0"/>
              <a:t>None of these</a:t>
            </a:r>
          </a:p>
        </p:txBody>
      </p:sp>
    </p:spTree>
    <p:extLst>
      <p:ext uri="{BB962C8B-B14F-4D97-AF65-F5344CB8AC3E}">
        <p14:creationId xmlns:p14="http://schemas.microsoft.com/office/powerpoint/2010/main" val="2923359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0371" y="140840"/>
            <a:ext cx="8616792" cy="1815882"/>
          </a:xfrm>
          <a:prstGeom prst="rect">
            <a:avLst/>
          </a:prstGeom>
        </p:spPr>
        <p:txBody>
          <a:bodyPr wrap="square">
            <a:spAutoFit/>
          </a:bodyPr>
          <a:lstStyle/>
          <a:p>
            <a:r>
              <a:rPr lang="en-US" sz="2800"/>
              <a:t>An electron is fired into the region of the three charges from the lower right as shown.  What is the direction of the acceleration of the electron when it is at point x? (Assume the three charges do not move.)</a:t>
            </a:r>
          </a:p>
        </p:txBody>
      </p:sp>
      <p:sp>
        <p:nvSpPr>
          <p:cNvPr id="12" name="TextBox 11"/>
          <p:cNvSpPr txBox="1"/>
          <p:nvPr/>
        </p:nvSpPr>
        <p:spPr>
          <a:xfrm>
            <a:off x="250370" y="3431143"/>
            <a:ext cx="2760692" cy="3323987"/>
          </a:xfrm>
          <a:prstGeom prst="rect">
            <a:avLst/>
          </a:prstGeom>
          <a:noFill/>
        </p:spPr>
        <p:txBody>
          <a:bodyPr wrap="none" rtlCol="0">
            <a:spAutoFit/>
          </a:bodyPr>
          <a:lstStyle/>
          <a:p>
            <a:pPr marL="514350" indent="-514350">
              <a:lnSpc>
                <a:spcPct val="150000"/>
              </a:lnSpc>
              <a:buAutoNum type="alphaUcParenR"/>
            </a:pPr>
            <a:r>
              <a:rPr lang="en-US" sz="2800"/>
              <a:t>←</a:t>
            </a:r>
          </a:p>
          <a:p>
            <a:pPr marL="514350" indent="-514350">
              <a:lnSpc>
                <a:spcPct val="150000"/>
              </a:lnSpc>
              <a:buAutoNum type="alphaUcParenR"/>
            </a:pPr>
            <a:r>
              <a:rPr lang="en-US" sz="2800"/>
              <a:t>↖</a:t>
            </a:r>
          </a:p>
          <a:p>
            <a:pPr marL="514350" indent="-514350">
              <a:lnSpc>
                <a:spcPct val="150000"/>
              </a:lnSpc>
              <a:buAutoNum type="alphaUcParenR"/>
            </a:pPr>
            <a:r>
              <a:rPr lang="en-US" sz="2800"/>
              <a:t>↑</a:t>
            </a:r>
          </a:p>
          <a:p>
            <a:pPr marL="514350" indent="-514350">
              <a:lnSpc>
                <a:spcPct val="150000"/>
              </a:lnSpc>
              <a:buAutoNum type="alphaUcParenR"/>
            </a:pPr>
            <a:r>
              <a:rPr lang="en-US" sz="2800"/>
              <a:t>↘</a:t>
            </a:r>
          </a:p>
          <a:p>
            <a:pPr marL="514350" indent="-514350">
              <a:lnSpc>
                <a:spcPct val="150000"/>
              </a:lnSpc>
              <a:buAutoNum type="alphaUcParenR"/>
            </a:pPr>
            <a:r>
              <a:rPr lang="en-US" sz="2800"/>
              <a:t>None of these</a:t>
            </a:r>
          </a:p>
        </p:txBody>
      </p:sp>
      <p:cxnSp>
        <p:nvCxnSpPr>
          <p:cNvPr id="3" name="Straight Arrow Connector 2"/>
          <p:cNvCxnSpPr/>
          <p:nvPr/>
        </p:nvCxnSpPr>
        <p:spPr>
          <a:xfrm flipH="1" flipV="1">
            <a:off x="10516294" y="1939942"/>
            <a:ext cx="894590" cy="1276134"/>
          </a:xfrm>
          <a:prstGeom prst="straightConnector1">
            <a:avLst/>
          </a:prstGeom>
          <a:ln>
            <a:prstDash val="dash"/>
            <a:tailEnd type="triangle" w="lg" len="lg"/>
          </a:ln>
        </p:spPr>
        <p:style>
          <a:lnRef idx="3">
            <a:schemeClr val="dk1"/>
          </a:lnRef>
          <a:fillRef idx="0">
            <a:schemeClr val="dk1"/>
          </a:fillRef>
          <a:effectRef idx="2">
            <a:schemeClr val="dk1"/>
          </a:effectRef>
          <a:fontRef idx="minor">
            <a:schemeClr val="tx1"/>
          </a:fontRef>
        </p:style>
      </p:cxnSp>
      <p:sp>
        <p:nvSpPr>
          <p:cNvPr id="17" name="Oval 16"/>
          <p:cNvSpPr>
            <a:spLocks noChangeAspect="1"/>
          </p:cNvSpPr>
          <p:nvPr/>
        </p:nvSpPr>
        <p:spPr>
          <a:xfrm>
            <a:off x="9437434" y="1718586"/>
            <a:ext cx="274320" cy="27432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a:t>+</a:t>
            </a:r>
          </a:p>
        </p:txBody>
      </p:sp>
      <p:sp>
        <p:nvSpPr>
          <p:cNvPr id="18" name="Oval 17"/>
          <p:cNvSpPr>
            <a:spLocks noChangeAspect="1"/>
          </p:cNvSpPr>
          <p:nvPr/>
        </p:nvSpPr>
        <p:spPr>
          <a:xfrm>
            <a:off x="10321354" y="236594"/>
            <a:ext cx="274320" cy="27432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a:t>-</a:t>
            </a:r>
          </a:p>
        </p:txBody>
      </p:sp>
      <p:sp>
        <p:nvSpPr>
          <p:cNvPr id="19" name="Oval 18"/>
          <p:cNvSpPr>
            <a:spLocks noChangeAspect="1"/>
          </p:cNvSpPr>
          <p:nvPr/>
        </p:nvSpPr>
        <p:spPr>
          <a:xfrm>
            <a:off x="11205274" y="1718586"/>
            <a:ext cx="274320" cy="27432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a:t>+</a:t>
            </a:r>
          </a:p>
        </p:txBody>
      </p:sp>
      <p:sp>
        <p:nvSpPr>
          <p:cNvPr id="20" name="Oval 19"/>
          <p:cNvSpPr>
            <a:spLocks noChangeAspect="1"/>
          </p:cNvSpPr>
          <p:nvPr/>
        </p:nvSpPr>
        <p:spPr>
          <a:xfrm>
            <a:off x="10413883" y="1816814"/>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1" name="TextBox 20"/>
          <p:cNvSpPr txBox="1"/>
          <p:nvPr/>
        </p:nvSpPr>
        <p:spPr>
          <a:xfrm>
            <a:off x="10118356" y="1385034"/>
            <a:ext cx="340158" cy="523220"/>
          </a:xfrm>
          <a:prstGeom prst="rect">
            <a:avLst/>
          </a:prstGeom>
          <a:noFill/>
        </p:spPr>
        <p:txBody>
          <a:bodyPr wrap="none" rtlCol="0">
            <a:spAutoFit/>
          </a:bodyPr>
          <a:lstStyle/>
          <a:p>
            <a:r>
              <a:rPr lang="en-US" sz="2800" dirty="0"/>
              <a:t>x</a:t>
            </a:r>
          </a:p>
        </p:txBody>
      </p:sp>
    </p:spTree>
    <p:extLst>
      <p:ext uri="{BB962C8B-B14F-4D97-AF65-F5344CB8AC3E}">
        <p14:creationId xmlns:p14="http://schemas.microsoft.com/office/powerpoint/2010/main" val="1147363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Rectangle 9"/>
              <p:cNvSpPr/>
              <p:nvPr/>
            </p:nvSpPr>
            <p:spPr>
              <a:xfrm>
                <a:off x="239484" y="184781"/>
                <a:ext cx="11571515" cy="2512996"/>
              </a:xfrm>
              <a:prstGeom prst="rect">
                <a:avLst/>
              </a:prstGeom>
            </p:spPr>
            <p:txBody>
              <a:bodyPr wrap="square">
                <a:spAutoFit/>
              </a:bodyPr>
              <a:lstStyle/>
              <a:p>
                <a:r>
                  <a:rPr lang="en-US" sz="2800" dirty="0"/>
                  <a:t>The expression </a:t>
                </a:r>
                <a14:m>
                  <m:oMath xmlns:m="http://schemas.openxmlformats.org/officeDocument/2006/math">
                    <m:acc>
                      <m:accPr>
                        <m:chr m:val="⃗"/>
                        <m:ctrlPr>
                          <a:rPr lang="en-US" sz="2800" i="1" smtClean="0">
                            <a:latin typeface="Cambria Math" panose="02040503050406030204" pitchFamily="18" charset="0"/>
                          </a:rPr>
                        </m:ctrlPr>
                      </m:accPr>
                      <m:e>
                        <m:r>
                          <a:rPr lang="en-US" sz="2800" i="1">
                            <a:latin typeface="Cambria Math" panose="02040503050406030204" pitchFamily="18" charset="0"/>
                          </a:rPr>
                          <m:t>𝐸</m:t>
                        </m:r>
                      </m:e>
                    </m:acc>
                    <m:r>
                      <a:rPr lang="en-US" sz="2800" b="0" i="1" smtClean="0">
                        <a:latin typeface="Cambria Math" panose="02040503050406030204" pitchFamily="18" charset="0"/>
                      </a:rPr>
                      <m:t>=</m:t>
                    </m:r>
                    <m:nary>
                      <m:naryPr>
                        <m:limLoc m:val="undOvr"/>
                        <m:subHide m:val="on"/>
                        <m:supHide m:val="on"/>
                        <m:ctrlPr>
                          <a:rPr lang="en-US" sz="2800" i="1" smtClean="0">
                            <a:latin typeface="Cambria Math" panose="02040503050406030204" pitchFamily="18" charset="0"/>
                          </a:rPr>
                        </m:ctrlPr>
                      </m:naryPr>
                      <m:sub/>
                      <m:sup/>
                      <m:e>
                        <m:r>
                          <a:rPr lang="en-US" sz="2800" b="0" i="1" smtClean="0">
                            <a:latin typeface="Cambria Math" panose="02040503050406030204" pitchFamily="18" charset="0"/>
                          </a:rPr>
                          <m:t>𝑑</m:t>
                        </m:r>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𝐸</m:t>
                            </m:r>
                          </m:e>
                        </m:acc>
                      </m:e>
                    </m:nary>
                  </m:oMath>
                </a14:m>
                <a:r>
                  <a:rPr lang="en-US" sz="2800" dirty="0"/>
                  <a:t> means </a:t>
                </a:r>
                <a14:m>
                  <m:oMath xmlns:m="http://schemas.openxmlformats.org/officeDocument/2006/math">
                    <m:acc>
                      <m:accPr>
                        <m:chr m:val="⃗"/>
                        <m:ctrlPr>
                          <a:rPr lang="en-US" sz="2800" i="1">
                            <a:latin typeface="Cambria Math" panose="02040503050406030204" pitchFamily="18" charset="0"/>
                          </a:rPr>
                        </m:ctrlPr>
                      </m:accPr>
                      <m:e>
                        <m:r>
                          <a:rPr lang="en-US" sz="2800" i="1">
                            <a:latin typeface="Cambria Math" panose="02040503050406030204" pitchFamily="18" charset="0"/>
                          </a:rPr>
                          <m:t>𝐸</m:t>
                        </m:r>
                      </m:e>
                    </m:acc>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nary>
                          <m:naryPr>
                            <m:limLoc m:val="undOvr"/>
                            <m:subHide m:val="on"/>
                            <m:supHide m:val="on"/>
                            <m:ctrlPr>
                              <a:rPr lang="en-US" sz="2800" b="0" i="1" smtClean="0">
                                <a:latin typeface="Cambria Math" panose="02040503050406030204" pitchFamily="18" charset="0"/>
                              </a:rPr>
                            </m:ctrlPr>
                          </m:naryPr>
                          <m:sub/>
                          <m:sup/>
                          <m:e>
                            <m:r>
                              <a:rPr lang="en-US" sz="2800" b="0" i="1" smtClean="0">
                                <a:latin typeface="Cambria Math" panose="02040503050406030204" pitchFamily="18" charset="0"/>
                              </a:rPr>
                              <m:t>𝑑</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𝑥</m:t>
                                </m:r>
                              </m:sub>
                            </m:sSub>
                          </m:e>
                        </m:nary>
                      </m:e>
                    </m:d>
                    <m:acc>
                      <m:accPr>
                        <m:chr m:val="̂"/>
                        <m:ctrlPr>
                          <a:rPr lang="en-US" sz="2800" b="0" i="1" smtClean="0">
                            <a:latin typeface="Cambria Math" panose="02040503050406030204" pitchFamily="18" charset="0"/>
                          </a:rPr>
                        </m:ctrlPr>
                      </m:accPr>
                      <m:e>
                        <m:r>
                          <a:rPr lang="en-US" sz="2800" b="1" i="1" smtClean="0">
                            <a:latin typeface="Cambria Math" panose="02040503050406030204" pitchFamily="18" charset="0"/>
                          </a:rPr>
                          <m:t>𝒙</m:t>
                        </m:r>
                      </m:e>
                    </m:acc>
                    <m:r>
                      <a:rPr lang="en-US" sz="2800" b="0" i="1" smtClean="0">
                        <a:latin typeface="Cambria Math" panose="02040503050406030204" pitchFamily="18" charset="0"/>
                      </a:rPr>
                      <m:t>+</m:t>
                    </m:r>
                    <m:d>
                      <m:dPr>
                        <m:ctrlPr>
                          <a:rPr lang="en-US" sz="2800" i="1">
                            <a:latin typeface="Cambria Math" panose="02040503050406030204" pitchFamily="18" charset="0"/>
                          </a:rPr>
                        </m:ctrlPr>
                      </m:dPr>
                      <m:e>
                        <m:nary>
                          <m:naryPr>
                            <m:limLoc m:val="undOvr"/>
                            <m:subHide m:val="on"/>
                            <m:supHide m:val="on"/>
                            <m:ctrlPr>
                              <a:rPr lang="en-US" sz="2800" i="1">
                                <a:latin typeface="Cambria Math" panose="02040503050406030204" pitchFamily="18" charset="0"/>
                              </a:rPr>
                            </m:ctrlPr>
                          </m:naryPr>
                          <m:sub/>
                          <m:sup/>
                          <m:e>
                            <m:r>
                              <a:rPr lang="en-US" sz="2800" i="1">
                                <a:latin typeface="Cambria Math" panose="02040503050406030204" pitchFamily="18" charset="0"/>
                              </a:rPr>
                              <m:t>𝑑</m:t>
                            </m:r>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b="0" i="1" smtClean="0">
                                    <a:latin typeface="Cambria Math" panose="02040503050406030204" pitchFamily="18" charset="0"/>
                                  </a:rPr>
                                  <m:t>𝑦</m:t>
                                </m:r>
                              </m:sub>
                            </m:sSub>
                          </m:e>
                        </m:nary>
                      </m:e>
                    </m:d>
                    <m:acc>
                      <m:accPr>
                        <m:chr m:val="̂"/>
                        <m:ctrlPr>
                          <a:rPr lang="en-US" sz="2800" i="1">
                            <a:latin typeface="Cambria Math" panose="02040503050406030204" pitchFamily="18" charset="0"/>
                          </a:rPr>
                        </m:ctrlPr>
                      </m:accPr>
                      <m:e>
                        <m:r>
                          <a:rPr lang="en-US" sz="2800" b="1" i="1" smtClean="0">
                            <a:latin typeface="Cambria Math" panose="02040503050406030204" pitchFamily="18" charset="0"/>
                          </a:rPr>
                          <m:t>𝒚</m:t>
                        </m:r>
                      </m:e>
                    </m:acc>
                  </m:oMath>
                </a14:m>
                <a:r>
                  <a:rPr lang="en-US" sz="2800" dirty="0"/>
                  <a:t>. Often, from symmetry, one can see that one or more of the component integrals vanishes. In the figure shown, an </a:t>
                </a:r>
                <a:r>
                  <a:rPr lang="en-US" sz="2800" b="1" i="1" dirty="0"/>
                  <a:t>infinite</a:t>
                </a:r>
                <a:r>
                  <a:rPr lang="en-US" sz="2800" dirty="0"/>
                  <a:t> line of charge with linear charge density </a:t>
                </a:r>
                <a14:m>
                  <m:oMath xmlns:m="http://schemas.openxmlformats.org/officeDocument/2006/math">
                    <m:r>
                      <a:rPr lang="en-US" sz="2800" i="1" smtClean="0">
                        <a:latin typeface="Cambria Math" panose="02040503050406030204" pitchFamily="18" charset="0"/>
                        <a:ea typeface="Cambria Math" panose="02040503050406030204" pitchFamily="18" charset="0"/>
                      </a:rPr>
                      <m:t>𝜆</m:t>
                    </m:r>
                  </m:oMath>
                </a14:m>
                <a:r>
                  <a:rPr lang="en-US" sz="2800" dirty="0"/>
                  <a:t> is along the x-axis and </a:t>
                </a:r>
                <a:r>
                  <a:rPr lang="en-US" sz="2800" b="1" i="1" dirty="0"/>
                  <a:t>extends to </a:t>
                </a:r>
                <a14:m>
                  <m:oMath xmlns:m="http://schemas.openxmlformats.org/officeDocument/2006/math">
                    <m:r>
                      <a:rPr lang="en-US" sz="2800" b="1" i="1" smtClean="0">
                        <a:latin typeface="Cambria Math" panose="02040503050406030204" pitchFamily="18" charset="0"/>
                        <a:ea typeface="Cambria Math" panose="02040503050406030204" pitchFamily="18" charset="0"/>
                      </a:rPr>
                      <m:t>±∞</m:t>
                    </m:r>
                  </m:oMath>
                </a14:m>
                <a:r>
                  <a:rPr lang="en-US" sz="2800" dirty="0"/>
                  <a:t>. At the point A shown, what can </a:t>
                </a:r>
                <a:r>
                  <a:rPr lang="en-US" sz="2800"/>
                  <a:t>you say </a:t>
                </a:r>
                <a:r>
                  <a:rPr lang="en-US" sz="2800" dirty="0"/>
                  <a:t>about the x- and y-components of </a:t>
                </a:r>
                <a14:m>
                  <m:oMath xmlns:m="http://schemas.openxmlformats.org/officeDocument/2006/math">
                    <m:acc>
                      <m:accPr>
                        <m:chr m:val="⃗"/>
                        <m:ctrlPr>
                          <a:rPr lang="en-US" sz="2800" i="1">
                            <a:latin typeface="Cambria Math" panose="02040503050406030204" pitchFamily="18" charset="0"/>
                          </a:rPr>
                        </m:ctrlPr>
                      </m:accPr>
                      <m:e>
                        <m:r>
                          <a:rPr lang="en-US" sz="2800" i="1">
                            <a:latin typeface="Cambria Math" panose="02040503050406030204" pitchFamily="18" charset="0"/>
                          </a:rPr>
                          <m:t>𝐸</m:t>
                        </m:r>
                      </m:e>
                    </m:acc>
                  </m:oMath>
                </a14:m>
                <a:r>
                  <a:rPr lang="en-US" sz="2800" dirty="0"/>
                  <a:t>?</a:t>
                </a:r>
              </a:p>
            </p:txBody>
          </p:sp>
        </mc:Choice>
        <mc:Fallback xmlns="">
          <p:sp>
            <p:nvSpPr>
              <p:cNvPr id="10" name="Rectangle 9"/>
              <p:cNvSpPr>
                <a:spLocks noRot="1" noChangeAspect="1" noMove="1" noResize="1" noEditPoints="1" noAdjustHandles="1" noChangeArrowheads="1" noChangeShapeType="1" noTextEdit="1"/>
              </p:cNvSpPr>
              <p:nvPr/>
            </p:nvSpPr>
            <p:spPr>
              <a:xfrm>
                <a:off x="239484" y="184781"/>
                <a:ext cx="11571515" cy="2512996"/>
              </a:xfrm>
              <a:prstGeom prst="rect">
                <a:avLst/>
              </a:prstGeom>
              <a:blipFill>
                <a:blip r:embed="rId2"/>
                <a:stretch>
                  <a:fillRect l="-1054" r="-527" b="-2179"/>
                </a:stretch>
              </a:blipFill>
            </p:spPr>
            <p:txBody>
              <a:bodyPr/>
              <a:lstStyle/>
              <a:p>
                <a:r>
                  <a:rPr lang="en-US">
                    <a:noFill/>
                  </a:rPr>
                  <a:t> </a:t>
                </a:r>
              </a:p>
            </p:txBody>
          </p:sp>
        </mc:Fallback>
      </mc:AlternateContent>
      <p:pic>
        <p:nvPicPr>
          <p:cNvPr id="16" name="Picture 15"/>
          <p:cNvPicPr>
            <a:picLocks noChangeAspect="1"/>
          </p:cNvPicPr>
          <p:nvPr/>
        </p:nvPicPr>
        <p:blipFill>
          <a:blip r:embed="rId3"/>
          <a:stretch>
            <a:fillRect/>
          </a:stretch>
        </p:blipFill>
        <p:spPr>
          <a:xfrm>
            <a:off x="6479721" y="3031000"/>
            <a:ext cx="4750117" cy="2044337"/>
          </a:xfrm>
          <a:prstGeom prst="rect">
            <a:avLst/>
          </a:prstGeom>
        </p:spPr>
      </p:pic>
      <mc:AlternateContent xmlns:mc="http://schemas.openxmlformats.org/markup-compatibility/2006" xmlns:a14="http://schemas.microsoft.com/office/drawing/2010/main">
        <mc:Choice Requires="a14">
          <p:sp>
            <p:nvSpPr>
              <p:cNvPr id="17" name="TextBox 16"/>
              <p:cNvSpPr txBox="1"/>
              <p:nvPr/>
            </p:nvSpPr>
            <p:spPr>
              <a:xfrm>
                <a:off x="239484" y="3156857"/>
                <a:ext cx="3068212" cy="3578865"/>
              </a:xfrm>
              <a:prstGeom prst="rect">
                <a:avLst/>
              </a:prstGeom>
              <a:noFill/>
            </p:spPr>
            <p:txBody>
              <a:bodyPr wrap="none" rtlCol="0">
                <a:spAutoFit/>
              </a:bodyPr>
              <a:lstStyle/>
              <a:p>
                <a:pPr marL="514350" indent="-514350">
                  <a:lnSpc>
                    <a:spcPct val="150000"/>
                  </a:lnSpc>
                  <a:buAutoNum type="alphaUcParenR"/>
                </a:pPr>
                <a:r>
                  <a:rPr lang="en-US" sz="2800" dirty="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𝑥</m:t>
                        </m:r>
                      </m:sub>
                    </m:sSub>
                    <m:r>
                      <a:rPr lang="en-US" sz="2800" b="0" i="1" smtClean="0">
                        <a:latin typeface="Cambria Math" panose="02040503050406030204" pitchFamily="18" charset="0"/>
                      </a:rPr>
                      <m:t>=0</m:t>
                    </m:r>
                  </m:oMath>
                </a14:m>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b="0" i="1" smtClean="0">
                            <a:latin typeface="Cambria Math" panose="02040503050406030204" pitchFamily="18" charset="0"/>
                          </a:rPr>
                          <m:t>𝑦</m:t>
                        </m:r>
                      </m:sub>
                    </m:sSub>
                    <m:r>
                      <a:rPr lang="en-US" sz="2800" b="0" i="1" smtClean="0">
                        <a:latin typeface="Cambria Math" panose="02040503050406030204" pitchFamily="18" charset="0"/>
                      </a:rPr>
                      <m:t>&lt;</m:t>
                    </m:r>
                    <m:r>
                      <a:rPr lang="en-US" sz="2800" i="1">
                        <a:latin typeface="Cambria Math" panose="02040503050406030204" pitchFamily="18" charset="0"/>
                      </a:rPr>
                      <m:t>0</m:t>
                    </m:r>
                  </m:oMath>
                </a14:m>
                <a:endParaRPr lang="en-US" sz="2800" dirty="0"/>
              </a:p>
              <a:p>
                <a:pPr marL="514350" indent="-514350">
                  <a:lnSpc>
                    <a:spcPct val="150000"/>
                  </a:lnSpc>
                  <a:buFontTx/>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r>
                      <a:rPr lang="en-US" sz="2800" b="0" i="1" smtClean="0">
                        <a:latin typeface="Cambria Math" panose="02040503050406030204" pitchFamily="18" charset="0"/>
                      </a:rPr>
                      <m:t>=</m:t>
                    </m:r>
                    <m:r>
                      <a:rPr lang="en-US" sz="2800" i="1">
                        <a:latin typeface="Cambria Math" panose="02040503050406030204" pitchFamily="18" charset="0"/>
                      </a:rPr>
                      <m:t>0</m:t>
                    </m:r>
                  </m:oMath>
                </a14:m>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𝑦</m:t>
                        </m:r>
                      </m:sub>
                    </m:sSub>
                    <m:r>
                      <a:rPr lang="en-US" sz="2800" b="0" i="1" smtClean="0">
                        <a:latin typeface="Cambria Math" panose="02040503050406030204" pitchFamily="18" charset="0"/>
                      </a:rPr>
                      <m:t>&gt;</m:t>
                    </m:r>
                    <m:r>
                      <a:rPr lang="en-US" sz="2800" i="1">
                        <a:latin typeface="Cambria Math" panose="02040503050406030204" pitchFamily="18" charset="0"/>
                      </a:rPr>
                      <m:t>0</m:t>
                    </m:r>
                  </m:oMath>
                </a14:m>
                <a:endParaRPr lang="en-US" sz="2800" dirty="0"/>
              </a:p>
              <a:p>
                <a:pPr marL="514350" indent="-514350">
                  <a:lnSpc>
                    <a:spcPct val="150000"/>
                  </a:lnSpc>
                  <a:buFontTx/>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r>
                      <a:rPr lang="en-US" sz="2800" b="0" i="1" smtClean="0">
                        <a:latin typeface="Cambria Math" panose="02040503050406030204" pitchFamily="18" charset="0"/>
                      </a:rPr>
                      <m:t>&lt;</m:t>
                    </m:r>
                    <m:r>
                      <a:rPr lang="en-US" sz="2800" i="1">
                        <a:latin typeface="Cambria Math" panose="02040503050406030204" pitchFamily="18" charset="0"/>
                      </a:rPr>
                      <m:t>0</m:t>
                    </m:r>
                  </m:oMath>
                </a14:m>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𝑦</m:t>
                        </m:r>
                      </m:sub>
                    </m:sSub>
                    <m:r>
                      <a:rPr lang="en-US" sz="2800" b="0" i="1" smtClean="0">
                        <a:latin typeface="Cambria Math" panose="02040503050406030204" pitchFamily="18" charset="0"/>
                      </a:rPr>
                      <m:t>&gt;</m:t>
                    </m:r>
                    <m:r>
                      <a:rPr lang="en-US" sz="2800" i="1">
                        <a:latin typeface="Cambria Math" panose="02040503050406030204" pitchFamily="18" charset="0"/>
                      </a:rPr>
                      <m:t>0</m:t>
                    </m:r>
                  </m:oMath>
                </a14:m>
                <a:endParaRPr lang="en-US" sz="2800" dirty="0"/>
              </a:p>
              <a:p>
                <a:pPr marL="514350" indent="-514350">
                  <a:lnSpc>
                    <a:spcPct val="150000"/>
                  </a:lnSpc>
                  <a:buFontTx/>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r>
                      <a:rPr lang="en-US" sz="2800" b="0" i="1" smtClean="0">
                        <a:latin typeface="Cambria Math" panose="02040503050406030204" pitchFamily="18" charset="0"/>
                      </a:rPr>
                      <m:t>&gt;</m:t>
                    </m:r>
                    <m:r>
                      <a:rPr lang="en-US" sz="2800" i="1">
                        <a:latin typeface="Cambria Math" panose="02040503050406030204" pitchFamily="18" charset="0"/>
                      </a:rPr>
                      <m:t>0</m:t>
                    </m:r>
                  </m:oMath>
                </a14:m>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𝑦</m:t>
                        </m:r>
                      </m:sub>
                    </m:sSub>
                    <m:r>
                      <a:rPr lang="en-US" sz="2800" b="0" i="1" smtClean="0">
                        <a:latin typeface="Cambria Math" panose="02040503050406030204" pitchFamily="18" charset="0"/>
                      </a:rPr>
                      <m:t>&lt;0</m:t>
                    </m:r>
                  </m:oMath>
                </a14:m>
                <a:endParaRPr lang="en-US" sz="2800" dirty="0"/>
              </a:p>
              <a:p>
                <a:pPr marL="514350" indent="-514350">
                  <a:lnSpc>
                    <a:spcPct val="150000"/>
                  </a:lnSpc>
                  <a:buFontTx/>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r>
                      <a:rPr lang="en-US" sz="2800" b="0" i="1" smtClean="0">
                        <a:latin typeface="Cambria Math" panose="02040503050406030204" pitchFamily="18" charset="0"/>
                      </a:rPr>
                      <m:t>&gt;</m:t>
                    </m:r>
                    <m:r>
                      <a:rPr lang="en-US" sz="2800" i="1">
                        <a:latin typeface="Cambria Math" panose="02040503050406030204" pitchFamily="18" charset="0"/>
                      </a:rPr>
                      <m:t>0</m:t>
                    </m:r>
                  </m:oMath>
                </a14:m>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𝑦</m:t>
                        </m:r>
                      </m:sub>
                    </m:sSub>
                    <m:r>
                      <a:rPr lang="en-US" sz="2800" b="0" i="1" smtClean="0">
                        <a:latin typeface="Cambria Math" panose="02040503050406030204" pitchFamily="18" charset="0"/>
                      </a:rPr>
                      <m:t>&gt;</m:t>
                    </m:r>
                    <m:r>
                      <a:rPr lang="en-US" sz="2800" i="1">
                        <a:latin typeface="Cambria Math" panose="02040503050406030204" pitchFamily="18" charset="0"/>
                      </a:rPr>
                      <m:t>0</m:t>
                    </m:r>
                  </m:oMath>
                </a14:m>
                <a:endParaRPr lang="en-US" sz="2800" dirty="0"/>
              </a:p>
            </p:txBody>
          </p:sp>
        </mc:Choice>
        <mc:Fallback xmlns="">
          <p:sp>
            <p:nvSpPr>
              <p:cNvPr id="17" name="TextBox 16"/>
              <p:cNvSpPr txBox="1">
                <a:spLocks noRot="1" noChangeAspect="1" noMove="1" noResize="1" noEditPoints="1" noAdjustHandles="1" noChangeArrowheads="1" noChangeShapeType="1" noTextEdit="1"/>
              </p:cNvSpPr>
              <p:nvPr/>
            </p:nvSpPr>
            <p:spPr>
              <a:xfrm>
                <a:off x="239484" y="3156857"/>
                <a:ext cx="3068212" cy="3578865"/>
              </a:xfrm>
              <a:prstGeom prst="rect">
                <a:avLst/>
              </a:prstGeom>
              <a:blipFill>
                <a:blip r:embed="rId4"/>
                <a:stretch>
                  <a:fillRect l="-4167" b="-1533"/>
                </a:stretch>
              </a:blipFill>
            </p:spPr>
            <p:txBody>
              <a:bodyPr/>
              <a:lstStyle/>
              <a:p>
                <a:r>
                  <a:rPr lang="en-US">
                    <a:noFill/>
                  </a:rPr>
                  <a:t> </a:t>
                </a:r>
              </a:p>
            </p:txBody>
          </p:sp>
        </mc:Fallback>
      </mc:AlternateContent>
    </p:spTree>
    <p:extLst>
      <p:ext uri="{BB962C8B-B14F-4D97-AF65-F5344CB8AC3E}">
        <p14:creationId xmlns:p14="http://schemas.microsoft.com/office/powerpoint/2010/main" val="208826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133" y="79570"/>
            <a:ext cx="11700934" cy="1815882"/>
          </a:xfrm>
          <a:prstGeom prst="rect">
            <a:avLst/>
          </a:prstGeom>
        </p:spPr>
        <p:txBody>
          <a:bodyPr wrap="square">
            <a:spAutoFit/>
          </a:bodyPr>
          <a:lstStyle/>
          <a:p>
            <a:r>
              <a:rPr lang="en-US" sz="2800"/>
              <a:t>A circular ring of radius R,  uniformly charged with total charge +Q, is in the xy plane centered on the origin.  The electric field  at position z=h on the z-axis, due to a small piece of the ring with charge dQ, is shown.  What is the magnitude of the field dE?</a:t>
            </a:r>
          </a:p>
        </p:txBody>
      </p:sp>
      <p:graphicFrame>
        <p:nvGraphicFramePr>
          <p:cNvPr id="4" name="Object 3"/>
          <p:cNvGraphicFramePr>
            <a:graphicFrameLocks noChangeAspect="1"/>
          </p:cNvGraphicFramePr>
          <p:nvPr>
            <p:extLst/>
          </p:nvPr>
        </p:nvGraphicFramePr>
        <p:xfrm>
          <a:off x="7680707" y="1836075"/>
          <a:ext cx="4045626" cy="4681619"/>
        </p:xfrm>
        <a:graphic>
          <a:graphicData uri="http://schemas.openxmlformats.org/presentationml/2006/ole">
            <mc:AlternateContent xmlns:mc="http://schemas.openxmlformats.org/markup-compatibility/2006">
              <mc:Choice xmlns:v="urn:schemas-microsoft-com:vml" Requires="v">
                <p:oleObj spid="_x0000_s3074" r:id="rId3" imgW="2181240" imgH="2524320" progId="">
                  <p:embed/>
                </p:oleObj>
              </mc:Choice>
              <mc:Fallback>
                <p:oleObj r:id="rId3" imgW="2181240" imgH="2524320" progId="">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0707" y="1836075"/>
                        <a:ext cx="4045626" cy="4681619"/>
                      </a:xfrm>
                      <a:prstGeom prst="rect">
                        <a:avLst/>
                      </a:prstGeom>
                      <a:noFill/>
                      <a:extLst/>
                    </p:spPr>
                  </p:pic>
                </p:oleObj>
              </mc:Fallback>
            </mc:AlternateContent>
          </a:graphicData>
        </a:graphic>
      </p:graphicFrame>
      <mc:AlternateContent xmlns:mc="http://schemas.openxmlformats.org/markup-compatibility/2006" xmlns:a14="http://schemas.microsoft.com/office/drawing/2010/main">
        <mc:Choice Requires="a14">
          <p:sp>
            <p:nvSpPr>
              <p:cNvPr id="6" name="TextBox 5"/>
              <p:cNvSpPr txBox="1"/>
              <p:nvPr/>
            </p:nvSpPr>
            <p:spPr>
              <a:xfrm>
                <a:off x="220133" y="2159000"/>
                <a:ext cx="2626040" cy="4423390"/>
              </a:xfrm>
              <a:prstGeom prst="rect">
                <a:avLst/>
              </a:prstGeom>
              <a:noFill/>
            </p:spPr>
            <p:txBody>
              <a:bodyPr wrap="none" rtlCol="0">
                <a:spAutoFit/>
              </a:bodyPr>
              <a:lstStyle/>
              <a:p>
                <a:pPr marL="342900" indent="-342900">
                  <a:lnSpc>
                    <a:spcPct val="150000"/>
                  </a:lnSpc>
                  <a:buAutoNum type="alphaUcParenR"/>
                </a:pPr>
                <a:r>
                  <a:rPr lang="en-US" sz="2800"/>
                  <a:t>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𝑘</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rPr>
                          <m:t>𝑄</m:t>
                        </m:r>
                      </m:num>
                      <m:den>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h</m:t>
                            </m:r>
                          </m:e>
                          <m:sup>
                            <m:r>
                              <a:rPr lang="en-US" sz="2800" b="0" i="1" smtClean="0">
                                <a:latin typeface="Cambria Math" panose="02040503050406030204" pitchFamily="18" charset="0"/>
                              </a:rPr>
                              <m:t>2</m:t>
                            </m:r>
                          </m:sup>
                        </m:sSup>
                      </m:den>
                    </m:f>
                  </m:oMath>
                </a14:m>
                <a:endParaRPr lang="en-US" sz="2800"/>
              </a:p>
              <a:p>
                <a:pPr marL="342900" indent="-342900">
                  <a:lnSpc>
                    <a:spcPct val="150000"/>
                  </a:lnSpc>
                  <a:buAutoNum type="alphaUcParenR"/>
                </a:pPr>
                <a:r>
                  <a:rPr lang="en-US" sz="2800"/>
                  <a:t>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𝑘</m:t>
                        </m:r>
                        <m: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rPr>
                          <m:t>𝑑</m:t>
                        </m:r>
                        <m:r>
                          <a:rPr lang="en-US" sz="2800" i="1">
                            <a:latin typeface="Cambria Math" panose="02040503050406030204" pitchFamily="18" charset="0"/>
                          </a:rPr>
                          <m:t>𝑄</m:t>
                        </m:r>
                      </m:num>
                      <m:den>
                        <m:sSup>
                          <m:sSupPr>
                            <m:ctrlPr>
                              <a:rPr lang="en-US" sz="2800" i="1">
                                <a:latin typeface="Cambria Math" panose="02040503050406030204" pitchFamily="18" charset="0"/>
                              </a:rPr>
                            </m:ctrlPr>
                          </m:sSupPr>
                          <m:e>
                            <m:r>
                              <a:rPr lang="en-US" sz="2800" i="1">
                                <a:latin typeface="Cambria Math" panose="02040503050406030204" pitchFamily="18" charset="0"/>
                              </a:rPr>
                              <m:t>h</m:t>
                            </m:r>
                          </m:e>
                          <m:sup>
                            <m:r>
                              <a:rPr lang="en-US" sz="2800" i="1">
                                <a:latin typeface="Cambria Math" panose="02040503050406030204" pitchFamily="18" charset="0"/>
                              </a:rPr>
                              <m:t>2</m:t>
                            </m:r>
                          </m:sup>
                        </m:sSup>
                      </m:den>
                    </m:f>
                  </m:oMath>
                </a14:m>
                <a:endParaRPr lang="en-US" sz="2800"/>
              </a:p>
              <a:p>
                <a:pPr marL="342900" indent="-342900">
                  <a:lnSpc>
                    <a:spcPct val="150000"/>
                  </a:lnSpc>
                  <a:buAutoNum type="alphaUcParenR"/>
                </a:pPr>
                <a:r>
                  <a:rPr lang="en-US" sz="2800"/>
                  <a:t>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𝑘</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rPr>
                          <m:t>𝑑𝑄</m:t>
                        </m:r>
                      </m:num>
                      <m:den>
                        <m:sSup>
                          <m:sSupPr>
                            <m:ctrlPr>
                              <a:rPr lang="en-US" sz="2800" i="1">
                                <a:latin typeface="Cambria Math" panose="02040503050406030204" pitchFamily="18" charset="0"/>
                              </a:rPr>
                            </m:ctrlPr>
                          </m:sSupPr>
                          <m:e>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𝑅</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r>
                              <a:rPr lang="en-US" sz="2800" i="1">
                                <a:latin typeface="Cambria Math" panose="02040503050406030204" pitchFamily="18" charset="0"/>
                              </a:rPr>
                              <m:t>h</m:t>
                            </m:r>
                          </m:e>
                          <m:sup>
                            <m:r>
                              <a:rPr lang="en-US" sz="2800" i="1">
                                <a:latin typeface="Cambria Math" panose="02040503050406030204" pitchFamily="18" charset="0"/>
                              </a:rPr>
                              <m:t>2</m:t>
                            </m:r>
                          </m:sup>
                        </m:sSup>
                      </m:den>
                    </m:f>
                  </m:oMath>
                </a14:m>
                <a:endParaRPr lang="en-US" sz="2800"/>
              </a:p>
              <a:p>
                <a:pPr marL="342900" indent="-342900">
                  <a:lnSpc>
                    <a:spcPct val="150000"/>
                  </a:lnSpc>
                  <a:buAutoNum type="alphaUcParenR"/>
                </a:pPr>
                <a:r>
                  <a:rPr lang="en-US" sz="2800"/>
                  <a:t>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𝑘</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rPr>
                          <m:t>𝑑𝑄</m:t>
                        </m:r>
                      </m:num>
                      <m:den>
                        <m:rad>
                          <m:radPr>
                            <m:degHide m:val="on"/>
                            <m:ctrlPr>
                              <a:rPr lang="en-US" sz="2800" i="1" smtClean="0">
                                <a:latin typeface="Cambria Math" panose="02040503050406030204" pitchFamily="18" charset="0"/>
                                <a:ea typeface="Cambria Math" panose="02040503050406030204" pitchFamily="18" charset="0"/>
                              </a:rPr>
                            </m:ctrlPr>
                          </m:radPr>
                          <m:deg/>
                          <m:e>
                            <m:sSup>
                              <m:sSupPr>
                                <m:ctrlPr>
                                  <a:rPr lang="en-US" sz="280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𝑅</m:t>
                                </m:r>
                              </m:e>
                              <m:sup>
                                <m:r>
                                  <a:rPr lang="en-US" sz="2800" b="0" i="1" smtClean="0">
                                    <a:latin typeface="Cambria Math" panose="02040503050406030204" pitchFamily="18" charset="0"/>
                                    <a:ea typeface="Cambria Math" panose="02040503050406030204" pitchFamily="18" charset="0"/>
                                  </a:rPr>
                                  <m:t>2</m:t>
                                </m:r>
                              </m:sup>
                            </m:sSup>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h</m:t>
                                </m:r>
                              </m:e>
                              <m:sup>
                                <m:r>
                                  <a:rPr lang="en-US" sz="2800" b="0" i="1" smtClean="0">
                                    <a:latin typeface="Cambria Math" panose="02040503050406030204" pitchFamily="18" charset="0"/>
                                    <a:ea typeface="Cambria Math" panose="02040503050406030204" pitchFamily="18" charset="0"/>
                                  </a:rPr>
                                  <m:t>2</m:t>
                                </m:r>
                              </m:sup>
                            </m:sSup>
                          </m:e>
                        </m:rad>
                      </m:den>
                    </m:f>
                  </m:oMath>
                </a14:m>
                <a:endParaRPr lang="en-US" sz="2800"/>
              </a:p>
              <a:p>
                <a:pPr marL="342900" indent="-342900">
                  <a:lnSpc>
                    <a:spcPct val="150000"/>
                  </a:lnSpc>
                  <a:buAutoNum type="alphaUcParenR"/>
                </a:pPr>
                <a:r>
                  <a:rPr lang="en-US" sz="2800"/>
                  <a:t> none of these</a:t>
                </a:r>
              </a:p>
            </p:txBody>
          </p:sp>
        </mc:Choice>
        <mc:Fallback xmlns="">
          <p:sp>
            <p:nvSpPr>
              <p:cNvPr id="6" name="TextBox 5"/>
              <p:cNvSpPr txBox="1">
                <a:spLocks noRot="1" noChangeAspect="1" noMove="1" noResize="1" noEditPoints="1" noAdjustHandles="1" noChangeArrowheads="1" noChangeShapeType="1" noTextEdit="1"/>
              </p:cNvSpPr>
              <p:nvPr/>
            </p:nvSpPr>
            <p:spPr>
              <a:xfrm>
                <a:off x="220133" y="2159000"/>
                <a:ext cx="2626040" cy="4423390"/>
              </a:xfrm>
              <a:prstGeom prst="rect">
                <a:avLst/>
              </a:prstGeom>
              <a:blipFill rotWithShape="0">
                <a:blip r:embed="rId5"/>
                <a:stretch>
                  <a:fillRect l="-4872" r="-3480" b="-3030"/>
                </a:stretch>
              </a:blipFill>
            </p:spPr>
            <p:txBody>
              <a:bodyPr/>
              <a:lstStyle/>
              <a:p>
                <a:r>
                  <a:rPr lang="en-US">
                    <a:noFill/>
                  </a:rPr>
                  <a:t> </a:t>
                </a:r>
              </a:p>
            </p:txBody>
          </p:sp>
        </mc:Fallback>
      </mc:AlternateContent>
    </p:spTree>
    <p:extLst>
      <p:ext uri="{BB962C8B-B14F-4D97-AF65-F5344CB8AC3E}">
        <p14:creationId xmlns:p14="http://schemas.microsoft.com/office/powerpoint/2010/main" val="3416519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133" y="79570"/>
            <a:ext cx="11700934" cy="523220"/>
          </a:xfrm>
          <a:prstGeom prst="rect">
            <a:avLst/>
          </a:prstGeom>
        </p:spPr>
        <p:txBody>
          <a:bodyPr wrap="square">
            <a:spAutoFit/>
          </a:bodyPr>
          <a:lstStyle/>
          <a:p>
            <a:r>
              <a:rPr lang="en-US" sz="2800"/>
              <a:t>What components (if any) of the TOTAL electric field are zero?</a:t>
            </a:r>
          </a:p>
        </p:txBody>
      </p:sp>
      <p:graphicFrame>
        <p:nvGraphicFramePr>
          <p:cNvPr id="4" name="Object 3"/>
          <p:cNvGraphicFramePr>
            <a:graphicFrameLocks noChangeAspect="1"/>
          </p:cNvGraphicFramePr>
          <p:nvPr/>
        </p:nvGraphicFramePr>
        <p:xfrm>
          <a:off x="7680707" y="1836075"/>
          <a:ext cx="4045626" cy="4681619"/>
        </p:xfrm>
        <a:graphic>
          <a:graphicData uri="http://schemas.openxmlformats.org/presentationml/2006/ole">
            <mc:AlternateContent xmlns:mc="http://schemas.openxmlformats.org/markup-compatibility/2006">
              <mc:Choice xmlns:v="urn:schemas-microsoft-com:vml" Requires="v">
                <p:oleObj spid="_x0000_s4098" r:id="rId3" imgW="2181240" imgH="2524320" progId="">
                  <p:embed/>
                </p:oleObj>
              </mc:Choice>
              <mc:Fallback>
                <p:oleObj r:id="rId3" imgW="2181240" imgH="2524320" progId="">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0707" y="1836075"/>
                        <a:ext cx="4045626" cy="4681619"/>
                      </a:xfrm>
                      <a:prstGeom prst="rect">
                        <a:avLst/>
                      </a:prstGeom>
                      <a:noFill/>
                      <a:extLst/>
                    </p:spPr>
                  </p:pic>
                </p:oleObj>
              </mc:Fallback>
            </mc:AlternateContent>
          </a:graphicData>
        </a:graphic>
      </p:graphicFrame>
      <p:sp>
        <p:nvSpPr>
          <p:cNvPr id="2" name="TextBox 1"/>
          <p:cNvSpPr txBox="1"/>
          <p:nvPr/>
        </p:nvSpPr>
        <p:spPr>
          <a:xfrm>
            <a:off x="220133" y="3403600"/>
            <a:ext cx="4853380" cy="3257174"/>
          </a:xfrm>
          <a:prstGeom prst="rect">
            <a:avLst/>
          </a:prstGeom>
          <a:noFill/>
        </p:spPr>
        <p:txBody>
          <a:bodyPr wrap="none" rtlCol="0">
            <a:spAutoFit/>
          </a:bodyPr>
          <a:lstStyle/>
          <a:p>
            <a:pPr marL="342900" indent="-342900">
              <a:lnSpc>
                <a:spcPct val="150000"/>
              </a:lnSpc>
              <a:buAutoNum type="alphaUcParenR"/>
            </a:pPr>
            <a:r>
              <a:rPr lang="en-US" sz="2800" dirty="0"/>
              <a:t>All components are non-zero</a:t>
            </a:r>
          </a:p>
          <a:p>
            <a:pPr marL="342900" indent="-342900">
              <a:lnSpc>
                <a:spcPct val="150000"/>
              </a:lnSpc>
              <a:buAutoNum type="alphaUcParenR"/>
            </a:pPr>
            <a:r>
              <a:rPr lang="en-US" sz="2800" dirty="0"/>
              <a:t>z-component is zero</a:t>
            </a:r>
          </a:p>
          <a:p>
            <a:pPr marL="342900" indent="-342900">
              <a:lnSpc>
                <a:spcPct val="150000"/>
              </a:lnSpc>
              <a:buAutoNum type="alphaUcParenR"/>
            </a:pPr>
            <a:r>
              <a:rPr lang="en-US" sz="2800" dirty="0"/>
              <a:t>x-component is zero</a:t>
            </a:r>
          </a:p>
          <a:p>
            <a:pPr marL="342900" indent="-342900">
              <a:lnSpc>
                <a:spcPct val="150000"/>
              </a:lnSpc>
              <a:buAutoNum type="alphaUcParenR"/>
            </a:pPr>
            <a:r>
              <a:rPr lang="en-US" sz="2800" dirty="0"/>
              <a:t>y-component is zero</a:t>
            </a:r>
          </a:p>
          <a:p>
            <a:pPr marL="342900" indent="-342900">
              <a:lnSpc>
                <a:spcPct val="150000"/>
              </a:lnSpc>
              <a:buAutoNum type="alphaUcParenR"/>
            </a:pPr>
            <a:r>
              <a:rPr lang="en-US" sz="2800" dirty="0"/>
              <a:t>x- and y-components are zero</a:t>
            </a:r>
          </a:p>
        </p:txBody>
      </p:sp>
    </p:spTree>
    <p:extLst>
      <p:ext uri="{BB962C8B-B14F-4D97-AF65-F5344CB8AC3E}">
        <p14:creationId xmlns:p14="http://schemas.microsoft.com/office/powerpoint/2010/main" val="1878234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220133" y="79570"/>
                <a:ext cx="11700934" cy="523220"/>
              </a:xfrm>
              <a:prstGeom prst="rect">
                <a:avLst/>
              </a:prstGeom>
            </p:spPr>
            <p:txBody>
              <a:bodyPr wrap="square">
                <a:spAutoFit/>
              </a:bodyPr>
              <a:lstStyle/>
              <a:p>
                <a:r>
                  <a:rPr lang="en-US" sz="2800"/>
                  <a:t>What is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𝑑𝐸</m:t>
                        </m:r>
                      </m:e>
                      <m:sub>
                        <m:r>
                          <a:rPr lang="en-US" sz="2800" b="0" i="1" smtClean="0">
                            <a:latin typeface="Cambria Math" panose="02040503050406030204" pitchFamily="18" charset="0"/>
                          </a:rPr>
                          <m:t>𝑧</m:t>
                        </m:r>
                      </m:sub>
                    </m:sSub>
                  </m:oMath>
                </a14:m>
                <a:r>
                  <a:rPr lang="en-US" sz="2800"/>
                  <a:t>, the z-component of </a:t>
                </a:r>
                <a14:m>
                  <m:oMath xmlns:m="http://schemas.openxmlformats.org/officeDocument/2006/math">
                    <m:r>
                      <a:rPr lang="en-US" sz="2800" b="0" i="1" smtClean="0">
                        <a:latin typeface="Cambria Math" panose="02040503050406030204" pitchFamily="18" charset="0"/>
                      </a:rPr>
                      <m:t>𝑑𝐸</m:t>
                    </m:r>
                  </m:oMath>
                </a14:m>
                <a:r>
                  <a:rPr lang="en-US" sz="2800"/>
                  <a:t>?</a:t>
                </a:r>
              </a:p>
            </p:txBody>
          </p:sp>
        </mc:Choice>
        <mc:Fallback xmlns="">
          <p:sp>
            <p:nvSpPr>
              <p:cNvPr id="3" name="Rectangle 2"/>
              <p:cNvSpPr>
                <a:spLocks noRot="1" noChangeAspect="1" noMove="1" noResize="1" noEditPoints="1" noAdjustHandles="1" noChangeArrowheads="1" noChangeShapeType="1" noTextEdit="1"/>
              </p:cNvSpPr>
              <p:nvPr/>
            </p:nvSpPr>
            <p:spPr>
              <a:xfrm>
                <a:off x="220133" y="79570"/>
                <a:ext cx="11700934" cy="523220"/>
              </a:xfrm>
              <a:prstGeom prst="rect">
                <a:avLst/>
              </a:prstGeom>
              <a:blipFill rotWithShape="0">
                <a:blip r:embed="rId3"/>
                <a:stretch>
                  <a:fillRect l="-1042" t="-10465" b="-32558"/>
                </a:stretch>
              </a:blipFill>
            </p:spPr>
            <p:txBody>
              <a:bodyPr/>
              <a:lstStyle/>
              <a:p>
                <a:r>
                  <a:rPr lang="en-US">
                    <a:noFill/>
                  </a:rPr>
                  <a:t> </a:t>
                </a:r>
              </a:p>
            </p:txBody>
          </p:sp>
        </mc:Fallback>
      </mc:AlternateContent>
      <p:graphicFrame>
        <p:nvGraphicFramePr>
          <p:cNvPr id="4" name="Object 3"/>
          <p:cNvGraphicFramePr>
            <a:graphicFrameLocks noChangeAspect="1"/>
          </p:cNvGraphicFramePr>
          <p:nvPr/>
        </p:nvGraphicFramePr>
        <p:xfrm>
          <a:off x="7680707" y="1836075"/>
          <a:ext cx="4045626" cy="4681619"/>
        </p:xfrm>
        <a:graphic>
          <a:graphicData uri="http://schemas.openxmlformats.org/presentationml/2006/ole">
            <mc:AlternateContent xmlns:mc="http://schemas.openxmlformats.org/markup-compatibility/2006">
              <mc:Choice xmlns:v="urn:schemas-microsoft-com:vml" Requires="v">
                <p:oleObj spid="_x0000_s5122" r:id="rId4" imgW="2181240" imgH="2524320" progId="">
                  <p:embed/>
                </p:oleObj>
              </mc:Choice>
              <mc:Fallback>
                <p:oleObj r:id="rId4" imgW="2181240" imgH="2524320" progId="">
                  <p:embed/>
                  <p:pic>
                    <p:nvPicPr>
                      <p:cNvPr id="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0707" y="1836075"/>
                        <a:ext cx="4045626" cy="4681619"/>
                      </a:xfrm>
                      <a:prstGeom prst="rect">
                        <a:avLst/>
                      </a:prstGeom>
                      <a:noFill/>
                      <a:extLst/>
                    </p:spPr>
                  </p:pic>
                </p:oleObj>
              </mc:Fallback>
            </mc:AlternateContent>
          </a:graphicData>
        </a:graphic>
      </p:graphicFrame>
      <mc:AlternateContent xmlns:mc="http://schemas.openxmlformats.org/markup-compatibility/2006" xmlns:a14="http://schemas.microsoft.com/office/drawing/2010/main">
        <mc:Choice Requires="a14">
          <p:sp>
            <p:nvSpPr>
              <p:cNvPr id="6" name="TextBox 5"/>
              <p:cNvSpPr txBox="1"/>
              <p:nvPr/>
            </p:nvSpPr>
            <p:spPr>
              <a:xfrm>
                <a:off x="220133" y="3840038"/>
                <a:ext cx="2626040" cy="2677656"/>
              </a:xfrm>
              <a:prstGeom prst="rect">
                <a:avLst/>
              </a:prstGeom>
              <a:noFill/>
            </p:spPr>
            <p:txBody>
              <a:bodyPr wrap="none" rtlCol="0">
                <a:spAutoFit/>
              </a:bodyPr>
              <a:lstStyle/>
              <a:p>
                <a:pPr marL="342900" indent="-342900">
                  <a:lnSpc>
                    <a:spcPct val="150000"/>
                  </a:lnSpc>
                  <a:buAutoNum type="alphaUcParenR"/>
                </a:pPr>
                <a:r>
                  <a:rPr lang="en-US" sz="2800"/>
                  <a:t> </a:t>
                </a:r>
                <a14:m>
                  <m:oMath xmlns:m="http://schemas.openxmlformats.org/officeDocument/2006/math">
                    <m:r>
                      <a:rPr lang="en-US" sz="2800" i="1" smtClean="0">
                        <a:latin typeface="Cambria Math" panose="02040503050406030204" pitchFamily="18" charset="0"/>
                      </a:rPr>
                      <m:t>𝑑</m:t>
                    </m:r>
                    <m:r>
                      <a:rPr lang="en-US" sz="2800" b="0" i="1" smtClean="0">
                        <a:latin typeface="Cambria Math" panose="02040503050406030204" pitchFamily="18" charset="0"/>
                      </a:rPr>
                      <m:t>𝐸</m:t>
                    </m:r>
                    <m:r>
                      <a:rPr lang="en-US" sz="2800" b="0" i="1" smtClean="0">
                        <a:latin typeface="Cambria Math" panose="02040503050406030204" pitchFamily="18" charset="0"/>
                        <a:ea typeface="Cambria Math" panose="02040503050406030204" pitchFamily="18" charset="0"/>
                      </a:rPr>
                      <m:t>∙</m:t>
                    </m:r>
                    <m:func>
                      <m:funcPr>
                        <m:ctrlPr>
                          <a:rPr lang="en-US" sz="2800" b="0" i="1" smtClean="0">
                            <a:latin typeface="Cambria Math" panose="02040503050406030204" pitchFamily="18" charset="0"/>
                            <a:ea typeface="Cambria Math" panose="02040503050406030204" pitchFamily="18" charset="0"/>
                          </a:rPr>
                        </m:ctrlPr>
                      </m:funcPr>
                      <m:fName>
                        <m:r>
                          <m:rPr>
                            <m:sty m:val="p"/>
                          </m:rPr>
                          <a:rPr lang="en-US" sz="2800" b="0" i="0" smtClean="0">
                            <a:latin typeface="Cambria Math" panose="02040503050406030204" pitchFamily="18" charset="0"/>
                            <a:ea typeface="Cambria Math" panose="02040503050406030204" pitchFamily="18" charset="0"/>
                          </a:rPr>
                          <m:t>sin</m:t>
                        </m:r>
                      </m:fName>
                      <m:e>
                        <m:r>
                          <a:rPr lang="en-US" sz="2800" b="0" i="1" smtClean="0">
                            <a:latin typeface="Cambria Math" panose="02040503050406030204" pitchFamily="18" charset="0"/>
                            <a:ea typeface="Cambria Math" panose="02040503050406030204" pitchFamily="18" charset="0"/>
                          </a:rPr>
                          <m:t>𝜃</m:t>
                        </m:r>
                      </m:e>
                    </m:func>
                  </m:oMath>
                </a14:m>
                <a:endParaRPr lang="en-US" sz="2800"/>
              </a:p>
              <a:p>
                <a:pPr marL="342900" indent="-34290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𝑑𝐸</m:t>
                    </m:r>
                    <m:r>
                      <a:rPr lang="en-US" sz="2800" i="1">
                        <a:latin typeface="Cambria Math" panose="02040503050406030204" pitchFamily="18" charset="0"/>
                        <a:ea typeface="Cambria Math" panose="02040503050406030204" pitchFamily="18" charset="0"/>
                      </a:rPr>
                      <m:t>∙</m:t>
                    </m:r>
                    <m:func>
                      <m:funcPr>
                        <m:ctrlPr>
                          <a:rPr lang="en-US" sz="2800" i="1" smtClean="0">
                            <a:latin typeface="Cambria Math" panose="02040503050406030204" pitchFamily="18" charset="0"/>
                            <a:ea typeface="Cambria Math" panose="02040503050406030204" pitchFamily="18" charset="0"/>
                          </a:rPr>
                        </m:ctrlPr>
                      </m:funcPr>
                      <m:fName>
                        <m:r>
                          <m:rPr>
                            <m:sty m:val="p"/>
                          </m:rPr>
                          <a:rPr lang="en-US" sz="2800" i="0" smtClean="0">
                            <a:latin typeface="Cambria Math" panose="02040503050406030204" pitchFamily="18" charset="0"/>
                            <a:ea typeface="Cambria Math" panose="02040503050406030204" pitchFamily="18" charset="0"/>
                          </a:rPr>
                          <m:t>cos</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342900" indent="-34290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𝑑𝐸</m:t>
                    </m:r>
                    <m:r>
                      <a:rPr lang="en-US" sz="2800" i="1">
                        <a:latin typeface="Cambria Math" panose="02040503050406030204" pitchFamily="18" charset="0"/>
                        <a:ea typeface="Cambria Math" panose="02040503050406030204" pitchFamily="18" charset="0"/>
                      </a:rPr>
                      <m:t>∙</m:t>
                    </m:r>
                    <m:func>
                      <m:funcPr>
                        <m:ctrlPr>
                          <a:rPr lang="en-US" sz="2800" i="1" smtClean="0">
                            <a:latin typeface="Cambria Math" panose="02040503050406030204" pitchFamily="18" charset="0"/>
                            <a:ea typeface="Cambria Math" panose="02040503050406030204" pitchFamily="18" charset="0"/>
                          </a:rPr>
                        </m:ctrlPr>
                      </m:funcPr>
                      <m:fName>
                        <m:r>
                          <m:rPr>
                            <m:sty m:val="p"/>
                          </m:rPr>
                          <a:rPr lang="en-US" sz="2800" i="0" smtClean="0">
                            <a:latin typeface="Cambria Math" panose="02040503050406030204" pitchFamily="18" charset="0"/>
                            <a:ea typeface="Cambria Math" panose="02040503050406030204" pitchFamily="18" charset="0"/>
                          </a:rPr>
                          <m:t>tan</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342900" indent="-342900">
                  <a:lnSpc>
                    <a:spcPct val="150000"/>
                  </a:lnSpc>
                  <a:buAutoNum type="alphaUcParenR"/>
                </a:pPr>
                <a:r>
                  <a:rPr lang="en-US" sz="2800"/>
                  <a:t> none of these</a:t>
                </a:r>
              </a:p>
            </p:txBody>
          </p:sp>
        </mc:Choice>
        <mc:Fallback xmlns="">
          <p:sp>
            <p:nvSpPr>
              <p:cNvPr id="6" name="TextBox 5"/>
              <p:cNvSpPr txBox="1">
                <a:spLocks noRot="1" noChangeAspect="1" noMove="1" noResize="1" noEditPoints="1" noAdjustHandles="1" noChangeArrowheads="1" noChangeShapeType="1" noTextEdit="1"/>
              </p:cNvSpPr>
              <p:nvPr/>
            </p:nvSpPr>
            <p:spPr>
              <a:xfrm>
                <a:off x="220133" y="3840038"/>
                <a:ext cx="2626040" cy="2677656"/>
              </a:xfrm>
              <a:prstGeom prst="rect">
                <a:avLst/>
              </a:prstGeom>
              <a:blipFill rotWithShape="0">
                <a:blip r:embed="rId6"/>
                <a:stretch>
                  <a:fillRect l="-4872" r="-3480" b="-3189"/>
                </a:stretch>
              </a:blipFill>
            </p:spPr>
            <p:txBody>
              <a:bodyPr/>
              <a:lstStyle/>
              <a:p>
                <a:r>
                  <a:rPr lang="en-US">
                    <a:noFill/>
                  </a:rPr>
                  <a:t> </a:t>
                </a:r>
              </a:p>
            </p:txBody>
          </p:sp>
        </mc:Fallback>
      </mc:AlternateContent>
    </p:spTree>
    <p:extLst>
      <p:ext uri="{BB962C8B-B14F-4D97-AF65-F5344CB8AC3E}">
        <p14:creationId xmlns:p14="http://schemas.microsoft.com/office/powerpoint/2010/main" val="4029116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220133" y="79570"/>
                <a:ext cx="11700934" cy="523220"/>
              </a:xfrm>
              <a:prstGeom prst="rect">
                <a:avLst/>
              </a:prstGeom>
            </p:spPr>
            <p:txBody>
              <a:bodyPr wrap="square">
                <a:spAutoFit/>
              </a:bodyPr>
              <a:lstStyle/>
              <a:p>
                <a:r>
                  <a:rPr lang="en-US" sz="2800"/>
                  <a:t>What is </a:t>
                </a:r>
                <a14:m>
                  <m:oMath xmlns:m="http://schemas.openxmlformats.org/officeDocument/2006/math">
                    <m:func>
                      <m:funcPr>
                        <m:ctrlPr>
                          <a:rPr lang="en-US" sz="2800" i="1" smtClean="0">
                            <a:latin typeface="Cambria Math" panose="02040503050406030204" pitchFamily="18" charset="0"/>
                          </a:rPr>
                        </m:ctrlPr>
                      </m:funcPr>
                      <m:fName>
                        <m:r>
                          <m:rPr>
                            <m:sty m:val="p"/>
                          </m:rPr>
                          <a:rPr lang="en-US" sz="2800" i="0" smtClean="0">
                            <a:latin typeface="Cambria Math" panose="02040503050406030204" pitchFamily="18" charset="0"/>
                          </a:rPr>
                          <m:t>cos</m:t>
                        </m:r>
                      </m:fName>
                      <m:e>
                        <m:r>
                          <a:rPr lang="en-US" sz="2800" i="1" smtClean="0">
                            <a:latin typeface="Cambria Math" panose="02040503050406030204" pitchFamily="18" charset="0"/>
                            <a:ea typeface="Cambria Math" panose="02040503050406030204" pitchFamily="18" charset="0"/>
                          </a:rPr>
                          <m:t>𝜃</m:t>
                        </m:r>
                      </m:e>
                    </m:func>
                  </m:oMath>
                </a14:m>
                <a:r>
                  <a:rPr lang="en-US" sz="2800"/>
                  <a:t>?</a:t>
                </a:r>
              </a:p>
            </p:txBody>
          </p:sp>
        </mc:Choice>
        <mc:Fallback xmlns="">
          <p:sp>
            <p:nvSpPr>
              <p:cNvPr id="3" name="Rectangle 2"/>
              <p:cNvSpPr>
                <a:spLocks noRot="1" noChangeAspect="1" noMove="1" noResize="1" noEditPoints="1" noAdjustHandles="1" noChangeArrowheads="1" noChangeShapeType="1" noTextEdit="1"/>
              </p:cNvSpPr>
              <p:nvPr/>
            </p:nvSpPr>
            <p:spPr>
              <a:xfrm>
                <a:off x="220133" y="79570"/>
                <a:ext cx="11700934" cy="523220"/>
              </a:xfrm>
              <a:prstGeom prst="rect">
                <a:avLst/>
              </a:prstGeom>
              <a:blipFill rotWithShape="0">
                <a:blip r:embed="rId3"/>
                <a:stretch>
                  <a:fillRect l="-1042" t="-10465" b="-32558"/>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nvPr>
        </p:nvGraphicFramePr>
        <p:xfrm>
          <a:off x="7643836" y="1946688"/>
          <a:ext cx="4045626" cy="4681619"/>
        </p:xfrm>
        <a:graphic>
          <a:graphicData uri="http://schemas.openxmlformats.org/presentationml/2006/ole">
            <mc:AlternateContent xmlns:mc="http://schemas.openxmlformats.org/markup-compatibility/2006">
              <mc:Choice xmlns:v="urn:schemas-microsoft-com:vml" Requires="v">
                <p:oleObj spid="_x0000_s6146" r:id="rId4" imgW="2181240" imgH="2524320" progId="">
                  <p:embed/>
                </p:oleObj>
              </mc:Choice>
              <mc:Fallback>
                <p:oleObj r:id="rId4" imgW="2181240" imgH="2524320" progId="">
                  <p:embed/>
                  <p:pic>
                    <p:nvPicPr>
                      <p:cNvPr id="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3836" y="1946688"/>
                        <a:ext cx="4045626" cy="4681619"/>
                      </a:xfrm>
                      <a:prstGeom prst="rect">
                        <a:avLst/>
                      </a:prstGeom>
                      <a:noFill/>
                      <a:extLst/>
                    </p:spPr>
                  </p:pic>
                </p:oleObj>
              </mc:Fallback>
            </mc:AlternateContent>
          </a:graphicData>
        </a:graphic>
      </p:graphicFrame>
      <mc:AlternateContent xmlns:mc="http://schemas.openxmlformats.org/markup-compatibility/2006" xmlns:a14="http://schemas.microsoft.com/office/drawing/2010/main">
        <mc:Choice Requires="a14">
          <p:sp>
            <p:nvSpPr>
              <p:cNvPr id="6" name="TextBox 5"/>
              <p:cNvSpPr txBox="1"/>
              <p:nvPr/>
            </p:nvSpPr>
            <p:spPr>
              <a:xfrm>
                <a:off x="220133" y="2159000"/>
                <a:ext cx="2715743" cy="4523226"/>
              </a:xfrm>
              <a:prstGeom prst="rect">
                <a:avLst/>
              </a:prstGeom>
              <a:noFill/>
            </p:spPr>
            <p:txBody>
              <a:bodyPr wrap="none" rtlCol="0">
                <a:spAutoFit/>
              </a:bodyPr>
              <a:lstStyle/>
              <a:p>
                <a:pPr marL="342900" indent="-342900">
                  <a:lnSpc>
                    <a:spcPct val="150000"/>
                  </a:lnSpc>
                  <a:buAutoNum type="alphaUcParenR"/>
                </a:pPr>
                <a:r>
                  <a:rPr lang="en-US" sz="2800"/>
                  <a:t>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h</m:t>
                        </m:r>
                      </m:num>
                      <m:den>
                        <m:sSup>
                          <m:sSupPr>
                            <m:ctrlPr>
                              <a:rPr lang="en-US" sz="2800" i="1" smtClean="0">
                                <a:latin typeface="Cambria Math" panose="02040503050406030204" pitchFamily="18" charset="0"/>
                              </a:rPr>
                            </m:ctrlPr>
                          </m:sSupPr>
                          <m:e>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𝑅</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r>
                              <a:rPr lang="en-US" sz="2800" b="0" i="1" smtClean="0">
                                <a:latin typeface="Cambria Math" panose="02040503050406030204" pitchFamily="18" charset="0"/>
                              </a:rPr>
                              <m:t>h</m:t>
                            </m:r>
                          </m:e>
                          <m:sup>
                            <m:r>
                              <a:rPr lang="en-US" sz="2800" b="0" i="1" smtClean="0">
                                <a:latin typeface="Cambria Math" panose="02040503050406030204" pitchFamily="18" charset="0"/>
                              </a:rPr>
                              <m:t>2</m:t>
                            </m:r>
                          </m:sup>
                        </m:sSup>
                      </m:den>
                    </m:f>
                  </m:oMath>
                </a14:m>
                <a:endParaRPr lang="en-US" sz="2800"/>
              </a:p>
              <a:p>
                <a:pPr marL="342900" indent="-342900">
                  <a:lnSpc>
                    <a:spcPct val="150000"/>
                  </a:lnSpc>
                  <a:buAutoNum type="alphaUcParenR"/>
                </a:pPr>
                <a:r>
                  <a:rPr lang="en-US" sz="2800"/>
                  <a:t> </a:t>
                </a:r>
                <a14:m>
                  <m:oMath xmlns:m="http://schemas.openxmlformats.org/officeDocument/2006/math">
                    <m:f>
                      <m:fPr>
                        <m:ctrlPr>
                          <a:rPr lang="en-US" sz="2800" i="1">
                            <a:latin typeface="Cambria Math" panose="02040503050406030204" pitchFamily="18" charset="0"/>
                          </a:rPr>
                        </m:ctrlPr>
                      </m:fPr>
                      <m:num>
                        <m:r>
                          <a:rPr lang="en-US" sz="2800" b="0" i="1" smtClean="0">
                            <a:latin typeface="Cambria Math" panose="02040503050406030204" pitchFamily="18" charset="0"/>
                          </a:rPr>
                          <m:t>h</m:t>
                        </m:r>
                      </m:num>
                      <m:den>
                        <m:rad>
                          <m:radPr>
                            <m:degHide m:val="on"/>
                            <m:ctrlPr>
                              <a:rPr lang="en-US" sz="2800" i="1" smtClean="0">
                                <a:latin typeface="Cambria Math" panose="02040503050406030204" pitchFamily="18" charset="0"/>
                                <a:ea typeface="Cambria Math" panose="02040503050406030204" pitchFamily="18" charset="0"/>
                              </a:rPr>
                            </m:ctrlPr>
                          </m:radPr>
                          <m:deg/>
                          <m:e>
                            <m:sSup>
                              <m:sSupPr>
                                <m:ctrlPr>
                                  <a:rPr lang="en-US" sz="280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𝑅</m:t>
                                </m:r>
                              </m:e>
                              <m:sup>
                                <m:r>
                                  <a:rPr lang="en-US" sz="2800" b="0" i="1" smtClean="0">
                                    <a:latin typeface="Cambria Math" panose="02040503050406030204" pitchFamily="18" charset="0"/>
                                    <a:ea typeface="Cambria Math" panose="02040503050406030204" pitchFamily="18" charset="0"/>
                                  </a:rPr>
                                  <m:t>2</m:t>
                                </m:r>
                              </m:sup>
                            </m:sSup>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h</m:t>
                                </m:r>
                              </m:e>
                              <m:sup>
                                <m:r>
                                  <a:rPr lang="en-US" sz="2800" b="0" i="1" smtClean="0">
                                    <a:latin typeface="Cambria Math" panose="02040503050406030204" pitchFamily="18" charset="0"/>
                                    <a:ea typeface="Cambria Math" panose="02040503050406030204" pitchFamily="18" charset="0"/>
                                  </a:rPr>
                                  <m:t>2</m:t>
                                </m:r>
                              </m:sup>
                            </m:sSup>
                          </m:e>
                        </m:rad>
                      </m:den>
                    </m:f>
                  </m:oMath>
                </a14:m>
                <a:endParaRPr lang="en-US" sz="2800"/>
              </a:p>
              <a:p>
                <a:pPr marL="342900" indent="-342900">
                  <a:lnSpc>
                    <a:spcPct val="150000"/>
                  </a:lnSpc>
                  <a:buAutoNum type="alphaUcParenR"/>
                </a:pPr>
                <a:r>
                  <a:rPr lang="en-US" sz="2800"/>
                  <a:t> </a:t>
                </a:r>
                <a14:m>
                  <m:oMath xmlns:m="http://schemas.openxmlformats.org/officeDocument/2006/math">
                    <m:f>
                      <m:fPr>
                        <m:ctrlPr>
                          <a:rPr lang="en-US" sz="2800" i="1">
                            <a:latin typeface="Cambria Math" panose="02040503050406030204" pitchFamily="18" charset="0"/>
                          </a:rPr>
                        </m:ctrlPr>
                      </m:fPr>
                      <m:num>
                        <m:r>
                          <a:rPr lang="en-US" sz="2800" b="0" i="1" smtClean="0">
                            <a:latin typeface="Cambria Math" panose="02040503050406030204" pitchFamily="18" charset="0"/>
                          </a:rPr>
                          <m:t>h</m:t>
                        </m:r>
                      </m:num>
                      <m:den>
                        <m:r>
                          <a:rPr lang="en-US" sz="2800" b="0" i="1" smtClean="0">
                            <a:latin typeface="Cambria Math" panose="02040503050406030204" pitchFamily="18" charset="0"/>
                          </a:rPr>
                          <m:t>𝑅</m:t>
                        </m:r>
                      </m:den>
                    </m:f>
                  </m:oMath>
                </a14:m>
                <a:endParaRPr lang="en-US" sz="2800"/>
              </a:p>
              <a:p>
                <a:pPr marL="342900" indent="-342900">
                  <a:lnSpc>
                    <a:spcPct val="150000"/>
                  </a:lnSpc>
                  <a:buAutoNum type="alphaUcParenR"/>
                </a:pPr>
                <a:r>
                  <a:rPr lang="en-US" sz="2800"/>
                  <a:t> </a:t>
                </a:r>
                <a14:m>
                  <m:oMath xmlns:m="http://schemas.openxmlformats.org/officeDocument/2006/math">
                    <m:func>
                      <m:funcPr>
                        <m:ctrlPr>
                          <a:rPr lang="en-US" sz="2800" i="1" smtClean="0">
                            <a:latin typeface="Cambria Math" panose="02040503050406030204" pitchFamily="18" charset="0"/>
                          </a:rPr>
                        </m:ctrlPr>
                      </m:funcPr>
                      <m:fName>
                        <m:sSup>
                          <m:sSupPr>
                            <m:ctrlPr>
                              <a:rPr lang="en-US" sz="2800" i="1" smtClean="0">
                                <a:latin typeface="Cambria Math" panose="02040503050406030204" pitchFamily="18" charset="0"/>
                              </a:rPr>
                            </m:ctrlPr>
                          </m:sSupPr>
                          <m:e>
                            <m:r>
                              <m:rPr>
                                <m:sty m:val="p"/>
                              </m:rPr>
                              <a:rPr lang="en-US" sz="2800" i="0" smtClean="0">
                                <a:latin typeface="Cambria Math" panose="02040503050406030204" pitchFamily="18" charset="0"/>
                              </a:rPr>
                              <m:t>cos</m:t>
                            </m:r>
                          </m:e>
                          <m:sup>
                            <m:r>
                              <a:rPr lang="en-US" sz="2800" i="1" smtClean="0">
                                <a:latin typeface="Cambria Math" panose="02040503050406030204" pitchFamily="18" charset="0"/>
                              </a:rPr>
                              <m:t>−1</m:t>
                            </m:r>
                          </m:sup>
                        </m:sSup>
                      </m:fName>
                      <m:e>
                        <m:d>
                          <m:dPr>
                            <m:ctrlPr>
                              <a:rPr lang="en-US" sz="2800" i="1" smtClean="0">
                                <a:latin typeface="Cambria Math" panose="02040503050406030204" pitchFamily="18" charset="0"/>
                              </a:rPr>
                            </m:ctrlPr>
                          </m:dPr>
                          <m:e>
                            <m:f>
                              <m:fPr>
                                <m:ctrlPr>
                                  <a:rPr lang="en-US" sz="2800" i="1">
                                    <a:latin typeface="Cambria Math" panose="02040503050406030204" pitchFamily="18" charset="0"/>
                                  </a:rPr>
                                </m:ctrlPr>
                              </m:fPr>
                              <m:num>
                                <m:r>
                                  <a:rPr lang="en-US" sz="2800" i="1">
                                    <a:latin typeface="Cambria Math" panose="02040503050406030204" pitchFamily="18" charset="0"/>
                                  </a:rPr>
                                  <m:t>h</m:t>
                                </m:r>
                              </m:num>
                              <m:den>
                                <m:sSup>
                                  <m:sSupPr>
                                    <m:ctrlPr>
                                      <a:rPr lang="en-US" sz="2800" i="1">
                                        <a:latin typeface="Cambria Math" panose="02040503050406030204" pitchFamily="18" charset="0"/>
                                      </a:rPr>
                                    </m:ctrlPr>
                                  </m:sSupPr>
                                  <m:e>
                                    <m:sSup>
                                      <m:sSupPr>
                                        <m:ctrlPr>
                                          <a:rPr lang="en-US" sz="2800" i="1">
                                            <a:latin typeface="Cambria Math" panose="02040503050406030204" pitchFamily="18" charset="0"/>
                                          </a:rPr>
                                        </m:ctrlPr>
                                      </m:sSupPr>
                                      <m:e>
                                        <m:r>
                                          <a:rPr lang="en-US" sz="2800" i="1">
                                            <a:latin typeface="Cambria Math" panose="02040503050406030204" pitchFamily="18" charset="0"/>
                                          </a:rPr>
                                          <m:t>𝑅</m:t>
                                        </m:r>
                                      </m:e>
                                      <m:sup>
                                        <m:r>
                                          <a:rPr lang="en-US" sz="2800" i="1">
                                            <a:latin typeface="Cambria Math" panose="02040503050406030204" pitchFamily="18" charset="0"/>
                                          </a:rPr>
                                          <m:t>2</m:t>
                                        </m:r>
                                      </m:sup>
                                    </m:sSup>
                                    <m:r>
                                      <a:rPr lang="en-US" sz="2800" i="1">
                                        <a:latin typeface="Cambria Math" panose="02040503050406030204" pitchFamily="18" charset="0"/>
                                      </a:rPr>
                                      <m:t>+</m:t>
                                    </m:r>
                                    <m:r>
                                      <a:rPr lang="en-US" sz="2800" i="1">
                                        <a:latin typeface="Cambria Math" panose="02040503050406030204" pitchFamily="18" charset="0"/>
                                      </a:rPr>
                                      <m:t>h</m:t>
                                    </m:r>
                                  </m:e>
                                  <m:sup>
                                    <m:r>
                                      <a:rPr lang="en-US" sz="2800" i="1">
                                        <a:latin typeface="Cambria Math" panose="02040503050406030204" pitchFamily="18" charset="0"/>
                                      </a:rPr>
                                      <m:t>2</m:t>
                                    </m:r>
                                  </m:sup>
                                </m:sSup>
                              </m:den>
                            </m:f>
                          </m:e>
                        </m:d>
                      </m:e>
                    </m:func>
                  </m:oMath>
                </a14:m>
                <a:endParaRPr lang="en-US" sz="2800"/>
              </a:p>
              <a:p>
                <a:pPr marL="342900" indent="-342900">
                  <a:lnSpc>
                    <a:spcPct val="150000"/>
                  </a:lnSpc>
                  <a:buAutoNum type="alphaUcParenR"/>
                </a:pPr>
                <a:r>
                  <a:rPr lang="en-US" sz="2800"/>
                  <a:t> none of these</a:t>
                </a:r>
              </a:p>
            </p:txBody>
          </p:sp>
        </mc:Choice>
        <mc:Fallback xmlns="">
          <p:sp>
            <p:nvSpPr>
              <p:cNvPr id="6" name="TextBox 5"/>
              <p:cNvSpPr txBox="1">
                <a:spLocks noRot="1" noChangeAspect="1" noMove="1" noResize="1" noEditPoints="1" noAdjustHandles="1" noChangeArrowheads="1" noChangeShapeType="1" noTextEdit="1"/>
              </p:cNvSpPr>
              <p:nvPr/>
            </p:nvSpPr>
            <p:spPr>
              <a:xfrm>
                <a:off x="220133" y="2159000"/>
                <a:ext cx="2715743" cy="4523226"/>
              </a:xfrm>
              <a:prstGeom prst="rect">
                <a:avLst/>
              </a:prstGeom>
              <a:blipFill rotWithShape="0">
                <a:blip r:embed="rId6"/>
                <a:stretch>
                  <a:fillRect l="-4709" b="-1617"/>
                </a:stretch>
              </a:blipFill>
            </p:spPr>
            <p:txBody>
              <a:bodyPr/>
              <a:lstStyle/>
              <a:p>
                <a:r>
                  <a:rPr lang="en-US">
                    <a:noFill/>
                  </a:rPr>
                  <a:t> </a:t>
                </a:r>
              </a:p>
            </p:txBody>
          </p:sp>
        </mc:Fallback>
      </mc:AlternateContent>
    </p:spTree>
    <p:extLst>
      <p:ext uri="{BB962C8B-B14F-4D97-AF65-F5344CB8AC3E}">
        <p14:creationId xmlns:p14="http://schemas.microsoft.com/office/powerpoint/2010/main" val="2677013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89411" y="141999"/>
                <a:ext cx="9990812" cy="523220"/>
              </a:xfrm>
              <a:prstGeom prst="rect">
                <a:avLst/>
              </a:prstGeom>
              <a:noFill/>
            </p:spPr>
            <p:txBody>
              <a:bodyPr wrap="none" rtlCol="0">
                <a:spAutoFit/>
              </a:bodyPr>
              <a:lstStyle/>
              <a:p>
                <a:r>
                  <a:rPr lang="en-US" sz="2800"/>
                  <a:t>Which graph correctly represents the electric field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𝑧</m:t>
                        </m:r>
                      </m:sub>
                    </m:sSub>
                  </m:oMath>
                </a14:m>
                <a:r>
                  <a:rPr lang="en-US" sz="2800"/>
                  <a:t> on the z-axis?</a:t>
                </a:r>
              </a:p>
            </p:txBody>
          </p:sp>
        </mc:Choice>
        <mc:Fallback xmlns="">
          <p:sp>
            <p:nvSpPr>
              <p:cNvPr id="2" name="TextBox 1"/>
              <p:cNvSpPr txBox="1">
                <a:spLocks noRot="1" noChangeAspect="1" noMove="1" noResize="1" noEditPoints="1" noAdjustHandles="1" noChangeArrowheads="1" noChangeShapeType="1" noTextEdit="1"/>
              </p:cNvSpPr>
              <p:nvPr/>
            </p:nvSpPr>
            <p:spPr>
              <a:xfrm>
                <a:off x="189411" y="141999"/>
                <a:ext cx="9990812" cy="523220"/>
              </a:xfrm>
              <a:prstGeom prst="rect">
                <a:avLst/>
              </a:prstGeom>
              <a:blipFill rotWithShape="0">
                <a:blip r:embed="rId3"/>
                <a:stretch>
                  <a:fillRect l="-1220" t="-10465" r="-244" b="-32558"/>
                </a:stretch>
              </a:blipFill>
            </p:spPr>
            <p:txBody>
              <a:bodyPr/>
              <a:lstStyle/>
              <a:p>
                <a:r>
                  <a:rPr lang="en-US">
                    <a:noFill/>
                  </a:rPr>
                  <a:t> </a:t>
                </a:r>
              </a:p>
            </p:txBody>
          </p:sp>
        </mc:Fallback>
      </mc:AlternateContent>
      <p:pic>
        <p:nvPicPr>
          <p:cNvPr id="11" name="Picture 10"/>
          <p:cNvPicPr>
            <a:picLocks noChangeAspect="1"/>
          </p:cNvPicPr>
          <p:nvPr/>
        </p:nvPicPr>
        <p:blipFill>
          <a:blip r:embed="rId4"/>
          <a:stretch>
            <a:fillRect/>
          </a:stretch>
        </p:blipFill>
        <p:spPr>
          <a:xfrm>
            <a:off x="189411" y="2587613"/>
            <a:ext cx="6870088" cy="4144113"/>
          </a:xfrm>
          <a:prstGeom prst="rect">
            <a:avLst/>
          </a:prstGeom>
        </p:spPr>
      </p:pic>
      <p:graphicFrame>
        <p:nvGraphicFramePr>
          <p:cNvPr id="12" name="Object 11"/>
          <p:cNvGraphicFramePr>
            <a:graphicFrameLocks noChangeAspect="1"/>
          </p:cNvGraphicFramePr>
          <p:nvPr/>
        </p:nvGraphicFramePr>
        <p:xfrm>
          <a:off x="7680707" y="1836075"/>
          <a:ext cx="4045626" cy="4681619"/>
        </p:xfrm>
        <a:graphic>
          <a:graphicData uri="http://schemas.openxmlformats.org/presentationml/2006/ole">
            <mc:AlternateContent xmlns:mc="http://schemas.openxmlformats.org/markup-compatibility/2006">
              <mc:Choice xmlns:v="urn:schemas-microsoft-com:vml" Requires="v">
                <p:oleObj spid="_x0000_s7170" r:id="rId5" imgW="2181240" imgH="2524320" progId="">
                  <p:embed/>
                </p:oleObj>
              </mc:Choice>
              <mc:Fallback>
                <p:oleObj r:id="rId5" imgW="2181240" imgH="2524320" progId="">
                  <p:embed/>
                  <p:pic>
                    <p:nvPicPr>
                      <p:cNvPr id="12"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80707" y="1836075"/>
                        <a:ext cx="4045626" cy="4681619"/>
                      </a:xfrm>
                      <a:prstGeom prst="rect">
                        <a:avLst/>
                      </a:prstGeom>
                      <a:noFill/>
                      <a:extLst/>
                    </p:spPr>
                  </p:pic>
                </p:oleObj>
              </mc:Fallback>
            </mc:AlternateContent>
          </a:graphicData>
        </a:graphic>
      </p:graphicFrame>
    </p:spTree>
    <p:extLst>
      <p:ext uri="{BB962C8B-B14F-4D97-AF65-F5344CB8AC3E}">
        <p14:creationId xmlns:p14="http://schemas.microsoft.com/office/powerpoint/2010/main" val="1592960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67353" y="1087457"/>
            <a:ext cx="4118047" cy="3076424"/>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133350" y="133350"/>
                <a:ext cx="11925299" cy="954107"/>
              </a:xfrm>
              <a:prstGeom prst="rect">
                <a:avLst/>
              </a:prstGeom>
              <a:noFill/>
            </p:spPr>
            <p:txBody>
              <a:bodyPr wrap="square" rtlCol="0">
                <a:spAutoFit/>
              </a:bodyPr>
              <a:lstStyle/>
              <a:p>
                <a:r>
                  <a:rPr lang="en-US" sz="2800"/>
                  <a:t>A line of charge has length </a:t>
                </a:r>
                <a14:m>
                  <m:oMath xmlns:m="http://schemas.openxmlformats.org/officeDocument/2006/math">
                    <m:r>
                      <a:rPr lang="en-US" sz="2800" b="0" i="1" smtClean="0">
                        <a:latin typeface="Cambria Math" panose="02040503050406030204" pitchFamily="18" charset="0"/>
                      </a:rPr>
                      <m:t>𝐿</m:t>
                    </m:r>
                  </m:oMath>
                </a14:m>
                <a:r>
                  <a:rPr lang="en-US" sz="2800"/>
                  <a:t> and total charge </a:t>
                </a:r>
                <a14:m>
                  <m:oMath xmlns:m="http://schemas.openxmlformats.org/officeDocument/2006/math">
                    <m:r>
                      <a:rPr lang="en-US" sz="2800" b="0" i="1" smtClean="0">
                        <a:latin typeface="Cambria Math" panose="02040503050406030204" pitchFamily="18" charset="0"/>
                      </a:rPr>
                      <m:t>𝑄</m:t>
                    </m:r>
                  </m:oMath>
                </a14:m>
                <a:r>
                  <a:rPr lang="en-US" sz="2800"/>
                  <a:t>. What is the relation between </a:t>
                </a:r>
                <a14:m>
                  <m:oMath xmlns:m="http://schemas.openxmlformats.org/officeDocument/2006/math">
                    <m:r>
                      <m:rPr>
                        <m:nor/>
                      </m:rPr>
                      <a:rPr lang="en-US" sz="2800" b="0" i="0" smtClean="0">
                        <a:latin typeface="Cambria Math" panose="02040503050406030204" pitchFamily="18" charset="0"/>
                      </a:rPr>
                      <m:t>d</m:t>
                    </m:r>
                    <m:r>
                      <a:rPr lang="en-US" sz="2800" b="0" i="1" smtClean="0">
                        <a:latin typeface="Cambria Math" panose="02040503050406030204" pitchFamily="18" charset="0"/>
                      </a:rPr>
                      <m:t>𝑥</m:t>
                    </m:r>
                  </m:oMath>
                </a14:m>
                <a:r>
                  <a:rPr lang="en-US" sz="2800"/>
                  <a:t> and </a:t>
                </a:r>
                <a14:m>
                  <m:oMath xmlns:m="http://schemas.openxmlformats.org/officeDocument/2006/math">
                    <m:r>
                      <m:rPr>
                        <m:nor/>
                      </m:rPr>
                      <a:rPr lang="en-US" sz="2800" b="0" i="0" smtClean="0">
                        <a:latin typeface="Cambria Math" panose="02040503050406030204" pitchFamily="18" charset="0"/>
                      </a:rPr>
                      <m:t>dQ</m:t>
                    </m:r>
                  </m:oMath>
                </a14:m>
                <a:r>
                  <a:rPr lang="en-US" sz="2800"/>
                  <a:t>?</a:t>
                </a:r>
              </a:p>
            </p:txBody>
          </p:sp>
        </mc:Choice>
        <mc:Fallback xmlns="">
          <p:sp>
            <p:nvSpPr>
              <p:cNvPr id="3" name="TextBox 2"/>
              <p:cNvSpPr txBox="1">
                <a:spLocks noRot="1" noChangeAspect="1" noMove="1" noResize="1" noEditPoints="1" noAdjustHandles="1" noChangeArrowheads="1" noChangeShapeType="1" noTextEdit="1"/>
              </p:cNvSpPr>
              <p:nvPr/>
            </p:nvSpPr>
            <p:spPr>
              <a:xfrm>
                <a:off x="133350" y="133350"/>
                <a:ext cx="11925299" cy="954107"/>
              </a:xfrm>
              <a:prstGeom prst="rect">
                <a:avLst/>
              </a:prstGeom>
              <a:blipFill rotWithShape="0">
                <a:blip r:embed="rId3"/>
                <a:stretch>
                  <a:fillRect l="-1074" t="-6410" b="-179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133351" y="3171825"/>
                <a:ext cx="2842445" cy="3559051"/>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r>
                      <m:rPr>
                        <m:nor/>
                      </m:rPr>
                      <a:rPr lang="en-US" sz="2800" b="0" i="0" smtClean="0">
                        <a:latin typeface="Cambria Math" panose="02040503050406030204" pitchFamily="18" charset="0"/>
                      </a:rPr>
                      <m:t>d</m:t>
                    </m:r>
                    <m:r>
                      <a:rPr lang="en-US" sz="2800" b="0" i="1" smtClean="0">
                        <a:latin typeface="Cambria Math" panose="02040503050406030204" pitchFamily="18" charset="0"/>
                      </a:rPr>
                      <m:t>𝑥</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𝑄</m:t>
                        </m:r>
                      </m:num>
                      <m:den>
                        <m:r>
                          <a:rPr lang="en-US" sz="2800" b="0" i="1" smtClean="0">
                            <a:latin typeface="Cambria Math" panose="02040503050406030204" pitchFamily="18" charset="0"/>
                          </a:rPr>
                          <m:t>𝐿</m:t>
                        </m:r>
                      </m:den>
                    </m:f>
                    <m:r>
                      <m:rPr>
                        <m:nor/>
                      </m:rPr>
                      <a:rPr lang="en-US" sz="2800" b="0" i="0" smtClean="0">
                        <a:latin typeface="Cambria Math" panose="02040503050406030204" pitchFamily="18" charset="0"/>
                      </a:rPr>
                      <m:t>d</m:t>
                    </m:r>
                    <m:r>
                      <a:rPr lang="en-US" sz="2800" b="0" i="1" smtClean="0">
                        <a:latin typeface="Cambria Math" panose="02040503050406030204" pitchFamily="18" charset="0"/>
                      </a:rPr>
                      <m:t>𝑄</m:t>
                    </m:r>
                  </m:oMath>
                </a14:m>
                <a:endParaRPr lang="en-US" sz="2800" b="0"/>
              </a:p>
              <a:p>
                <a:pPr marL="514350" indent="-514350">
                  <a:lnSpc>
                    <a:spcPct val="150000"/>
                  </a:lnSpc>
                  <a:buAutoNum type="alphaUcParenR"/>
                </a:pPr>
                <a:r>
                  <a:rPr lang="en-US" sz="2800" b="0"/>
                  <a:t> </a:t>
                </a:r>
                <a14:m>
                  <m:oMath xmlns:m="http://schemas.openxmlformats.org/officeDocument/2006/math">
                    <m:r>
                      <m:rPr>
                        <m:nor/>
                      </m:rPr>
                      <a:rPr lang="en-US" sz="2800" b="0" i="0" smtClean="0">
                        <a:latin typeface="Cambria Math" panose="02040503050406030204" pitchFamily="18" charset="0"/>
                      </a:rPr>
                      <m:t>d</m:t>
                    </m:r>
                    <m:r>
                      <a:rPr lang="en-US" sz="2800" b="0" i="1" smtClean="0">
                        <a:latin typeface="Cambria Math" panose="02040503050406030204" pitchFamily="18" charset="0"/>
                      </a:rPr>
                      <m:t>𝑄</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𝐿</m:t>
                        </m:r>
                      </m:num>
                      <m:den>
                        <m:r>
                          <a:rPr lang="en-US" sz="2800" b="0" i="1" smtClean="0">
                            <a:latin typeface="Cambria Math" panose="02040503050406030204" pitchFamily="18" charset="0"/>
                          </a:rPr>
                          <m:t>𝑄</m:t>
                        </m:r>
                      </m:den>
                    </m:f>
                    <m:r>
                      <m:rPr>
                        <m:nor/>
                      </m:rPr>
                      <a:rPr lang="en-US" sz="2800" b="0" i="0" smtClean="0">
                        <a:latin typeface="Cambria Math" panose="02040503050406030204" pitchFamily="18" charset="0"/>
                      </a:rPr>
                      <m:t>dx</m:t>
                    </m:r>
                  </m:oMath>
                </a14:m>
                <a:endParaRPr lang="en-US" sz="2800"/>
              </a:p>
              <a:p>
                <a:pPr marL="514350" indent="-514350">
                  <a:lnSpc>
                    <a:spcPct val="150000"/>
                  </a:lnSpc>
                  <a:buAutoNum type="alphaUcParenR"/>
                </a:pPr>
                <a:r>
                  <a:rPr lang="en-US" sz="2800"/>
                  <a:t> </a:t>
                </a:r>
                <a14:m>
                  <m:oMath xmlns:m="http://schemas.openxmlformats.org/officeDocument/2006/math">
                    <m:r>
                      <m:rPr>
                        <m:nor/>
                      </m:rPr>
                      <a:rPr lang="en-US" sz="2800" b="0" i="0" smtClean="0">
                        <a:latin typeface="Cambria Math" panose="02040503050406030204" pitchFamily="18" charset="0"/>
                      </a:rPr>
                      <m:t>d</m:t>
                    </m:r>
                    <m:r>
                      <a:rPr lang="en-US" sz="2800" b="0" i="1" smtClean="0">
                        <a:latin typeface="Cambria Math" panose="02040503050406030204" pitchFamily="18" charset="0"/>
                      </a:rPr>
                      <m:t>𝑄</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𝑄</m:t>
                        </m:r>
                      </m:num>
                      <m:den>
                        <m:r>
                          <a:rPr lang="en-US" sz="2800" b="0" i="1" smtClean="0">
                            <a:latin typeface="Cambria Math" panose="02040503050406030204" pitchFamily="18" charset="0"/>
                          </a:rPr>
                          <m:t>𝐿</m:t>
                        </m:r>
                      </m:den>
                    </m:f>
                    <m:r>
                      <m:rPr>
                        <m:nor/>
                      </m:rPr>
                      <a:rPr lang="en-US" sz="2800" b="0" i="0" smtClean="0">
                        <a:latin typeface="Cambria Math" panose="02040503050406030204" pitchFamily="18" charset="0"/>
                      </a:rPr>
                      <m:t>dx</m:t>
                    </m:r>
                  </m:oMath>
                </a14:m>
                <a:endParaRPr lang="en-US" sz="2800"/>
              </a:p>
              <a:p>
                <a:pPr marL="514350" indent="-514350">
                  <a:lnSpc>
                    <a:spcPct val="150000"/>
                  </a:lnSpc>
                  <a:buAutoNum type="alphaUcParenR"/>
                </a:pPr>
                <a:r>
                  <a:rPr lang="en-US" sz="2800"/>
                  <a:t> None of these</a:t>
                </a:r>
              </a:p>
            </p:txBody>
          </p:sp>
        </mc:Choice>
        <mc:Fallback xmlns="">
          <p:sp>
            <p:nvSpPr>
              <p:cNvPr id="4" name="TextBox 3"/>
              <p:cNvSpPr txBox="1">
                <a:spLocks noRot="1" noChangeAspect="1" noMove="1" noResize="1" noEditPoints="1" noAdjustHandles="1" noChangeArrowheads="1" noChangeShapeType="1" noTextEdit="1"/>
              </p:cNvSpPr>
              <p:nvPr/>
            </p:nvSpPr>
            <p:spPr>
              <a:xfrm>
                <a:off x="133351" y="3171825"/>
                <a:ext cx="2842445" cy="3559051"/>
              </a:xfrm>
              <a:prstGeom prst="rect">
                <a:avLst/>
              </a:prstGeom>
              <a:blipFill rotWithShape="0">
                <a:blip r:embed="rId4"/>
                <a:stretch>
                  <a:fillRect l="-4506" r="-3004" b="-2226"/>
                </a:stretch>
              </a:blipFill>
            </p:spPr>
            <p:txBody>
              <a:bodyPr/>
              <a:lstStyle/>
              <a:p>
                <a:r>
                  <a:rPr lang="en-US">
                    <a:noFill/>
                  </a:rPr>
                  <a:t> </a:t>
                </a:r>
              </a:p>
            </p:txBody>
          </p:sp>
        </mc:Fallback>
      </mc:AlternateContent>
    </p:spTree>
    <p:extLst>
      <p:ext uri="{BB962C8B-B14F-4D97-AF65-F5344CB8AC3E}">
        <p14:creationId xmlns:p14="http://schemas.microsoft.com/office/powerpoint/2010/main" val="414525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02784" y="4632948"/>
            <a:ext cx="8140852" cy="22250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buFont typeface="Arial" panose="020B0604020202020204" pitchFamily="34" charset="0"/>
              <a:buNone/>
            </a:pPr>
            <a:r>
              <a:rPr lang="en-US"/>
              <a:t>A. nothing</a:t>
            </a:r>
          </a:p>
          <a:p>
            <a:pPr>
              <a:spcBef>
                <a:spcPct val="50000"/>
              </a:spcBef>
              <a:buFont typeface="Arial" panose="020B0604020202020204" pitchFamily="34" charset="0"/>
              <a:buNone/>
            </a:pPr>
            <a:r>
              <a:rPr lang="en-US"/>
              <a:t>B. The 2x4 will be pushed away from the rod</a:t>
            </a:r>
          </a:p>
          <a:p>
            <a:pPr>
              <a:spcBef>
                <a:spcPct val="50000"/>
              </a:spcBef>
              <a:buFont typeface="Arial" panose="020B0604020202020204" pitchFamily="34" charset="0"/>
              <a:buNone/>
            </a:pPr>
            <a:r>
              <a:rPr lang="en-US"/>
              <a:t>C. The 2x4 will be pulled toward the rod</a:t>
            </a:r>
          </a:p>
          <a:p>
            <a:pPr>
              <a:spcBef>
                <a:spcPct val="50000"/>
              </a:spcBef>
              <a:buFont typeface="Arial" panose="020B0604020202020204" pitchFamily="34" charset="0"/>
              <a:buNone/>
            </a:pPr>
            <a:endParaRPr lang="en-US"/>
          </a:p>
          <a:p>
            <a:pPr>
              <a:buFontTx/>
              <a:buNone/>
            </a:pPr>
            <a:endParaRPr lang="en-US" dirty="0"/>
          </a:p>
        </p:txBody>
      </p:sp>
      <p:sp>
        <p:nvSpPr>
          <p:cNvPr id="3" name="Rectangle 2"/>
          <p:cNvSpPr>
            <a:spLocks noChangeArrowheads="1"/>
          </p:cNvSpPr>
          <p:nvPr/>
        </p:nvSpPr>
        <p:spPr bwMode="auto">
          <a:xfrm>
            <a:off x="402784" y="301098"/>
            <a:ext cx="11225797"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a:spcBef>
                <a:spcPct val="50000"/>
              </a:spcBef>
            </a:pPr>
            <a:r>
              <a:rPr lang="en-US" sz="2800" b="0" dirty="0"/>
              <a:t>What will happen to </a:t>
            </a:r>
            <a:r>
              <a:rPr lang="en-US" sz="2800" b="0"/>
              <a:t>the 2x4 when the negatively charged </a:t>
            </a:r>
            <a:r>
              <a:rPr lang="en-US" sz="2800" b="0" dirty="0"/>
              <a:t>rod is brought close to it?</a:t>
            </a:r>
          </a:p>
        </p:txBody>
      </p:sp>
    </p:spTree>
    <p:extLst>
      <p:ext uri="{BB962C8B-B14F-4D97-AF65-F5344CB8AC3E}">
        <p14:creationId xmlns:p14="http://schemas.microsoft.com/office/powerpoint/2010/main" val="1736908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67353" y="1087457"/>
            <a:ext cx="4118047" cy="3076424"/>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133351" y="133350"/>
                <a:ext cx="11277600" cy="523220"/>
              </a:xfrm>
              <a:prstGeom prst="rect">
                <a:avLst/>
              </a:prstGeom>
              <a:noFill/>
            </p:spPr>
            <p:txBody>
              <a:bodyPr wrap="square" rtlCol="0">
                <a:spAutoFit/>
              </a:bodyPr>
              <a:lstStyle/>
              <a:p>
                <a:r>
                  <a:rPr lang="en-US" sz="2800"/>
                  <a:t>What is the correct expression for </a:t>
                </a:r>
                <a14:m>
                  <m:oMath xmlns:m="http://schemas.openxmlformats.org/officeDocument/2006/math">
                    <m:r>
                      <m:rPr>
                        <m:nor/>
                      </m:rPr>
                      <a:rPr lang="en-US" sz="2800" b="0" i="0" smtClean="0">
                        <a:latin typeface="Cambria Math" panose="02040503050406030204" pitchFamily="18" charset="0"/>
                      </a:rPr>
                      <m:t>d</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𝑥</m:t>
                        </m:r>
                      </m:sub>
                    </m:sSub>
                  </m:oMath>
                </a14:m>
                <a:r>
                  <a:rPr lang="en-US" sz="2800"/>
                  <a:t>?</a:t>
                </a:r>
              </a:p>
            </p:txBody>
          </p:sp>
        </mc:Choice>
        <mc:Fallback xmlns="">
          <p:sp>
            <p:nvSpPr>
              <p:cNvPr id="3" name="TextBox 2"/>
              <p:cNvSpPr txBox="1">
                <a:spLocks noRot="1" noChangeAspect="1" noMove="1" noResize="1" noEditPoints="1" noAdjustHandles="1" noChangeArrowheads="1" noChangeShapeType="1" noTextEdit="1"/>
              </p:cNvSpPr>
              <p:nvPr/>
            </p:nvSpPr>
            <p:spPr>
              <a:xfrm>
                <a:off x="133351" y="133350"/>
                <a:ext cx="11277600" cy="523220"/>
              </a:xfrm>
              <a:prstGeom prst="rect">
                <a:avLst/>
              </a:prstGeom>
              <a:blipFill rotWithShape="0">
                <a:blip r:embed="rId3"/>
                <a:stretch>
                  <a:fillRect l="-1135" t="-1162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133351" y="3030798"/>
                <a:ext cx="2842445" cy="3827202"/>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𝑘</m:t>
                        </m:r>
                        <m:d>
                          <m:dPr>
                            <m:ctrlPr>
                              <a:rPr lang="en-US" sz="2800" b="0" i="1" smtClean="0">
                                <a:latin typeface="Cambria Math" panose="02040503050406030204" pitchFamily="18" charset="0"/>
                              </a:rPr>
                            </m:ctrlPr>
                          </m:dPr>
                          <m:e>
                            <m:f>
                              <m:fPr>
                                <m:type m:val="lin"/>
                                <m:ctrlPr>
                                  <a:rPr lang="en-US" sz="2800" b="0" i="1" smtClean="0">
                                    <a:latin typeface="Cambria Math" panose="02040503050406030204" pitchFamily="18" charset="0"/>
                                  </a:rPr>
                                </m:ctrlPr>
                              </m:fPr>
                              <m:num>
                                <m:r>
                                  <a:rPr lang="en-US" sz="2800" b="0" i="1" smtClean="0">
                                    <a:latin typeface="Cambria Math" panose="02040503050406030204" pitchFamily="18" charset="0"/>
                                  </a:rPr>
                                  <m:t>𝑄</m:t>
                                </m:r>
                              </m:num>
                              <m:den>
                                <m:r>
                                  <a:rPr lang="en-US" sz="2800" b="0" i="1" smtClean="0">
                                    <a:latin typeface="Cambria Math" panose="02040503050406030204" pitchFamily="18" charset="0"/>
                                  </a:rPr>
                                  <m:t>𝐿</m:t>
                                </m:r>
                              </m:den>
                            </m:f>
                          </m:e>
                        </m:d>
                      </m:num>
                      <m:den>
                        <m:sSup>
                          <m:sSupPr>
                            <m:ctrlPr>
                              <a:rPr lang="en-US" sz="2800" b="0" i="1" smtClean="0">
                                <a:latin typeface="Cambria Math" panose="02040503050406030204" pitchFamily="18" charset="0"/>
                              </a:rPr>
                            </m:ctrlPr>
                          </m:sSupPr>
                          <m:e>
                            <m:d>
                              <m:dPr>
                                <m:ctrlPr>
                                  <a:rPr lang="en-US" sz="2800" b="0" i="1" smtClean="0">
                                    <a:latin typeface="Cambria Math" panose="02040503050406030204" pitchFamily="18" charset="0"/>
                                  </a:rPr>
                                </m:ctrlPr>
                              </m:dPr>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h</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𝑥</m:t>
                                    </m:r>
                                  </m:e>
                                  <m:sup>
                                    <m:r>
                                      <a:rPr lang="en-US" sz="2800" b="0" i="1" smtClean="0">
                                        <a:latin typeface="Cambria Math" panose="02040503050406030204" pitchFamily="18" charset="0"/>
                                      </a:rPr>
                                      <m:t>2</m:t>
                                    </m:r>
                                  </m:sup>
                                </m:sSup>
                              </m:e>
                            </m:d>
                          </m:e>
                          <m:sup>
                            <m:r>
                              <a:rPr lang="en-US" sz="2800" b="0" i="1" smtClean="0">
                                <a:latin typeface="Cambria Math" panose="02040503050406030204" pitchFamily="18" charset="0"/>
                              </a:rPr>
                              <m:t>3/2</m:t>
                            </m:r>
                          </m:sup>
                        </m:sSup>
                      </m:den>
                    </m:f>
                    <m:r>
                      <m:rPr>
                        <m:nor/>
                      </m:rPr>
                      <a:rPr lang="en-US" sz="2800" b="0" i="0" smtClean="0">
                        <a:latin typeface="Cambria Math" panose="02040503050406030204" pitchFamily="18" charset="0"/>
                      </a:rPr>
                      <m:t>dx</m:t>
                    </m:r>
                  </m:oMath>
                </a14:m>
                <a:endParaRPr lang="en-US" sz="2800" b="0"/>
              </a:p>
              <a:p>
                <a:pPr marL="514350" indent="-514350">
                  <a:lnSpc>
                    <a:spcPct val="150000"/>
                  </a:lnSpc>
                  <a:buAutoNum type="alphaUcParenR"/>
                </a:pPr>
                <a:r>
                  <a:rPr lang="en-US" sz="2800" b="0"/>
                  <a:t> </a:t>
                </a:r>
                <a14:m>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𝑘h</m:t>
                        </m:r>
                        <m:d>
                          <m:dPr>
                            <m:ctrlPr>
                              <a:rPr lang="en-US" sz="2800" b="0" i="1" smtClean="0">
                                <a:latin typeface="Cambria Math" panose="02040503050406030204" pitchFamily="18" charset="0"/>
                              </a:rPr>
                            </m:ctrlPr>
                          </m:dPr>
                          <m:e>
                            <m:f>
                              <m:fPr>
                                <m:type m:val="lin"/>
                                <m:ctrlPr>
                                  <a:rPr lang="en-US" sz="2800" b="0" i="1" smtClean="0">
                                    <a:latin typeface="Cambria Math" panose="02040503050406030204" pitchFamily="18" charset="0"/>
                                  </a:rPr>
                                </m:ctrlPr>
                              </m:fPr>
                              <m:num>
                                <m:r>
                                  <a:rPr lang="en-US" sz="2800" b="0" i="1" smtClean="0">
                                    <a:latin typeface="Cambria Math" panose="02040503050406030204" pitchFamily="18" charset="0"/>
                                  </a:rPr>
                                  <m:t>𝑄</m:t>
                                </m:r>
                              </m:num>
                              <m:den>
                                <m:r>
                                  <a:rPr lang="en-US" sz="2800" b="0" i="1" smtClean="0">
                                    <a:latin typeface="Cambria Math" panose="02040503050406030204" pitchFamily="18" charset="0"/>
                                  </a:rPr>
                                  <m:t>𝐿</m:t>
                                </m:r>
                              </m:den>
                            </m:f>
                          </m:e>
                        </m:d>
                      </m:num>
                      <m:den>
                        <m:rad>
                          <m:radPr>
                            <m:degHide m:val="on"/>
                            <m:ctrlPr>
                              <a:rPr lang="en-US" sz="2800" b="0" i="1" smtClean="0">
                                <a:latin typeface="Cambria Math" panose="02040503050406030204" pitchFamily="18" charset="0"/>
                              </a:rPr>
                            </m:ctrlPr>
                          </m:radPr>
                          <m:deg/>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h</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𝑥</m:t>
                                </m:r>
                              </m:e>
                              <m:sup>
                                <m:r>
                                  <a:rPr lang="en-US" sz="2800" b="0" i="1" smtClean="0">
                                    <a:latin typeface="Cambria Math" panose="02040503050406030204" pitchFamily="18" charset="0"/>
                                  </a:rPr>
                                  <m:t>2</m:t>
                                </m:r>
                              </m:sup>
                            </m:sSup>
                          </m:e>
                        </m:rad>
                      </m:den>
                    </m:f>
                    <m:r>
                      <m:rPr>
                        <m:nor/>
                      </m:rPr>
                      <a:rPr lang="en-US" sz="2800" b="0" i="0" smtClean="0">
                        <a:latin typeface="Cambria Math" panose="02040503050406030204" pitchFamily="18" charset="0"/>
                      </a:rPr>
                      <m:t>dx</m:t>
                    </m:r>
                  </m:oMath>
                </a14:m>
                <a:endParaRPr lang="en-US" sz="2800"/>
              </a:p>
              <a:p>
                <a:pPr marL="514350" indent="-514350">
                  <a:lnSpc>
                    <a:spcPct val="150000"/>
                  </a:lnSpc>
                  <a:buAutoNum type="alphaUcParenR"/>
                </a:pPr>
                <a:r>
                  <a:rPr lang="en-US" sz="2800" b="0"/>
                  <a:t> </a:t>
                </a:r>
                <a14:m>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𝑘𝑥</m:t>
                        </m:r>
                        <m:d>
                          <m:dPr>
                            <m:ctrlPr>
                              <a:rPr lang="en-US" sz="2800" b="0" i="1" smtClean="0">
                                <a:latin typeface="Cambria Math" panose="02040503050406030204" pitchFamily="18" charset="0"/>
                              </a:rPr>
                            </m:ctrlPr>
                          </m:dPr>
                          <m:e>
                            <m:f>
                              <m:fPr>
                                <m:type m:val="lin"/>
                                <m:ctrlPr>
                                  <a:rPr lang="en-US" sz="2800" b="0" i="1" smtClean="0">
                                    <a:latin typeface="Cambria Math" panose="02040503050406030204" pitchFamily="18" charset="0"/>
                                  </a:rPr>
                                </m:ctrlPr>
                              </m:fPr>
                              <m:num>
                                <m:r>
                                  <a:rPr lang="en-US" sz="2800" b="0" i="1" smtClean="0">
                                    <a:latin typeface="Cambria Math" panose="02040503050406030204" pitchFamily="18" charset="0"/>
                                  </a:rPr>
                                  <m:t>𝑄</m:t>
                                </m:r>
                              </m:num>
                              <m:den>
                                <m:r>
                                  <a:rPr lang="en-US" sz="2800" b="0" i="1" smtClean="0">
                                    <a:latin typeface="Cambria Math" panose="02040503050406030204" pitchFamily="18" charset="0"/>
                                  </a:rPr>
                                  <m:t>𝐿</m:t>
                                </m:r>
                              </m:den>
                            </m:f>
                          </m:e>
                        </m:d>
                      </m:num>
                      <m:den>
                        <m:sSup>
                          <m:sSupPr>
                            <m:ctrlPr>
                              <a:rPr lang="en-US" sz="2800" b="0" i="1" smtClean="0">
                                <a:latin typeface="Cambria Math" panose="02040503050406030204" pitchFamily="18" charset="0"/>
                              </a:rPr>
                            </m:ctrlPr>
                          </m:sSupPr>
                          <m:e>
                            <m:d>
                              <m:dPr>
                                <m:ctrlPr>
                                  <a:rPr lang="en-US" sz="2800" b="0" i="1" smtClean="0">
                                    <a:latin typeface="Cambria Math" panose="02040503050406030204" pitchFamily="18" charset="0"/>
                                  </a:rPr>
                                </m:ctrlPr>
                              </m:dPr>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h</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𝑥</m:t>
                                    </m:r>
                                  </m:e>
                                  <m:sup>
                                    <m:r>
                                      <a:rPr lang="en-US" sz="2800" b="0" i="1" smtClean="0">
                                        <a:latin typeface="Cambria Math" panose="02040503050406030204" pitchFamily="18" charset="0"/>
                                      </a:rPr>
                                      <m:t>2</m:t>
                                    </m:r>
                                  </m:sup>
                                </m:sSup>
                              </m:e>
                            </m:d>
                          </m:e>
                          <m:sup>
                            <m:r>
                              <a:rPr lang="en-US" sz="2800" b="0" i="1" smtClean="0">
                                <a:latin typeface="Cambria Math" panose="02040503050406030204" pitchFamily="18" charset="0"/>
                              </a:rPr>
                              <m:t>3/2</m:t>
                            </m:r>
                          </m:sup>
                        </m:sSup>
                      </m:den>
                    </m:f>
                    <m:r>
                      <m:rPr>
                        <m:nor/>
                      </m:rPr>
                      <a:rPr lang="en-US" sz="2800" b="0" i="0" smtClean="0">
                        <a:latin typeface="Cambria Math" panose="02040503050406030204" pitchFamily="18" charset="0"/>
                      </a:rPr>
                      <m:t>dx</m:t>
                    </m:r>
                  </m:oMath>
                </a14:m>
                <a:endParaRPr lang="en-US" sz="2800"/>
              </a:p>
              <a:p>
                <a:pPr marL="514350" indent="-514350">
                  <a:lnSpc>
                    <a:spcPct val="150000"/>
                  </a:lnSpc>
                  <a:buAutoNum type="alphaUcParenR"/>
                </a:pPr>
                <a:r>
                  <a:rPr lang="en-US" sz="2800"/>
                  <a:t> None of these</a:t>
                </a:r>
              </a:p>
            </p:txBody>
          </p:sp>
        </mc:Choice>
        <mc:Fallback xmlns="">
          <p:sp>
            <p:nvSpPr>
              <p:cNvPr id="4" name="TextBox 3"/>
              <p:cNvSpPr txBox="1">
                <a:spLocks noRot="1" noChangeAspect="1" noMove="1" noResize="1" noEditPoints="1" noAdjustHandles="1" noChangeArrowheads="1" noChangeShapeType="1" noTextEdit="1"/>
              </p:cNvSpPr>
              <p:nvPr/>
            </p:nvSpPr>
            <p:spPr>
              <a:xfrm>
                <a:off x="133351" y="3030798"/>
                <a:ext cx="2842445" cy="3827202"/>
              </a:xfrm>
              <a:prstGeom prst="rect">
                <a:avLst/>
              </a:prstGeom>
              <a:blipFill rotWithShape="0">
                <a:blip r:embed="rId4"/>
                <a:stretch>
                  <a:fillRect l="-4506" r="-3004" b="-955"/>
                </a:stretch>
              </a:blipFill>
            </p:spPr>
            <p:txBody>
              <a:bodyPr/>
              <a:lstStyle/>
              <a:p>
                <a:r>
                  <a:rPr lang="en-US">
                    <a:noFill/>
                  </a:rPr>
                  <a:t> </a:t>
                </a:r>
              </a:p>
            </p:txBody>
          </p:sp>
        </mc:Fallback>
      </mc:AlternateContent>
    </p:spTree>
    <p:extLst>
      <p:ext uri="{BB962C8B-B14F-4D97-AF65-F5344CB8AC3E}">
        <p14:creationId xmlns:p14="http://schemas.microsoft.com/office/powerpoint/2010/main" val="457718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be 2"/>
          <p:cNvSpPr/>
          <p:nvPr/>
        </p:nvSpPr>
        <p:spPr>
          <a:xfrm>
            <a:off x="4014998" y="2076533"/>
            <a:ext cx="3924637" cy="439317"/>
          </a:xfrm>
          <a:prstGeom prst="cube">
            <a:avLst>
              <a:gd name="adj" fmla="val 80259"/>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Cube 4"/>
          <p:cNvSpPr/>
          <p:nvPr/>
        </p:nvSpPr>
        <p:spPr>
          <a:xfrm>
            <a:off x="4014997" y="1856874"/>
            <a:ext cx="3924637" cy="439317"/>
          </a:xfrm>
          <a:prstGeom prst="cube">
            <a:avLst>
              <a:gd name="adj" fmla="val 80259"/>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6" name="Straight Arrow Connector 5"/>
          <p:cNvCxnSpPr/>
          <p:nvPr/>
        </p:nvCxnSpPr>
        <p:spPr>
          <a:xfrm>
            <a:off x="3587034" y="2471134"/>
            <a:ext cx="4096" cy="253338"/>
          </a:xfrm>
          <a:prstGeom prst="straightConnector1">
            <a:avLst/>
          </a:prstGeom>
          <a:ln>
            <a:headEnd type="triangle" w="lg" len="lg"/>
            <a:tailEnd type="none" w="lg" len="lg"/>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3114704" y="2076532"/>
                <a:ext cx="486222"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𝑑</m:t>
                      </m:r>
                    </m:oMath>
                  </m:oMathPara>
                </a14:m>
                <a:endParaRPr lang="en-US" sz="2800"/>
              </a:p>
            </p:txBody>
          </p:sp>
        </mc:Choice>
        <mc:Fallback xmlns="">
          <p:sp>
            <p:nvSpPr>
              <p:cNvPr id="7" name="TextBox 6"/>
              <p:cNvSpPr txBox="1">
                <a:spLocks noRot="1" noChangeAspect="1" noMove="1" noResize="1" noEditPoints="1" noAdjustHandles="1" noChangeArrowheads="1" noChangeShapeType="1" noTextEdit="1"/>
              </p:cNvSpPr>
              <p:nvPr/>
            </p:nvSpPr>
            <p:spPr>
              <a:xfrm>
                <a:off x="3114704" y="2076532"/>
                <a:ext cx="486222" cy="523220"/>
              </a:xfrm>
              <a:prstGeom prst="rect">
                <a:avLst/>
              </a:prstGeom>
              <a:blipFill rotWithShape="0">
                <a:blip r:embed="rId2"/>
                <a:stretch>
                  <a:fillRect/>
                </a:stretch>
              </a:blipFill>
            </p:spPr>
            <p:txBody>
              <a:bodyPr/>
              <a:lstStyle/>
              <a:p>
                <a:r>
                  <a:rPr lang="en-US">
                    <a:noFill/>
                  </a:rPr>
                  <a:t> </a:t>
                </a:r>
              </a:p>
            </p:txBody>
          </p:sp>
        </mc:Fallback>
      </mc:AlternateContent>
      <p:cxnSp>
        <p:nvCxnSpPr>
          <p:cNvPr id="8" name="Straight Connector 7"/>
          <p:cNvCxnSpPr/>
          <p:nvPr/>
        </p:nvCxnSpPr>
        <p:spPr>
          <a:xfrm>
            <a:off x="3559701" y="2471134"/>
            <a:ext cx="45720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559701" y="2254701"/>
            <a:ext cx="45720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3582938" y="2001363"/>
            <a:ext cx="4096" cy="253338"/>
          </a:xfrm>
          <a:prstGeom prst="straightConnector1">
            <a:avLst/>
          </a:prstGeom>
          <a:ln>
            <a:headEnd type="triangle" w="lg" len="lg"/>
            <a:tailEnd type="none" w="lg" len="lg"/>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8115215" y="1332066"/>
                <a:ext cx="75289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𝜎</m:t>
                      </m:r>
                    </m:oMath>
                  </m:oMathPara>
                </a14:m>
                <a:endParaRPr lang="en-US" sz="2800"/>
              </a:p>
            </p:txBody>
          </p:sp>
        </mc:Choice>
        <mc:Fallback xmlns="">
          <p:sp>
            <p:nvSpPr>
              <p:cNvPr id="13" name="TextBox 12"/>
              <p:cNvSpPr txBox="1">
                <a:spLocks noRot="1" noChangeAspect="1" noMove="1" noResize="1" noEditPoints="1" noAdjustHandles="1" noChangeArrowheads="1" noChangeShapeType="1" noTextEdit="1"/>
              </p:cNvSpPr>
              <p:nvPr/>
            </p:nvSpPr>
            <p:spPr>
              <a:xfrm>
                <a:off x="8115215" y="1332066"/>
                <a:ext cx="752898" cy="523220"/>
              </a:xfrm>
              <a:prstGeom prst="rect">
                <a:avLst/>
              </a:prstGeom>
              <a:blipFill rotWithShape="0">
                <a:blip r:embed="rId3"/>
                <a:stretch>
                  <a:fillRect/>
                </a:stretch>
              </a:blipFill>
            </p:spPr>
            <p:txBody>
              <a:bodyPr/>
              <a:lstStyle/>
              <a:p>
                <a:r>
                  <a:rPr lang="en-US">
                    <a:noFill/>
                  </a:rPr>
                  <a:t> </a:t>
                </a:r>
              </a:p>
            </p:txBody>
          </p:sp>
        </mc:Fallback>
      </mc:AlternateContent>
      <p:cxnSp>
        <p:nvCxnSpPr>
          <p:cNvPr id="15" name="Straight Arrow Connector 14"/>
          <p:cNvCxnSpPr>
            <a:stCxn id="13" idx="1"/>
          </p:cNvCxnSpPr>
          <p:nvPr/>
        </p:nvCxnSpPr>
        <p:spPr>
          <a:xfrm flipH="1">
            <a:off x="7000875" y="1593676"/>
            <a:ext cx="1114340" cy="4076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8115215" y="2596329"/>
                <a:ext cx="75289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𝜎</m:t>
                      </m:r>
                    </m:oMath>
                  </m:oMathPara>
                </a14:m>
                <a:endParaRPr lang="en-US" sz="2800"/>
              </a:p>
            </p:txBody>
          </p:sp>
        </mc:Choice>
        <mc:Fallback xmlns="">
          <p:sp>
            <p:nvSpPr>
              <p:cNvPr id="17" name="TextBox 16"/>
              <p:cNvSpPr txBox="1">
                <a:spLocks noRot="1" noChangeAspect="1" noMove="1" noResize="1" noEditPoints="1" noAdjustHandles="1" noChangeArrowheads="1" noChangeShapeType="1" noTextEdit="1"/>
              </p:cNvSpPr>
              <p:nvPr/>
            </p:nvSpPr>
            <p:spPr>
              <a:xfrm>
                <a:off x="8115215" y="2596329"/>
                <a:ext cx="752898" cy="523220"/>
              </a:xfrm>
              <a:prstGeom prst="rect">
                <a:avLst/>
              </a:prstGeom>
              <a:blipFill rotWithShape="0">
                <a:blip r:embed="rId4"/>
                <a:stretch>
                  <a:fillRect/>
                </a:stretch>
              </a:blipFill>
            </p:spPr>
            <p:txBody>
              <a:bodyPr/>
              <a:lstStyle/>
              <a:p>
                <a:r>
                  <a:rPr lang="en-US">
                    <a:noFill/>
                  </a:rPr>
                  <a:t> </a:t>
                </a:r>
              </a:p>
            </p:txBody>
          </p:sp>
        </mc:Fallback>
      </mc:AlternateContent>
      <p:cxnSp>
        <p:nvCxnSpPr>
          <p:cNvPr id="18" name="Straight Arrow Connector 17"/>
          <p:cNvCxnSpPr>
            <a:stCxn id="17" idx="1"/>
          </p:cNvCxnSpPr>
          <p:nvPr/>
        </p:nvCxnSpPr>
        <p:spPr>
          <a:xfrm flipH="1" flipV="1">
            <a:off x="6800851" y="2371361"/>
            <a:ext cx="1314364" cy="4865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0" name="TextBox 19"/>
              <p:cNvSpPr txBox="1"/>
              <p:nvPr/>
            </p:nvSpPr>
            <p:spPr>
              <a:xfrm>
                <a:off x="109495" y="104775"/>
                <a:ext cx="11853905" cy="954107"/>
              </a:xfrm>
              <a:prstGeom prst="rect">
                <a:avLst/>
              </a:prstGeom>
              <a:noFill/>
            </p:spPr>
            <p:txBody>
              <a:bodyPr wrap="square" rtlCol="0">
                <a:spAutoFit/>
              </a:bodyPr>
              <a:lstStyle/>
              <a:p>
                <a:r>
                  <a:rPr lang="en-US" sz="2800"/>
                  <a:t>Two large, identical uniformly charged square plates with charge density </a:t>
                </a:r>
                <a14:m>
                  <m:oMath xmlns:m="http://schemas.openxmlformats.org/officeDocument/2006/math">
                    <m:r>
                      <a:rPr lang="en-US" sz="2800" i="1" smtClean="0">
                        <a:latin typeface="Cambria Math" panose="02040503050406030204" pitchFamily="18" charset="0"/>
                        <a:ea typeface="Cambria Math" panose="02040503050406030204" pitchFamily="18" charset="0"/>
                      </a:rPr>
                      <m:t>𝜎</m:t>
                    </m:r>
                  </m:oMath>
                </a14:m>
                <a:r>
                  <a:rPr lang="en-US" sz="2800"/>
                  <a:t> </a:t>
                </a:r>
                <a14:m>
                  <m:oMath xmlns:m="http://schemas.openxmlformats.org/officeDocument/2006/math">
                    <m:r>
                      <m:rPr>
                        <m:nor/>
                      </m:rPr>
                      <a:rPr lang="en-US" sz="2800" b="0" i="0" smtClean="0">
                        <a:latin typeface="Cambria Math" panose="02040503050406030204" pitchFamily="18" charset="0"/>
                      </a:rPr>
                      <m:t>C</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m:rPr>
                            <m:nor/>
                          </m:rPr>
                          <a:rPr lang="en-US" sz="2800" b="0" i="0" smtClean="0">
                            <a:latin typeface="Cambria Math" panose="02040503050406030204" pitchFamily="18" charset="0"/>
                          </a:rPr>
                          <m:t>m</m:t>
                        </m:r>
                      </m:e>
                      <m:sup>
                        <m:r>
                          <a:rPr lang="en-US" sz="2800" b="0" i="1" smtClean="0">
                            <a:latin typeface="Cambria Math" panose="02040503050406030204" pitchFamily="18" charset="0"/>
                          </a:rPr>
                          <m:t>2</m:t>
                        </m:r>
                      </m:sup>
                    </m:sSup>
                  </m:oMath>
                </a14:m>
                <a:r>
                  <a:rPr lang="en-US" sz="2800"/>
                  <a:t> are separated by a small distance </a:t>
                </a:r>
                <a14:m>
                  <m:oMath xmlns:m="http://schemas.openxmlformats.org/officeDocument/2006/math">
                    <m:r>
                      <a:rPr lang="en-US" sz="2800" b="0" i="1" smtClean="0">
                        <a:latin typeface="Cambria Math" panose="02040503050406030204" pitchFamily="18" charset="0"/>
                      </a:rPr>
                      <m:t>𝑑</m:t>
                    </m:r>
                  </m:oMath>
                </a14:m>
                <a:r>
                  <a:rPr lang="en-US" sz="2800"/>
                  <a:t>. The repulsive force between the plates is…</a:t>
                </a:r>
              </a:p>
            </p:txBody>
          </p:sp>
        </mc:Choice>
        <mc:Fallback xmlns="">
          <p:sp>
            <p:nvSpPr>
              <p:cNvPr id="20" name="TextBox 19"/>
              <p:cNvSpPr txBox="1">
                <a:spLocks noRot="1" noChangeAspect="1" noMove="1" noResize="1" noEditPoints="1" noAdjustHandles="1" noChangeArrowheads="1" noChangeShapeType="1" noTextEdit="1"/>
              </p:cNvSpPr>
              <p:nvPr/>
            </p:nvSpPr>
            <p:spPr>
              <a:xfrm>
                <a:off x="109495" y="104775"/>
                <a:ext cx="11853905" cy="954107"/>
              </a:xfrm>
              <a:prstGeom prst="rect">
                <a:avLst/>
              </a:prstGeom>
              <a:blipFill rotWithShape="0">
                <a:blip r:embed="rId5"/>
                <a:stretch>
                  <a:fillRect l="-1080" t="-5732" b="-17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109495" y="3390900"/>
                <a:ext cx="2842445" cy="3379323"/>
              </a:xfrm>
              <a:prstGeom prst="rect">
                <a:avLst/>
              </a:prstGeom>
              <a:noFill/>
            </p:spPr>
            <p:txBody>
              <a:bodyPr wrap="none" rtlCol="0">
                <a:spAutoFit/>
              </a:bodyPr>
              <a:lstStyle/>
              <a:p>
                <a:pPr marL="514350" indent="-514350">
                  <a:lnSpc>
                    <a:spcPct val="150000"/>
                  </a:lnSpc>
                  <a:buFontTx/>
                  <a:buAutoNum type="alphaUcParenR"/>
                </a:pPr>
                <a:r>
                  <a:rPr lang="en-US" sz="2800" b="0"/>
                  <a:t> </a:t>
                </a:r>
                <a14:m>
                  <m:oMath xmlns:m="http://schemas.openxmlformats.org/officeDocument/2006/math">
                    <m:r>
                      <a:rPr lang="en-US" sz="2800" b="0" i="1" smtClean="0">
                        <a:latin typeface="Cambria Math" panose="02040503050406030204" pitchFamily="18" charset="0"/>
                      </a:rPr>
                      <m:t>𝑘</m:t>
                    </m:r>
                    <m:r>
                      <a:rPr lang="en-US" sz="2800" b="0" i="1" smtClean="0">
                        <a:latin typeface="Cambria Math" panose="02040503050406030204" pitchFamily="18" charset="0"/>
                        <a:ea typeface="Cambria Math" panose="02040503050406030204" pitchFamily="18" charset="0"/>
                      </a:rPr>
                      <m:t>𝜎</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𝑑</m:t>
                        </m:r>
                      </m:e>
                      <m:sup>
                        <m:r>
                          <a:rPr lang="en-US" sz="2800" b="0" i="1" smtClean="0">
                            <a:latin typeface="Cambria Math" panose="02040503050406030204" pitchFamily="18" charset="0"/>
                            <a:ea typeface="Cambria Math" panose="02040503050406030204" pitchFamily="18" charset="0"/>
                          </a:rPr>
                          <m:t>2</m:t>
                        </m:r>
                      </m:sup>
                    </m:sSup>
                  </m:oMath>
                </a14:m>
                <a:endParaRPr lang="en-US" sz="2800"/>
              </a:p>
              <a:p>
                <a:pPr marL="514350" indent="-514350">
                  <a:lnSpc>
                    <a:spcPct val="150000"/>
                  </a:lnSpc>
                  <a:buFontTx/>
                  <a:buAutoNum type="alphaUcParenR"/>
                </a:pPr>
                <a:r>
                  <a:rPr lang="en-US" sz="2800" b="0"/>
                  <a:t> </a:t>
                </a:r>
                <a14:m>
                  <m:oMath xmlns:m="http://schemas.openxmlformats.org/officeDocument/2006/math">
                    <m:r>
                      <a:rPr lang="en-US" sz="2800" b="0" i="1" smtClean="0">
                        <a:latin typeface="Cambria Math" panose="02040503050406030204" pitchFamily="18" charset="0"/>
                      </a:rPr>
                      <m:t>𝑘</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𝜎</m:t>
                        </m:r>
                      </m:e>
                      <m:sup>
                        <m:r>
                          <a:rPr lang="en-US" sz="2800" b="0" i="1" smtClean="0">
                            <a:latin typeface="Cambria Math" panose="02040503050406030204" pitchFamily="18" charset="0"/>
                          </a:rPr>
                          <m:t>2</m:t>
                        </m:r>
                      </m:sup>
                    </m:sSup>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𝑑</m:t>
                        </m:r>
                      </m:e>
                      <m:sup>
                        <m:r>
                          <a:rPr lang="en-US" sz="2800" b="0" i="1" smtClean="0">
                            <a:latin typeface="Cambria Math" panose="02040503050406030204" pitchFamily="18" charset="0"/>
                            <a:ea typeface="Cambria Math" panose="02040503050406030204" pitchFamily="18" charset="0"/>
                          </a:rPr>
                          <m:t>2</m:t>
                        </m:r>
                      </m:sup>
                    </m:sSup>
                  </m:oMath>
                </a14:m>
                <a:endParaRPr lang="en-US" sz="2800" b="0"/>
              </a:p>
              <a:p>
                <a:pPr marL="514350" indent="-514350">
                  <a:lnSpc>
                    <a:spcPct val="150000"/>
                  </a:lnSpc>
                  <a:buFontTx/>
                  <a:buAutoNum type="alphaUcParenR"/>
                </a:pPr>
                <a:r>
                  <a:rPr lang="en-US" sz="2800" b="0"/>
                  <a:t> </a:t>
                </a:r>
                <a14:m>
                  <m:oMath xmlns:m="http://schemas.openxmlformats.org/officeDocument/2006/math">
                    <m:r>
                      <a:rPr lang="en-US" sz="2800" b="0" i="1" smtClean="0">
                        <a:latin typeface="Cambria Math" panose="02040503050406030204" pitchFamily="18" charset="0"/>
                      </a:rPr>
                      <m:t>𝑘</m:t>
                    </m:r>
                    <m:r>
                      <a:rPr lang="en-US" sz="2800" b="0" i="1" smtClean="0">
                        <a:latin typeface="Cambria Math" panose="02040503050406030204" pitchFamily="18" charset="0"/>
                        <a:ea typeface="Cambria Math" panose="02040503050406030204" pitchFamily="18" charset="0"/>
                      </a:rPr>
                      <m:t>𝜎</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𝐿</m:t>
                        </m:r>
                      </m:e>
                      <m:sup>
                        <m:r>
                          <a:rPr lang="en-US" sz="2800" b="0" i="1" smtClean="0">
                            <a:latin typeface="Cambria Math" panose="02040503050406030204" pitchFamily="18" charset="0"/>
                            <a:ea typeface="Cambria Math" panose="02040503050406030204" pitchFamily="18" charset="0"/>
                          </a:rPr>
                          <m:t>2</m:t>
                        </m:r>
                      </m:sup>
                    </m:sSup>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𝑑</m:t>
                        </m:r>
                      </m:e>
                      <m:sup>
                        <m:r>
                          <a:rPr lang="en-US" sz="2800" b="0" i="1" smtClean="0">
                            <a:latin typeface="Cambria Math" panose="02040503050406030204" pitchFamily="18" charset="0"/>
                            <a:ea typeface="Cambria Math" panose="02040503050406030204" pitchFamily="18" charset="0"/>
                          </a:rPr>
                          <m:t>2</m:t>
                        </m:r>
                      </m:sup>
                    </m:sSup>
                  </m:oMath>
                </a14:m>
                <a:endParaRPr lang="en-US" sz="2800"/>
              </a:p>
              <a:p>
                <a:pPr marL="514350" indent="-514350">
                  <a:lnSpc>
                    <a:spcPct val="150000"/>
                  </a:lnSpc>
                  <a:buFontTx/>
                  <a:buAutoNum type="alphaUcParenR"/>
                </a:pPr>
                <a:r>
                  <a:rPr lang="en-US" sz="2800" b="0"/>
                  <a:t> </a:t>
                </a:r>
                <a14:m>
                  <m:oMath xmlns:m="http://schemas.openxmlformats.org/officeDocument/2006/math">
                    <m:r>
                      <a:rPr lang="en-US" sz="2800" b="0" i="1" smtClean="0">
                        <a:latin typeface="Cambria Math" panose="02040503050406030204" pitchFamily="18" charset="0"/>
                      </a:rPr>
                      <m:t>𝑘</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𝜎</m:t>
                        </m:r>
                      </m:e>
                      <m:sup>
                        <m:r>
                          <a:rPr lang="en-US" sz="2800" b="0" i="1" smtClean="0">
                            <a:latin typeface="Cambria Math" panose="02040503050406030204" pitchFamily="18" charset="0"/>
                          </a:rPr>
                          <m:t>2</m:t>
                        </m:r>
                      </m:sup>
                    </m:sSup>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𝐿</m:t>
                        </m:r>
                      </m:e>
                      <m:sup>
                        <m:r>
                          <a:rPr lang="en-US" sz="2800" b="0" i="1" smtClean="0">
                            <a:latin typeface="Cambria Math" panose="02040503050406030204" pitchFamily="18" charset="0"/>
                            <a:ea typeface="Cambria Math" panose="02040503050406030204" pitchFamily="18" charset="0"/>
                          </a:rPr>
                          <m:t>4</m:t>
                        </m:r>
                      </m:sup>
                    </m:sSup>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𝑑</m:t>
                        </m:r>
                      </m:e>
                      <m:sup>
                        <m:r>
                          <a:rPr lang="en-US" sz="2800" b="0" i="1" smtClean="0">
                            <a:latin typeface="Cambria Math" panose="02040503050406030204" pitchFamily="18" charset="0"/>
                            <a:ea typeface="Cambria Math" panose="02040503050406030204" pitchFamily="18" charset="0"/>
                          </a:rPr>
                          <m:t>2</m:t>
                        </m:r>
                      </m:sup>
                    </m:sSup>
                  </m:oMath>
                </a14:m>
                <a:endParaRPr lang="en-US" sz="2800"/>
              </a:p>
              <a:p>
                <a:pPr marL="514350" indent="-514350">
                  <a:lnSpc>
                    <a:spcPct val="150000"/>
                  </a:lnSpc>
                  <a:buAutoNum type="alphaUcParenR"/>
                </a:pPr>
                <a:r>
                  <a:rPr lang="en-US" sz="2800"/>
                  <a:t> None of these</a:t>
                </a:r>
              </a:p>
            </p:txBody>
          </p:sp>
        </mc:Choice>
        <mc:Fallback xmlns="">
          <p:sp>
            <p:nvSpPr>
              <p:cNvPr id="21" name="TextBox 20"/>
              <p:cNvSpPr txBox="1">
                <a:spLocks noRot="1" noChangeAspect="1" noMove="1" noResize="1" noEditPoints="1" noAdjustHandles="1" noChangeArrowheads="1" noChangeShapeType="1" noTextEdit="1"/>
              </p:cNvSpPr>
              <p:nvPr/>
            </p:nvSpPr>
            <p:spPr>
              <a:xfrm>
                <a:off x="109495" y="3390900"/>
                <a:ext cx="2842445" cy="3379323"/>
              </a:xfrm>
              <a:prstGeom prst="rect">
                <a:avLst/>
              </a:prstGeom>
              <a:blipFill rotWithShape="0">
                <a:blip r:embed="rId6"/>
                <a:stretch>
                  <a:fillRect l="-4506" r="-3004" b="-721"/>
                </a:stretch>
              </a:blipFill>
            </p:spPr>
            <p:txBody>
              <a:bodyPr/>
              <a:lstStyle/>
              <a:p>
                <a:r>
                  <a:rPr lang="en-US">
                    <a:noFill/>
                  </a:rPr>
                  <a:t> </a:t>
                </a:r>
              </a:p>
            </p:txBody>
          </p:sp>
        </mc:Fallback>
      </mc:AlternateContent>
      <p:cxnSp>
        <p:nvCxnSpPr>
          <p:cNvPr id="22" name="Straight Arrow Connector 21"/>
          <p:cNvCxnSpPr/>
          <p:nvPr/>
        </p:nvCxnSpPr>
        <p:spPr>
          <a:xfrm>
            <a:off x="4011015" y="2913486"/>
            <a:ext cx="1554480" cy="191"/>
          </a:xfrm>
          <a:prstGeom prst="straightConnector1">
            <a:avLst/>
          </a:prstGeom>
          <a:ln>
            <a:headEnd type="triangle" w="lg" len="lg"/>
            <a:tailEnd type="none" w="lg" len="lg"/>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5400000">
            <a:off x="3784406" y="2744450"/>
            <a:ext cx="45720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rot="5400000">
            <a:off x="7358567" y="2744450"/>
            <a:ext cx="457200" cy="0"/>
          </a:xfrm>
          <a:prstGeom prst="line">
            <a:avLst/>
          </a:prstGeom>
          <a:ln>
            <a:prstDash val="dash"/>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707487" y="2696745"/>
                <a:ext cx="27988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𝐿</m:t>
                      </m:r>
                    </m:oMath>
                  </m:oMathPara>
                </a14:m>
                <a:endParaRPr lang="en-US"/>
              </a:p>
            </p:txBody>
          </p:sp>
        </mc:Choice>
        <mc:Fallback xmlns="">
          <p:sp>
            <p:nvSpPr>
              <p:cNvPr id="26" name="TextBox 25"/>
              <p:cNvSpPr txBox="1">
                <a:spLocks noRot="1" noChangeAspect="1" noMove="1" noResize="1" noEditPoints="1" noAdjustHandles="1" noChangeArrowheads="1" noChangeShapeType="1" noTextEdit="1"/>
              </p:cNvSpPr>
              <p:nvPr/>
            </p:nvSpPr>
            <p:spPr>
              <a:xfrm>
                <a:off x="5707487" y="2696745"/>
                <a:ext cx="279884" cy="430887"/>
              </a:xfrm>
              <a:prstGeom prst="rect">
                <a:avLst/>
              </a:prstGeom>
              <a:blipFill rotWithShape="0">
                <a:blip r:embed="rId7"/>
                <a:stretch>
                  <a:fillRect/>
                </a:stretch>
              </a:blipFill>
            </p:spPr>
            <p:txBody>
              <a:bodyPr/>
              <a:lstStyle/>
              <a:p>
                <a:r>
                  <a:rPr lang="en-US">
                    <a:noFill/>
                  </a:rPr>
                  <a:t> </a:t>
                </a:r>
              </a:p>
            </p:txBody>
          </p:sp>
        </mc:Fallback>
      </mc:AlternateContent>
      <p:cxnSp>
        <p:nvCxnSpPr>
          <p:cNvPr id="27" name="Straight Arrow Connector 26"/>
          <p:cNvCxnSpPr/>
          <p:nvPr/>
        </p:nvCxnSpPr>
        <p:spPr>
          <a:xfrm flipH="1">
            <a:off x="6034567" y="2913486"/>
            <a:ext cx="1554480" cy="191"/>
          </a:xfrm>
          <a:prstGeom prst="straightConnector1">
            <a:avLst/>
          </a:prstGeom>
          <a:ln>
            <a:headEnd type="triangle" w="lg" len="lg"/>
            <a:tailEnd type="non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0102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537" y="141757"/>
            <a:ext cx="11723913" cy="523220"/>
          </a:xfrm>
          <a:prstGeom prst="rect">
            <a:avLst/>
          </a:prstGeom>
          <a:noFill/>
        </p:spPr>
        <p:txBody>
          <a:bodyPr wrap="square" rtlCol="0">
            <a:spAutoFit/>
          </a:bodyPr>
          <a:lstStyle/>
          <a:p>
            <a:r>
              <a:rPr lang="en-US" sz="2800"/>
              <a:t>What is the magnitude of the net force on a dipole in a uniform electric field?</a:t>
            </a:r>
          </a:p>
        </p:txBody>
      </p:sp>
      <p:pic>
        <p:nvPicPr>
          <p:cNvPr id="15" name="Picture 14"/>
          <p:cNvPicPr>
            <a:picLocks noChangeAspect="1"/>
          </p:cNvPicPr>
          <p:nvPr/>
        </p:nvPicPr>
        <p:blipFill>
          <a:blip r:embed="rId2"/>
          <a:stretch>
            <a:fillRect/>
          </a:stretch>
        </p:blipFill>
        <p:spPr>
          <a:xfrm>
            <a:off x="4364813" y="821731"/>
            <a:ext cx="3425359" cy="3253613"/>
          </a:xfrm>
          <a:prstGeom prst="rect">
            <a:avLst/>
          </a:prstGeom>
        </p:spPr>
      </p:pic>
      <mc:AlternateContent xmlns:mc="http://schemas.openxmlformats.org/markup-compatibility/2006" xmlns:a14="http://schemas.microsoft.com/office/drawing/2010/main">
        <mc:Choice Requires="a14">
          <p:sp>
            <p:nvSpPr>
              <p:cNvPr id="16" name="TextBox 15"/>
              <p:cNvSpPr txBox="1"/>
              <p:nvPr/>
            </p:nvSpPr>
            <p:spPr>
              <a:xfrm>
                <a:off x="215535" y="3457302"/>
                <a:ext cx="2630335" cy="3256084"/>
              </a:xfrm>
              <a:prstGeom prst="rect">
                <a:avLst/>
              </a:prstGeom>
              <a:noFill/>
            </p:spPr>
            <p:txBody>
              <a:bodyPr wrap="none" rtlCol="0">
                <a:spAutoFit/>
              </a:bodyPr>
              <a:lstStyle/>
              <a:p>
                <a:pPr marL="342900" indent="-34290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0</m:t>
                    </m:r>
                  </m:oMath>
                </a14:m>
                <a:endParaRPr lang="en-US" sz="2800"/>
              </a:p>
              <a:p>
                <a:pPr marL="342900" indent="-34290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𝑄</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𝐸</m:t>
                    </m:r>
                  </m:oMath>
                </a14:m>
                <a:endParaRPr lang="en-US" sz="2800"/>
              </a:p>
              <a:p>
                <a:pPr marL="342900" indent="-342900">
                  <a:lnSpc>
                    <a:spcPct val="150000"/>
                  </a:lnSpc>
                  <a:buFontTx/>
                  <a:buAutoNum type="alphaUcParenR"/>
                </a:pPr>
                <a:r>
                  <a:rPr lang="en-US" sz="2800"/>
                  <a:t> </a:t>
                </a:r>
                <a14:m>
                  <m:oMath xmlns:m="http://schemas.openxmlformats.org/officeDocument/2006/math">
                    <m:r>
                      <a:rPr lang="en-US" sz="2800" b="0" i="0" smtClean="0">
                        <a:latin typeface="Cambria Math" panose="02040503050406030204" pitchFamily="18" charset="0"/>
                      </a:rPr>
                      <m:t>2</m:t>
                    </m:r>
                    <m:r>
                      <a:rPr lang="en-US" sz="2800" i="1">
                        <a:latin typeface="Cambria Math" panose="02040503050406030204" pitchFamily="18" charset="0"/>
                      </a:rPr>
                      <m:t>𝑄</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𝐸</m:t>
                    </m:r>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𝐸</m:t>
                    </m:r>
                    <m:func>
                      <m:funcPr>
                        <m:ctrlPr>
                          <a:rPr lang="en-US" sz="2800" i="1" smtClean="0">
                            <a:latin typeface="Cambria Math" panose="02040503050406030204" pitchFamily="18" charset="0"/>
                            <a:ea typeface="Cambria Math" panose="02040503050406030204" pitchFamily="18" charset="0"/>
                          </a:rPr>
                        </m:ctrlPr>
                      </m:funcPr>
                      <m:fName>
                        <m:r>
                          <m:rPr>
                            <m:sty m:val="p"/>
                          </m:rPr>
                          <a:rPr lang="en-US" sz="2800" i="0" smtClean="0">
                            <a:latin typeface="Cambria Math" panose="02040503050406030204" pitchFamily="18" charset="0"/>
                            <a:ea typeface="Cambria Math" panose="02040503050406030204" pitchFamily="18" charset="0"/>
                          </a:rPr>
                          <m:t>sin</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𝐸</m:t>
                    </m:r>
                    <m: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func>
                      <m:funcPr>
                        <m:ctrlPr>
                          <a:rPr lang="en-US" sz="2800" i="1" smtClean="0">
                            <a:latin typeface="Cambria Math" panose="02040503050406030204" pitchFamily="18" charset="0"/>
                            <a:ea typeface="Cambria Math" panose="02040503050406030204" pitchFamily="18" charset="0"/>
                          </a:rPr>
                        </m:ctrlPr>
                      </m:funcPr>
                      <m:fName>
                        <m:r>
                          <m:rPr>
                            <m:sty m:val="p"/>
                          </m:rPr>
                          <a:rPr lang="en-US" sz="2800" i="0" smtClean="0">
                            <a:latin typeface="Cambria Math" panose="02040503050406030204" pitchFamily="18" charset="0"/>
                            <a:ea typeface="Cambria Math" panose="02040503050406030204" pitchFamily="18" charset="0"/>
                          </a:rPr>
                          <m:t>sin</m:t>
                        </m:r>
                      </m:fName>
                      <m:e>
                        <m:r>
                          <a:rPr lang="en-US" sz="2800" i="1" smtClean="0">
                            <a:latin typeface="Cambria Math" panose="02040503050406030204" pitchFamily="18" charset="0"/>
                            <a:ea typeface="Cambria Math" panose="02040503050406030204" pitchFamily="18" charset="0"/>
                          </a:rPr>
                          <m:t>𝜃</m:t>
                        </m:r>
                      </m:e>
                    </m:func>
                  </m:oMath>
                </a14:m>
                <a:endParaRPr lang="en-US" sz="2800"/>
              </a:p>
            </p:txBody>
          </p:sp>
        </mc:Choice>
        <mc:Fallback xmlns="">
          <p:sp>
            <p:nvSpPr>
              <p:cNvPr id="16" name="TextBox 15"/>
              <p:cNvSpPr txBox="1">
                <a:spLocks noRot="1" noChangeAspect="1" noMove="1" noResize="1" noEditPoints="1" noAdjustHandles="1" noChangeArrowheads="1" noChangeShapeType="1" noTextEdit="1"/>
              </p:cNvSpPr>
              <p:nvPr/>
            </p:nvSpPr>
            <p:spPr>
              <a:xfrm>
                <a:off x="215535" y="3457302"/>
                <a:ext cx="2630335" cy="3256084"/>
              </a:xfrm>
              <a:prstGeom prst="rect">
                <a:avLst/>
              </a:prstGeom>
              <a:blipFill rotWithShape="0">
                <a:blip r:embed="rId3"/>
                <a:stretch>
                  <a:fillRect l="-4861" b="-4682"/>
                </a:stretch>
              </a:blipFill>
            </p:spPr>
            <p:txBody>
              <a:bodyPr/>
              <a:lstStyle/>
              <a:p>
                <a:r>
                  <a:rPr lang="en-US">
                    <a:noFill/>
                  </a:rPr>
                  <a:t> </a:t>
                </a:r>
              </a:p>
            </p:txBody>
          </p:sp>
        </mc:Fallback>
      </mc:AlternateContent>
    </p:spTree>
    <p:extLst>
      <p:ext uri="{BB962C8B-B14F-4D97-AF65-F5344CB8AC3E}">
        <p14:creationId xmlns:p14="http://schemas.microsoft.com/office/powerpoint/2010/main" val="1252155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537" y="141757"/>
            <a:ext cx="11723913" cy="954107"/>
          </a:xfrm>
          <a:prstGeom prst="rect">
            <a:avLst/>
          </a:prstGeom>
          <a:noFill/>
        </p:spPr>
        <p:txBody>
          <a:bodyPr wrap="square" rtlCol="0">
            <a:spAutoFit/>
          </a:bodyPr>
          <a:lstStyle/>
          <a:p>
            <a:r>
              <a:rPr lang="en-US" sz="2800" dirty="0"/>
              <a:t>What is the magnitude of the net torque on the dipole about an axis through its center?</a:t>
            </a:r>
          </a:p>
        </p:txBody>
      </p:sp>
      <p:pic>
        <p:nvPicPr>
          <p:cNvPr id="15" name="Picture 14"/>
          <p:cNvPicPr>
            <a:picLocks noChangeAspect="1"/>
          </p:cNvPicPr>
          <p:nvPr/>
        </p:nvPicPr>
        <p:blipFill>
          <a:blip r:embed="rId2"/>
          <a:stretch>
            <a:fillRect/>
          </a:stretch>
        </p:blipFill>
        <p:spPr>
          <a:xfrm>
            <a:off x="4364813" y="821731"/>
            <a:ext cx="3425359" cy="3253613"/>
          </a:xfrm>
          <a:prstGeom prst="rect">
            <a:avLst/>
          </a:prstGeom>
        </p:spPr>
      </p:pic>
      <mc:AlternateContent xmlns:mc="http://schemas.openxmlformats.org/markup-compatibility/2006" xmlns:a14="http://schemas.microsoft.com/office/drawing/2010/main">
        <mc:Choice Requires="a14">
          <p:sp>
            <p:nvSpPr>
              <p:cNvPr id="16" name="TextBox 15"/>
              <p:cNvSpPr txBox="1"/>
              <p:nvPr/>
            </p:nvSpPr>
            <p:spPr>
              <a:xfrm>
                <a:off x="215535" y="3457302"/>
                <a:ext cx="2680029" cy="3323987"/>
              </a:xfrm>
              <a:prstGeom prst="rect">
                <a:avLst/>
              </a:prstGeom>
              <a:noFill/>
            </p:spPr>
            <p:txBody>
              <a:bodyPr wrap="none" rtlCol="0">
                <a:spAutoFit/>
              </a:bodyPr>
              <a:lstStyle/>
              <a:p>
                <a:pPr marL="342900" indent="-34290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0</m:t>
                    </m:r>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𝐸</m:t>
                    </m:r>
                    <m: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func>
                      <m:funcPr>
                        <m:ctrlPr>
                          <a:rPr lang="en-US" sz="2800" i="1" smtClean="0">
                            <a:latin typeface="Cambria Math" panose="02040503050406030204" pitchFamily="18" charset="0"/>
                            <a:ea typeface="Cambria Math" panose="02040503050406030204" pitchFamily="18" charset="0"/>
                          </a:rPr>
                        </m:ctrlPr>
                      </m:funcPr>
                      <m:fName>
                        <m:r>
                          <m:rPr>
                            <m:sty m:val="p"/>
                          </m:rPr>
                          <a:rPr lang="en-US" sz="2800" i="0" smtClean="0">
                            <a:latin typeface="Cambria Math" panose="02040503050406030204" pitchFamily="18" charset="0"/>
                            <a:ea typeface="Cambria Math" panose="02040503050406030204" pitchFamily="18" charset="0"/>
                          </a:rPr>
                          <m:t>sin</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𝐸</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𝑑</m:t>
                    </m:r>
                    <m:func>
                      <m:funcPr>
                        <m:ctrlPr>
                          <a:rPr lang="en-US" sz="2800" i="1" smtClean="0">
                            <a:latin typeface="Cambria Math" panose="02040503050406030204" pitchFamily="18" charset="0"/>
                            <a:ea typeface="Cambria Math" panose="02040503050406030204" pitchFamily="18" charset="0"/>
                          </a:rPr>
                        </m:ctrlPr>
                      </m:funcPr>
                      <m:fName>
                        <m:r>
                          <m:rPr>
                            <m:sty m:val="p"/>
                          </m:rPr>
                          <a:rPr lang="en-US" sz="2800" i="0" smtClean="0">
                            <a:latin typeface="Cambria Math" panose="02040503050406030204" pitchFamily="18" charset="0"/>
                            <a:ea typeface="Cambria Math" panose="02040503050406030204" pitchFamily="18" charset="0"/>
                          </a:rPr>
                          <m:t>cos</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𝐸</m:t>
                    </m:r>
                    <m:func>
                      <m:funcPr>
                        <m:ctrlPr>
                          <a:rPr lang="en-US" sz="2800" i="1" smtClean="0">
                            <a:latin typeface="Cambria Math" panose="02040503050406030204" pitchFamily="18" charset="0"/>
                            <a:ea typeface="Cambria Math" panose="02040503050406030204" pitchFamily="18" charset="0"/>
                          </a:rPr>
                        </m:ctrlPr>
                      </m:funcPr>
                      <m:fName>
                        <m:r>
                          <m:rPr>
                            <m:sty m:val="p"/>
                          </m:rPr>
                          <a:rPr lang="en-US" sz="2800" i="0" smtClean="0">
                            <a:latin typeface="Cambria Math" panose="02040503050406030204" pitchFamily="18" charset="0"/>
                            <a:ea typeface="Cambria Math" panose="02040503050406030204" pitchFamily="18" charset="0"/>
                          </a:rPr>
                          <m:t>sin</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𝐸</m:t>
                    </m:r>
                    <m:func>
                      <m:funcPr>
                        <m:ctrlPr>
                          <a:rPr lang="en-US" sz="2800" i="1" smtClean="0">
                            <a:latin typeface="Cambria Math" panose="02040503050406030204" pitchFamily="18" charset="0"/>
                            <a:ea typeface="Cambria Math" panose="02040503050406030204" pitchFamily="18" charset="0"/>
                          </a:rPr>
                        </m:ctrlPr>
                      </m:funcPr>
                      <m:fName>
                        <m:r>
                          <m:rPr>
                            <m:sty m:val="p"/>
                          </m:rPr>
                          <a:rPr lang="en-US" sz="2800" i="0" smtClean="0">
                            <a:latin typeface="Cambria Math" panose="02040503050406030204" pitchFamily="18" charset="0"/>
                            <a:ea typeface="Cambria Math" panose="02040503050406030204" pitchFamily="18" charset="0"/>
                          </a:rPr>
                          <m:t>cos</m:t>
                        </m:r>
                      </m:fName>
                      <m:e>
                        <m:r>
                          <a:rPr lang="en-US" sz="2800" i="1" smtClean="0">
                            <a:latin typeface="Cambria Math" panose="02040503050406030204" pitchFamily="18" charset="0"/>
                            <a:ea typeface="Cambria Math" panose="02040503050406030204" pitchFamily="18" charset="0"/>
                          </a:rPr>
                          <m:t>𝜃</m:t>
                        </m:r>
                      </m:e>
                    </m:func>
                  </m:oMath>
                </a14:m>
                <a:endParaRPr lang="en-US" sz="2800"/>
              </a:p>
            </p:txBody>
          </p:sp>
        </mc:Choice>
        <mc:Fallback xmlns="">
          <p:sp>
            <p:nvSpPr>
              <p:cNvPr id="16" name="TextBox 15"/>
              <p:cNvSpPr txBox="1">
                <a:spLocks noRot="1" noChangeAspect="1" noMove="1" noResize="1" noEditPoints="1" noAdjustHandles="1" noChangeArrowheads="1" noChangeShapeType="1" noTextEdit="1"/>
              </p:cNvSpPr>
              <p:nvPr/>
            </p:nvSpPr>
            <p:spPr>
              <a:xfrm>
                <a:off x="215535" y="3457302"/>
                <a:ext cx="2680029" cy="3323987"/>
              </a:xfrm>
              <a:prstGeom prst="rect">
                <a:avLst/>
              </a:prstGeom>
              <a:blipFill rotWithShape="0">
                <a:blip r:embed="rId3"/>
                <a:stretch>
                  <a:fillRect l="-4773" b="-2569"/>
                </a:stretch>
              </a:blipFill>
            </p:spPr>
            <p:txBody>
              <a:bodyPr/>
              <a:lstStyle/>
              <a:p>
                <a:r>
                  <a:rPr lang="en-US">
                    <a:noFill/>
                  </a:rPr>
                  <a:t> </a:t>
                </a:r>
              </a:p>
            </p:txBody>
          </p:sp>
        </mc:Fallback>
      </mc:AlternateContent>
    </p:spTree>
    <p:extLst>
      <p:ext uri="{BB962C8B-B14F-4D97-AF65-F5344CB8AC3E}">
        <p14:creationId xmlns:p14="http://schemas.microsoft.com/office/powerpoint/2010/main" val="938713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3" y="162819"/>
            <a:ext cx="5634724" cy="1384995"/>
          </a:xfrm>
          <a:prstGeom prst="rect">
            <a:avLst/>
          </a:prstGeom>
        </p:spPr>
        <p:txBody>
          <a:bodyPr wrap="square">
            <a:spAutoFit/>
          </a:bodyPr>
          <a:lstStyle/>
          <a:p>
            <a:r>
              <a:rPr lang="en-US" sz="2800" dirty="0"/>
              <a:t>A dipole is placed in an external field as shown. In which situation(s) is the net force on the dipole zero?</a:t>
            </a:r>
          </a:p>
        </p:txBody>
      </p:sp>
      <p:sp>
        <p:nvSpPr>
          <p:cNvPr id="8" name="TextBox 7"/>
          <p:cNvSpPr txBox="1"/>
          <p:nvPr/>
        </p:nvSpPr>
        <p:spPr>
          <a:xfrm>
            <a:off x="214313" y="3488513"/>
            <a:ext cx="2218877" cy="3323987"/>
          </a:xfrm>
          <a:prstGeom prst="rect">
            <a:avLst/>
          </a:prstGeom>
          <a:noFill/>
        </p:spPr>
        <p:txBody>
          <a:bodyPr wrap="none" rtlCol="0">
            <a:spAutoFit/>
          </a:bodyPr>
          <a:lstStyle/>
          <a:p>
            <a:pPr marL="514350" indent="-514350">
              <a:lnSpc>
                <a:spcPct val="150000"/>
              </a:lnSpc>
              <a:buAutoNum type="alphaUcParenR"/>
            </a:pPr>
            <a:r>
              <a:rPr lang="en-US" sz="2800" dirty="0"/>
              <a:t>(3) only</a:t>
            </a:r>
          </a:p>
          <a:p>
            <a:pPr marL="514350" indent="-514350">
              <a:lnSpc>
                <a:spcPct val="150000"/>
              </a:lnSpc>
              <a:buAutoNum type="alphaUcParenR"/>
            </a:pPr>
            <a:r>
              <a:rPr lang="en-US" sz="2800" dirty="0"/>
              <a:t>(4) only</a:t>
            </a:r>
          </a:p>
          <a:p>
            <a:pPr marL="514350" indent="-514350">
              <a:lnSpc>
                <a:spcPct val="150000"/>
              </a:lnSpc>
              <a:buAutoNum type="alphaUcParenR"/>
            </a:pPr>
            <a:r>
              <a:rPr lang="en-US" sz="2800" dirty="0"/>
              <a:t>(1) and (2)</a:t>
            </a:r>
          </a:p>
          <a:p>
            <a:pPr marL="514350" indent="-514350">
              <a:lnSpc>
                <a:spcPct val="150000"/>
              </a:lnSpc>
              <a:buAutoNum type="alphaUcParenR"/>
            </a:pPr>
            <a:r>
              <a:rPr lang="en-US" sz="2800" dirty="0"/>
              <a:t>(3) and (4)</a:t>
            </a:r>
          </a:p>
          <a:p>
            <a:pPr marL="514350" indent="-514350">
              <a:lnSpc>
                <a:spcPct val="150000"/>
              </a:lnSpc>
              <a:buAutoNum type="alphaUcParenR"/>
            </a:pPr>
            <a:r>
              <a:rPr lang="en-US" sz="2800" dirty="0"/>
              <a:t>(1) and (3)</a:t>
            </a:r>
          </a:p>
        </p:txBody>
      </p:sp>
      <p:pic>
        <p:nvPicPr>
          <p:cNvPr id="10" name="Picture 9"/>
          <p:cNvPicPr>
            <a:picLocks noChangeAspect="1"/>
          </p:cNvPicPr>
          <p:nvPr/>
        </p:nvPicPr>
        <p:blipFill>
          <a:blip r:embed="rId2"/>
          <a:stretch>
            <a:fillRect/>
          </a:stretch>
        </p:blipFill>
        <p:spPr>
          <a:xfrm>
            <a:off x="5849037" y="293163"/>
            <a:ext cx="6027277" cy="5122797"/>
          </a:xfrm>
          <a:prstGeom prst="rect">
            <a:avLst/>
          </a:prstGeom>
        </p:spPr>
      </p:pic>
    </p:spTree>
    <p:extLst>
      <p:ext uri="{BB962C8B-B14F-4D97-AF65-F5344CB8AC3E}">
        <p14:creationId xmlns:p14="http://schemas.microsoft.com/office/powerpoint/2010/main" val="3863538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194733"/>
            <a:ext cx="4353115" cy="523220"/>
          </a:xfrm>
          <a:prstGeom prst="rect">
            <a:avLst/>
          </a:prstGeom>
          <a:noFill/>
        </p:spPr>
        <p:txBody>
          <a:bodyPr wrap="none" rtlCol="0">
            <a:spAutoFit/>
          </a:bodyPr>
          <a:lstStyle/>
          <a:p>
            <a:r>
              <a:rPr lang="en-US" sz="2800"/>
              <a:t>Can electric field lines cross?</a:t>
            </a:r>
          </a:p>
        </p:txBody>
      </p:sp>
      <p:sp>
        <p:nvSpPr>
          <p:cNvPr id="3" name="TextBox 2"/>
          <p:cNvSpPr txBox="1"/>
          <p:nvPr/>
        </p:nvSpPr>
        <p:spPr>
          <a:xfrm>
            <a:off x="254000" y="4679739"/>
            <a:ext cx="7603067" cy="1964512"/>
          </a:xfrm>
          <a:prstGeom prst="rect">
            <a:avLst/>
          </a:prstGeom>
          <a:noFill/>
        </p:spPr>
        <p:txBody>
          <a:bodyPr wrap="square" rtlCol="0">
            <a:spAutoFit/>
          </a:bodyPr>
          <a:lstStyle/>
          <a:p>
            <a:pPr marL="514350" indent="-514350">
              <a:lnSpc>
                <a:spcPct val="150000"/>
              </a:lnSpc>
              <a:buAutoNum type="alphaUcParenR"/>
            </a:pPr>
            <a:r>
              <a:rPr lang="en-US" sz="2800"/>
              <a:t>Yes</a:t>
            </a:r>
          </a:p>
          <a:p>
            <a:pPr marL="514350" indent="-514350">
              <a:lnSpc>
                <a:spcPct val="150000"/>
              </a:lnSpc>
              <a:buAutoNum type="alphaUcParenR"/>
            </a:pPr>
            <a:r>
              <a:rPr lang="en-US" sz="2800"/>
              <a:t>No</a:t>
            </a:r>
          </a:p>
          <a:p>
            <a:pPr marL="514350" indent="-514350">
              <a:lnSpc>
                <a:spcPct val="150000"/>
              </a:lnSpc>
              <a:buAutoNum type="alphaUcParenR"/>
            </a:pPr>
            <a:r>
              <a:rPr lang="en-US" sz="2800"/>
              <a:t>Depends on the charge configuration</a:t>
            </a:r>
          </a:p>
        </p:txBody>
      </p:sp>
    </p:spTree>
    <p:extLst>
      <p:ext uri="{BB962C8B-B14F-4D97-AF65-F5344CB8AC3E}">
        <p14:creationId xmlns:p14="http://schemas.microsoft.com/office/powerpoint/2010/main" val="4203300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 name="Picture 243"/>
          <p:cNvPicPr>
            <a:picLocks noChangeAspect="1"/>
          </p:cNvPicPr>
          <p:nvPr/>
        </p:nvPicPr>
        <p:blipFill>
          <a:blip r:embed="rId2"/>
          <a:stretch>
            <a:fillRect/>
          </a:stretch>
        </p:blipFill>
        <p:spPr>
          <a:xfrm>
            <a:off x="2514369" y="1581397"/>
            <a:ext cx="6943956" cy="3991783"/>
          </a:xfrm>
          <a:prstGeom prst="rect">
            <a:avLst/>
          </a:prstGeom>
        </p:spPr>
      </p:pic>
      <p:sp>
        <p:nvSpPr>
          <p:cNvPr id="245" name="TextBox 244"/>
          <p:cNvSpPr txBox="1"/>
          <p:nvPr/>
        </p:nvSpPr>
        <p:spPr>
          <a:xfrm>
            <a:off x="247650" y="123825"/>
            <a:ext cx="10362452" cy="523220"/>
          </a:xfrm>
          <a:prstGeom prst="rect">
            <a:avLst/>
          </a:prstGeom>
          <a:noFill/>
        </p:spPr>
        <p:txBody>
          <a:bodyPr wrap="none" rtlCol="0">
            <a:spAutoFit/>
          </a:bodyPr>
          <a:lstStyle/>
          <a:p>
            <a:r>
              <a:rPr lang="en-US" sz="2800"/>
              <a:t>Which sketch best shows the electric field around 2 identical protons?</a:t>
            </a:r>
          </a:p>
        </p:txBody>
      </p:sp>
    </p:spTree>
    <p:extLst>
      <p:ext uri="{BB962C8B-B14F-4D97-AF65-F5344CB8AC3E}">
        <p14:creationId xmlns:p14="http://schemas.microsoft.com/office/powerpoint/2010/main" val="25373874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3999" y="131002"/>
            <a:ext cx="11650133" cy="1384995"/>
          </a:xfrm>
          <a:prstGeom prst="rect">
            <a:avLst/>
          </a:prstGeom>
        </p:spPr>
        <p:txBody>
          <a:bodyPr wrap="square">
            <a:spAutoFit/>
          </a:bodyPr>
          <a:lstStyle/>
          <a:p>
            <a:r>
              <a:rPr lang="en-US" sz="2800"/>
              <a:t>There are no charges in the regions shown, but there are charges present outside the boxed regions shown. Which of the following are possible electric field line configurations?</a:t>
            </a:r>
          </a:p>
        </p:txBody>
      </p:sp>
      <p:pic>
        <p:nvPicPr>
          <p:cNvPr id="15" name="Picture 14"/>
          <p:cNvPicPr>
            <a:picLocks noChangeAspect="1"/>
          </p:cNvPicPr>
          <p:nvPr/>
        </p:nvPicPr>
        <p:blipFill>
          <a:blip r:embed="rId2"/>
          <a:stretch>
            <a:fillRect/>
          </a:stretch>
        </p:blipFill>
        <p:spPr>
          <a:xfrm>
            <a:off x="3010209" y="1325497"/>
            <a:ext cx="7705416" cy="4676965"/>
          </a:xfrm>
          <a:prstGeom prst="rect">
            <a:avLst/>
          </a:prstGeom>
        </p:spPr>
      </p:pic>
      <p:sp>
        <p:nvSpPr>
          <p:cNvPr id="16" name="TextBox 15"/>
          <p:cNvSpPr txBox="1"/>
          <p:nvPr/>
        </p:nvSpPr>
        <p:spPr>
          <a:xfrm>
            <a:off x="253999" y="3295650"/>
            <a:ext cx="4124975" cy="3257174"/>
          </a:xfrm>
          <a:prstGeom prst="rect">
            <a:avLst/>
          </a:prstGeom>
          <a:noFill/>
        </p:spPr>
        <p:txBody>
          <a:bodyPr wrap="none" rtlCol="0">
            <a:spAutoFit/>
          </a:bodyPr>
          <a:lstStyle/>
          <a:p>
            <a:pPr marL="342900" indent="-342900">
              <a:lnSpc>
                <a:spcPct val="150000"/>
              </a:lnSpc>
              <a:buAutoNum type="alphaUcParenR"/>
            </a:pPr>
            <a:r>
              <a:rPr lang="en-US" sz="2800"/>
              <a:t>(a) only</a:t>
            </a:r>
          </a:p>
          <a:p>
            <a:pPr marL="342900" indent="-342900">
              <a:lnSpc>
                <a:spcPct val="150000"/>
              </a:lnSpc>
              <a:buAutoNum type="alphaUcParenR"/>
            </a:pPr>
            <a:r>
              <a:rPr lang="en-US" sz="2800"/>
              <a:t>(b) only</a:t>
            </a:r>
          </a:p>
          <a:p>
            <a:pPr marL="342900" indent="-342900">
              <a:lnSpc>
                <a:spcPct val="150000"/>
              </a:lnSpc>
              <a:buAutoNum type="alphaUcParenR"/>
            </a:pPr>
            <a:r>
              <a:rPr lang="en-US" sz="2800"/>
              <a:t>(c) only</a:t>
            </a:r>
          </a:p>
          <a:p>
            <a:pPr marL="342900" indent="-342900">
              <a:lnSpc>
                <a:spcPct val="150000"/>
              </a:lnSpc>
              <a:buAutoNum type="alphaUcParenR"/>
            </a:pPr>
            <a:r>
              <a:rPr lang="en-US" sz="2800"/>
              <a:t>(a) and (b)</a:t>
            </a:r>
          </a:p>
          <a:p>
            <a:pPr marL="342900" indent="-342900">
              <a:lnSpc>
                <a:spcPct val="150000"/>
              </a:lnSpc>
              <a:buAutoNum type="alphaUcParenR"/>
            </a:pPr>
            <a:r>
              <a:rPr lang="en-US" sz="2800"/>
              <a:t>some other combination</a:t>
            </a:r>
          </a:p>
        </p:txBody>
      </p:sp>
    </p:spTree>
    <p:extLst>
      <p:ext uri="{BB962C8B-B14F-4D97-AF65-F5344CB8AC3E}">
        <p14:creationId xmlns:p14="http://schemas.microsoft.com/office/powerpoint/2010/main" val="3995457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 y="207348"/>
            <a:ext cx="11753850" cy="523220"/>
          </a:xfrm>
          <a:prstGeom prst="rect">
            <a:avLst/>
          </a:prstGeom>
        </p:spPr>
        <p:txBody>
          <a:bodyPr wrap="square">
            <a:spAutoFit/>
          </a:bodyPr>
          <a:lstStyle/>
          <a:p>
            <a:r>
              <a:rPr lang="en-US" sz="2800"/>
              <a:t>From the figure, what can you say about the net charge on the bar?</a:t>
            </a:r>
          </a:p>
        </p:txBody>
      </p:sp>
      <p:pic>
        <p:nvPicPr>
          <p:cNvPr id="3" name="Picture 2"/>
          <p:cNvPicPr>
            <a:picLocks noChangeAspect="1"/>
          </p:cNvPicPr>
          <p:nvPr/>
        </p:nvPicPr>
        <p:blipFill>
          <a:blip r:embed="rId2"/>
          <a:stretch>
            <a:fillRect/>
          </a:stretch>
        </p:blipFill>
        <p:spPr>
          <a:xfrm>
            <a:off x="3607711" y="730568"/>
            <a:ext cx="4965148" cy="4215378"/>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422910" y="3977640"/>
                <a:ext cx="9613786" cy="2816156"/>
              </a:xfrm>
              <a:prstGeom prst="rect">
                <a:avLst/>
              </a:prstGeom>
              <a:noFill/>
            </p:spPr>
            <p:txBody>
              <a:bodyPr wrap="none" rtlCol="0">
                <a:spAutoFit/>
              </a:bodyPr>
              <a:lstStyle/>
              <a:p>
                <a:pPr marL="514350" indent="-51435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r>
                      <a:rPr lang="en-US" sz="2800" b="0" i="0" smtClean="0">
                        <a:latin typeface="Cambria Math" panose="02040503050406030204" pitchFamily="18" charset="0"/>
                      </a:rPr>
                      <m:t>=0</m:t>
                    </m:r>
                  </m:oMath>
                </a14:m>
                <a:endParaRPr lang="en-US" sz="2800" dirty="0"/>
              </a:p>
              <a:p>
                <a:pPr marL="514350" indent="-51435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r>
                      <a:rPr lang="en-US" sz="2800" b="0" i="1" smtClean="0">
                        <a:latin typeface="Cambria Math" panose="02040503050406030204" pitchFamily="18" charset="0"/>
                      </a:rPr>
                      <m:t>&lt;0</m:t>
                    </m:r>
                  </m:oMath>
                </a14:m>
                <a:r>
                  <a:rPr lang="en-US" sz="2800" dirty="0"/>
                  <a:t> (that is, the bar has a net negative charge)</a:t>
                </a:r>
              </a:p>
              <a:p>
                <a:pPr marL="514350" indent="-51435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r>
                      <a:rPr lang="en-US" sz="2800" b="0" i="1" smtClean="0">
                        <a:latin typeface="Cambria Math" panose="02040503050406030204" pitchFamily="18" charset="0"/>
                      </a:rPr>
                      <m:t>&gt;0</m:t>
                    </m:r>
                  </m:oMath>
                </a14:m>
                <a:r>
                  <a:rPr lang="en-US" sz="2800" dirty="0"/>
                  <a:t> (that is, the bar has a net positive charge)</a:t>
                </a:r>
              </a:p>
              <a:p>
                <a:pPr marL="514350" indent="-514350">
                  <a:lnSpc>
                    <a:spcPct val="150000"/>
                  </a:lnSpc>
                  <a:buAutoNum type="alphaUcParenR"/>
                </a:pPr>
                <a:r>
                  <a:rPr lang="en-US" sz="2800" dirty="0"/>
                  <a:t> Not enough information in the figure to answer the question</a:t>
                </a:r>
              </a:p>
            </p:txBody>
          </p:sp>
        </mc:Choice>
        <mc:Fallback xmlns="">
          <p:sp>
            <p:nvSpPr>
              <p:cNvPr id="4" name="TextBox 3"/>
              <p:cNvSpPr txBox="1">
                <a:spLocks noRot="1" noChangeAspect="1" noMove="1" noResize="1" noEditPoints="1" noAdjustHandles="1" noChangeArrowheads="1" noChangeShapeType="1" noTextEdit="1"/>
              </p:cNvSpPr>
              <p:nvPr/>
            </p:nvSpPr>
            <p:spPr>
              <a:xfrm>
                <a:off x="422910" y="3977640"/>
                <a:ext cx="9613786" cy="2816156"/>
              </a:xfrm>
              <a:prstGeom prst="rect">
                <a:avLst/>
              </a:prstGeom>
              <a:blipFill>
                <a:blip r:embed="rId3"/>
                <a:stretch>
                  <a:fillRect l="-1332" r="-190" b="-3037"/>
                </a:stretch>
              </a:blipFill>
            </p:spPr>
            <p:txBody>
              <a:bodyPr/>
              <a:lstStyle/>
              <a:p>
                <a:r>
                  <a:rPr lang="en-US">
                    <a:noFill/>
                  </a:rPr>
                  <a:t> </a:t>
                </a:r>
              </a:p>
            </p:txBody>
          </p:sp>
        </mc:Fallback>
      </mc:AlternateContent>
    </p:spTree>
    <p:extLst>
      <p:ext uri="{BB962C8B-B14F-4D97-AF65-F5344CB8AC3E}">
        <p14:creationId xmlns:p14="http://schemas.microsoft.com/office/powerpoint/2010/main" val="1267285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 y="207348"/>
            <a:ext cx="11753850" cy="523220"/>
          </a:xfrm>
          <a:prstGeom prst="rect">
            <a:avLst/>
          </a:prstGeom>
        </p:spPr>
        <p:txBody>
          <a:bodyPr wrap="square">
            <a:spAutoFit/>
          </a:bodyPr>
          <a:lstStyle/>
          <a:p>
            <a:r>
              <a:rPr lang="en-US" sz="2800"/>
              <a:t>From the figure, what can you say about the net charge on the bar?</a:t>
            </a:r>
          </a:p>
        </p:txBody>
      </p:sp>
      <p:pic>
        <p:nvPicPr>
          <p:cNvPr id="3" name="Picture 2"/>
          <p:cNvPicPr>
            <a:picLocks noChangeAspect="1"/>
          </p:cNvPicPr>
          <p:nvPr/>
        </p:nvPicPr>
        <p:blipFill>
          <a:blip r:embed="rId2"/>
          <a:stretch>
            <a:fillRect/>
          </a:stretch>
        </p:blipFill>
        <p:spPr>
          <a:xfrm>
            <a:off x="3607711" y="730568"/>
            <a:ext cx="4965148" cy="4215378"/>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422910" y="3977640"/>
                <a:ext cx="9613786" cy="2816156"/>
              </a:xfrm>
              <a:prstGeom prst="rect">
                <a:avLst/>
              </a:prstGeom>
              <a:noFill/>
            </p:spPr>
            <p:txBody>
              <a:bodyPr wrap="none" rtlCol="0">
                <a:spAutoFit/>
              </a:bodyPr>
              <a:lstStyle/>
              <a:p>
                <a:pPr marL="514350" indent="-51435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r>
                      <a:rPr lang="en-US" sz="2800" b="0" i="0" smtClean="0">
                        <a:latin typeface="Cambria Math" panose="02040503050406030204" pitchFamily="18" charset="0"/>
                      </a:rPr>
                      <m:t>=0</m:t>
                    </m:r>
                  </m:oMath>
                </a14:m>
                <a:endParaRPr lang="en-US" sz="2800" dirty="0"/>
              </a:p>
              <a:p>
                <a:pPr marL="514350" indent="-51435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r>
                      <a:rPr lang="en-US" sz="2800" b="0" i="1" smtClean="0">
                        <a:latin typeface="Cambria Math" panose="02040503050406030204" pitchFamily="18" charset="0"/>
                      </a:rPr>
                      <m:t>&lt;0</m:t>
                    </m:r>
                  </m:oMath>
                </a14:m>
                <a:r>
                  <a:rPr lang="en-US" sz="2800" dirty="0"/>
                  <a:t> (that is, the bar has a net negative charge)</a:t>
                </a:r>
              </a:p>
              <a:p>
                <a:pPr marL="514350" indent="-51435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r>
                      <a:rPr lang="en-US" sz="2800" b="0" i="1" smtClean="0">
                        <a:latin typeface="Cambria Math" panose="02040503050406030204" pitchFamily="18" charset="0"/>
                      </a:rPr>
                      <m:t>&gt;0</m:t>
                    </m:r>
                  </m:oMath>
                </a14:m>
                <a:r>
                  <a:rPr lang="en-US" sz="2800" dirty="0"/>
                  <a:t> (that is, the bar has a net positive charge)</a:t>
                </a:r>
              </a:p>
              <a:p>
                <a:pPr marL="514350" indent="-514350">
                  <a:lnSpc>
                    <a:spcPct val="150000"/>
                  </a:lnSpc>
                  <a:buAutoNum type="alphaUcParenR"/>
                </a:pPr>
                <a:r>
                  <a:rPr lang="en-US" sz="2800" dirty="0"/>
                  <a:t> Not enough information in the figure to answer the question</a:t>
                </a:r>
              </a:p>
            </p:txBody>
          </p:sp>
        </mc:Choice>
        <mc:Fallback xmlns="">
          <p:sp>
            <p:nvSpPr>
              <p:cNvPr id="4" name="TextBox 3"/>
              <p:cNvSpPr txBox="1">
                <a:spLocks noRot="1" noChangeAspect="1" noMove="1" noResize="1" noEditPoints="1" noAdjustHandles="1" noChangeArrowheads="1" noChangeShapeType="1" noTextEdit="1"/>
              </p:cNvSpPr>
              <p:nvPr/>
            </p:nvSpPr>
            <p:spPr>
              <a:xfrm>
                <a:off x="422910" y="3977640"/>
                <a:ext cx="9613786" cy="2816156"/>
              </a:xfrm>
              <a:prstGeom prst="rect">
                <a:avLst/>
              </a:prstGeom>
              <a:blipFill>
                <a:blip r:embed="rId3"/>
                <a:stretch>
                  <a:fillRect l="-1332" r="-190" b="-3037"/>
                </a:stretch>
              </a:blipFill>
            </p:spPr>
            <p:txBody>
              <a:bodyPr/>
              <a:lstStyle/>
              <a:p>
                <a:r>
                  <a:rPr lang="en-US">
                    <a:noFill/>
                  </a:rPr>
                  <a:t> </a:t>
                </a:r>
              </a:p>
            </p:txBody>
          </p:sp>
        </mc:Fallback>
      </mc:AlternateContent>
    </p:spTree>
    <p:extLst>
      <p:ext uri="{BB962C8B-B14F-4D97-AF65-F5344CB8AC3E}">
        <p14:creationId xmlns:p14="http://schemas.microsoft.com/office/powerpoint/2010/main" val="261767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7484" y="262252"/>
            <a:ext cx="11266516" cy="1815882"/>
          </a:xfrm>
          <a:prstGeom prst="rect">
            <a:avLst/>
          </a:prstGeom>
        </p:spPr>
        <p:txBody>
          <a:bodyPr wrap="square">
            <a:spAutoFit/>
          </a:bodyPr>
          <a:lstStyle/>
          <a:p>
            <a:r>
              <a:rPr lang="en-US" sz="2800"/>
              <a:t>Two uniformly charge spheres are attached to frictionless pucks on an air table.  The charge on sphere 2 is three times the charge on sphere 1.  Which force diagram correctly shows the magnitude and direction of the electrostatic forces on the two spheres?</a:t>
            </a:r>
          </a:p>
        </p:txBody>
      </p:sp>
      <p:grpSp>
        <p:nvGrpSpPr>
          <p:cNvPr id="12" name="Group 11"/>
          <p:cNvGrpSpPr/>
          <p:nvPr/>
        </p:nvGrpSpPr>
        <p:grpSpPr>
          <a:xfrm>
            <a:off x="2303606" y="2520176"/>
            <a:ext cx="6792307" cy="4218193"/>
            <a:chOff x="583852" y="2667962"/>
            <a:chExt cx="6792307" cy="4218193"/>
          </a:xfrm>
        </p:grpSpPr>
        <p:graphicFrame>
          <p:nvGraphicFramePr>
            <p:cNvPr id="6" name="Object 2"/>
            <p:cNvGraphicFramePr>
              <a:graphicFrameLocks noChangeAspect="1"/>
            </p:cNvGraphicFramePr>
            <p:nvPr>
              <p:extLst>
                <p:ext uri="{D42A27DB-BD31-4B8C-83A1-F6EECF244321}">
                  <p14:modId xmlns:p14="http://schemas.microsoft.com/office/powerpoint/2010/main" val="1435515296"/>
                </p:ext>
              </p:extLst>
            </p:nvPr>
          </p:nvGraphicFramePr>
          <p:xfrm>
            <a:off x="583852" y="2667962"/>
            <a:ext cx="6792307" cy="3910144"/>
          </p:xfrm>
          <a:graphic>
            <a:graphicData uri="http://schemas.openxmlformats.org/presentationml/2006/ole">
              <mc:AlternateContent xmlns:mc="http://schemas.openxmlformats.org/markup-compatibility/2006">
                <mc:Choice xmlns:v="urn:schemas-microsoft-com:vml" Requires="v">
                  <p:oleObj spid="_x0000_s1026" r:id="rId3" imgW="5664240" imgH="3260880" progId="">
                    <p:embed/>
                  </p:oleObj>
                </mc:Choice>
                <mc:Fallback>
                  <p:oleObj r:id="rId3" imgW="5664240" imgH="3260880" progId="">
                    <p:embed/>
                    <p:pic>
                      <p:nvPicPr>
                        <p:cNvPr id="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852" y="2667962"/>
                          <a:ext cx="6792307" cy="3910144"/>
                        </a:xfrm>
                        <a:prstGeom prst="rect">
                          <a:avLst/>
                        </a:prstGeom>
                        <a:noFill/>
                        <a:extLst/>
                      </p:spPr>
                    </p:pic>
                  </p:oleObj>
                </mc:Fallback>
              </mc:AlternateContent>
            </a:graphicData>
          </a:graphic>
        </p:graphicFrame>
        <p:sp>
          <p:nvSpPr>
            <p:cNvPr id="7" name="TextBox 6"/>
            <p:cNvSpPr txBox="1"/>
            <p:nvPr/>
          </p:nvSpPr>
          <p:spPr>
            <a:xfrm>
              <a:off x="1512175" y="3344618"/>
              <a:ext cx="556563" cy="523220"/>
            </a:xfrm>
            <a:prstGeom prst="rect">
              <a:avLst/>
            </a:prstGeom>
            <a:solidFill>
              <a:schemeClr val="bg1"/>
            </a:solidFill>
          </p:spPr>
          <p:txBody>
            <a:bodyPr wrap="none" rtlCol="0">
              <a:spAutoFit/>
            </a:bodyPr>
            <a:lstStyle/>
            <a:p>
              <a:r>
                <a:rPr lang="en-US" sz="2800"/>
                <a:t>A  </a:t>
              </a:r>
            </a:p>
          </p:txBody>
        </p:sp>
        <p:sp>
          <p:nvSpPr>
            <p:cNvPr id="8" name="TextBox 7"/>
            <p:cNvSpPr txBox="1"/>
            <p:nvPr/>
          </p:nvSpPr>
          <p:spPr>
            <a:xfrm>
              <a:off x="1512175" y="6362935"/>
              <a:ext cx="604653" cy="523220"/>
            </a:xfrm>
            <a:prstGeom prst="rect">
              <a:avLst/>
            </a:prstGeom>
            <a:solidFill>
              <a:schemeClr val="bg1"/>
            </a:solidFill>
          </p:spPr>
          <p:txBody>
            <a:bodyPr wrap="none" rtlCol="0">
              <a:spAutoFit/>
            </a:bodyPr>
            <a:lstStyle/>
            <a:p>
              <a:r>
                <a:rPr lang="en-US" sz="2800"/>
                <a:t>E   </a:t>
              </a:r>
            </a:p>
          </p:txBody>
        </p:sp>
        <p:sp>
          <p:nvSpPr>
            <p:cNvPr id="9" name="TextBox 8"/>
            <p:cNvSpPr txBox="1"/>
            <p:nvPr/>
          </p:nvSpPr>
          <p:spPr>
            <a:xfrm>
              <a:off x="5630872" y="4730848"/>
              <a:ext cx="896399" cy="523220"/>
            </a:xfrm>
            <a:prstGeom prst="rect">
              <a:avLst/>
            </a:prstGeom>
            <a:solidFill>
              <a:schemeClr val="bg1"/>
            </a:solidFill>
          </p:spPr>
          <p:txBody>
            <a:bodyPr wrap="none" rtlCol="0">
              <a:spAutoFit/>
            </a:bodyPr>
            <a:lstStyle/>
            <a:p>
              <a:r>
                <a:rPr lang="en-US" sz="2800"/>
                <a:t>D      </a:t>
              </a:r>
            </a:p>
          </p:txBody>
        </p:sp>
        <p:sp>
          <p:nvSpPr>
            <p:cNvPr id="10" name="TextBox 9"/>
            <p:cNvSpPr txBox="1"/>
            <p:nvPr/>
          </p:nvSpPr>
          <p:spPr>
            <a:xfrm>
              <a:off x="1512175" y="4730848"/>
              <a:ext cx="538930" cy="523220"/>
            </a:xfrm>
            <a:prstGeom prst="rect">
              <a:avLst/>
            </a:prstGeom>
            <a:solidFill>
              <a:schemeClr val="bg1"/>
            </a:solidFill>
          </p:spPr>
          <p:txBody>
            <a:bodyPr wrap="none" rtlCol="0">
              <a:spAutoFit/>
            </a:bodyPr>
            <a:lstStyle/>
            <a:p>
              <a:r>
                <a:rPr lang="en-US" sz="2800"/>
                <a:t>C  </a:t>
              </a:r>
            </a:p>
          </p:txBody>
        </p:sp>
        <p:sp>
          <p:nvSpPr>
            <p:cNvPr id="11" name="TextBox 10"/>
            <p:cNvSpPr txBox="1"/>
            <p:nvPr/>
          </p:nvSpPr>
          <p:spPr>
            <a:xfrm>
              <a:off x="5630872" y="3344023"/>
              <a:ext cx="707245" cy="523220"/>
            </a:xfrm>
            <a:prstGeom prst="rect">
              <a:avLst/>
            </a:prstGeom>
            <a:solidFill>
              <a:schemeClr val="bg1"/>
            </a:solidFill>
          </p:spPr>
          <p:txBody>
            <a:bodyPr wrap="none" rtlCol="0">
              <a:spAutoFit/>
            </a:bodyPr>
            <a:lstStyle/>
            <a:p>
              <a:r>
                <a:rPr lang="en-US" sz="2800"/>
                <a:t>B    </a:t>
              </a:r>
            </a:p>
          </p:txBody>
        </p:sp>
      </p:grpSp>
    </p:spTree>
    <p:extLst>
      <p:ext uri="{BB962C8B-B14F-4D97-AF65-F5344CB8AC3E}">
        <p14:creationId xmlns:p14="http://schemas.microsoft.com/office/powerpoint/2010/main" val="29240038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653431" y="1316742"/>
            <a:ext cx="4965148" cy="4215378"/>
          </a:xfrm>
          <a:prstGeom prst="rect">
            <a:avLst/>
          </a:prstGeom>
        </p:spPr>
      </p:pic>
      <mc:AlternateContent xmlns:mc="http://schemas.openxmlformats.org/markup-compatibility/2006" xmlns:a14="http://schemas.microsoft.com/office/drawing/2010/main">
        <mc:Choice Requires="a14">
          <p:sp>
            <p:nvSpPr>
              <p:cNvPr id="15" name="Rectangle 14"/>
              <p:cNvSpPr/>
              <p:nvPr/>
            </p:nvSpPr>
            <p:spPr>
              <a:xfrm>
                <a:off x="236220" y="160408"/>
                <a:ext cx="11799570" cy="984885"/>
              </a:xfrm>
              <a:prstGeom prst="rect">
                <a:avLst/>
              </a:prstGeom>
            </p:spPr>
            <p:txBody>
              <a:bodyPr wrap="square">
                <a:spAutoFit/>
              </a:bodyPr>
              <a:lstStyle/>
              <a:p>
                <a:r>
                  <a:rPr lang="en-US" sz="2800"/>
                  <a:t>From the figure, what can you say about the magnitude of the charge on the bar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𝑄</m:t>
                        </m:r>
                      </m:e>
                      <m:sub>
                        <m:r>
                          <m:rPr>
                            <m:nor/>
                          </m:rPr>
                          <a:rPr lang="en-US" sz="2800" b="0" i="0" smtClean="0">
                            <a:latin typeface="Cambria Math" panose="02040503050406030204" pitchFamily="18" charset="0"/>
                          </a:rPr>
                          <m:t>bar</m:t>
                        </m:r>
                      </m:sub>
                    </m:sSub>
                  </m:oMath>
                </a14:m>
                <a:r>
                  <a:rPr lang="en-US" sz="2800"/>
                  <a:t>, compared to the magnitude of the charge </a:t>
                </a:r>
                <a14:m>
                  <m:oMath xmlns:m="http://schemas.openxmlformats.org/officeDocument/2006/math">
                    <m:r>
                      <a:rPr lang="en-US" sz="2800" i="1" smtClean="0">
                        <a:latin typeface="Cambria Math" panose="02040503050406030204" pitchFamily="18" charset="0"/>
                      </a:rPr>
                      <m:t>𝑄</m:t>
                    </m:r>
                  </m:oMath>
                </a14:m>
                <a:r>
                  <a:rPr lang="en-US" sz="2800"/>
                  <a:t> of the positive point charge?</a:t>
                </a:r>
              </a:p>
            </p:txBody>
          </p:sp>
        </mc:Choice>
        <mc:Fallback xmlns="">
          <p:sp>
            <p:nvSpPr>
              <p:cNvPr id="15" name="Rectangle 14"/>
              <p:cNvSpPr>
                <a:spLocks noRot="1" noChangeAspect="1" noMove="1" noResize="1" noEditPoints="1" noAdjustHandles="1" noChangeArrowheads="1" noChangeShapeType="1" noTextEdit="1"/>
              </p:cNvSpPr>
              <p:nvPr/>
            </p:nvSpPr>
            <p:spPr>
              <a:xfrm>
                <a:off x="236220" y="160408"/>
                <a:ext cx="11799570" cy="984885"/>
              </a:xfrm>
              <a:prstGeom prst="rect">
                <a:avLst/>
              </a:prstGeom>
              <a:blipFill rotWithShape="0">
                <a:blip r:embed="rId3"/>
                <a:stretch>
                  <a:fillRect l="-1085" t="-5556" r="-2119" b="-135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36220" y="4263390"/>
                <a:ext cx="2512354" cy="2308709"/>
              </a:xfrm>
              <a:prstGeom prst="rect">
                <a:avLst/>
              </a:prstGeom>
              <a:noFill/>
            </p:spPr>
            <p:txBody>
              <a:bodyPr wrap="none" rtlCol="0">
                <a:spAutoFit/>
              </a:bodyPr>
              <a:lstStyle/>
              <a:p>
                <a:pPr marL="514350" indent="-514350">
                  <a:lnSpc>
                    <a:spcPct val="150000"/>
                  </a:lnSpc>
                  <a:buAutoNum type="alphaUcParenR"/>
                </a:pPr>
                <a:r>
                  <a:rPr lang="en-US" sz="2800"/>
                  <a:t> </a:t>
                </a:r>
                <a14:m>
                  <m:oMath xmlns:m="http://schemas.openxmlformats.org/officeDocument/2006/math">
                    <m:d>
                      <m:dPr>
                        <m:begChr m:val="|"/>
                        <m:endChr m:val="|"/>
                        <m:ctrlPr>
                          <a:rPr lang="en-US" sz="2800" i="1" smtClean="0">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e>
                    </m:d>
                    <m:r>
                      <a:rPr lang="en-US" sz="2800" b="0" i="1" smtClean="0">
                        <a:latin typeface="Cambria Math" panose="02040503050406030204" pitchFamily="18" charset="0"/>
                      </a:rPr>
                      <m:t>&gt;</m:t>
                    </m:r>
                    <m:r>
                      <a:rPr lang="en-US" sz="2800" b="0" i="1" smtClean="0">
                        <a:latin typeface="Cambria Math" panose="02040503050406030204" pitchFamily="18" charset="0"/>
                      </a:rPr>
                      <m:t>𝑄</m:t>
                    </m:r>
                  </m:oMath>
                </a14:m>
                <a:endParaRPr lang="en-US" sz="2800"/>
              </a:p>
              <a:p>
                <a:pPr marL="514350" indent="-514350">
                  <a:lnSpc>
                    <a:spcPct val="150000"/>
                  </a:lnSpc>
                  <a:buFontTx/>
                  <a:buAutoNum type="alphaUcParenR"/>
                </a:pPr>
                <a:r>
                  <a:rPr lang="en-US" sz="2800"/>
                  <a:t> </a:t>
                </a:r>
                <a14:m>
                  <m:oMath xmlns:m="http://schemas.openxmlformats.org/officeDocument/2006/math">
                    <m:d>
                      <m:dPr>
                        <m:begChr m:val="|"/>
                        <m:endChr m:val="|"/>
                        <m:ctrlPr>
                          <a:rPr lang="en-US" sz="2800" i="1">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e>
                    </m:d>
                    <m:r>
                      <a:rPr lang="en-US" sz="2800" b="0" i="1" smtClean="0">
                        <a:latin typeface="Cambria Math" panose="02040503050406030204" pitchFamily="18" charset="0"/>
                      </a:rPr>
                      <m:t>=</m:t>
                    </m:r>
                    <m:r>
                      <a:rPr lang="en-US" sz="2800" i="1">
                        <a:latin typeface="Cambria Math" panose="02040503050406030204" pitchFamily="18" charset="0"/>
                      </a:rPr>
                      <m:t>𝑄</m:t>
                    </m:r>
                  </m:oMath>
                </a14:m>
                <a:endParaRPr lang="en-US" sz="2800"/>
              </a:p>
              <a:p>
                <a:pPr marL="514350" indent="-514350">
                  <a:lnSpc>
                    <a:spcPct val="150000"/>
                  </a:lnSpc>
                  <a:buFontTx/>
                  <a:buAutoNum type="alphaUcParenR"/>
                </a:pPr>
                <a:r>
                  <a:rPr lang="en-US" sz="2800"/>
                  <a:t> </a:t>
                </a:r>
                <a14:m>
                  <m:oMath xmlns:m="http://schemas.openxmlformats.org/officeDocument/2006/math">
                    <m:d>
                      <m:dPr>
                        <m:begChr m:val="|"/>
                        <m:endChr m:val="|"/>
                        <m:ctrlPr>
                          <a:rPr lang="en-US" sz="2800" i="1">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𝑄</m:t>
                            </m:r>
                          </m:e>
                          <m:sub>
                            <m:r>
                              <m:rPr>
                                <m:nor/>
                              </m:rPr>
                              <a:rPr lang="en-US" sz="2800">
                                <a:latin typeface="Cambria Math" panose="02040503050406030204" pitchFamily="18" charset="0"/>
                              </a:rPr>
                              <m:t>bar</m:t>
                            </m:r>
                          </m:sub>
                        </m:sSub>
                      </m:e>
                    </m:d>
                    <m:r>
                      <a:rPr lang="en-US" sz="2800" b="0" i="1" smtClean="0">
                        <a:latin typeface="Cambria Math" panose="02040503050406030204" pitchFamily="18" charset="0"/>
                      </a:rPr>
                      <m:t>&lt;</m:t>
                    </m:r>
                    <m:r>
                      <a:rPr lang="en-US" sz="2800" i="1">
                        <a:latin typeface="Cambria Math" panose="02040503050406030204" pitchFamily="18" charset="0"/>
                      </a:rPr>
                      <m:t>𝑄</m:t>
                    </m:r>
                  </m:oMath>
                </a14:m>
                <a:endParaRPr lang="en-US" sz="2800"/>
              </a:p>
            </p:txBody>
          </p:sp>
        </mc:Choice>
        <mc:Fallback xmlns="">
          <p:sp>
            <p:nvSpPr>
              <p:cNvPr id="16" name="TextBox 15"/>
              <p:cNvSpPr txBox="1">
                <a:spLocks noRot="1" noChangeAspect="1" noMove="1" noResize="1" noEditPoints="1" noAdjustHandles="1" noChangeArrowheads="1" noChangeShapeType="1" noTextEdit="1"/>
              </p:cNvSpPr>
              <p:nvPr/>
            </p:nvSpPr>
            <p:spPr>
              <a:xfrm>
                <a:off x="236220" y="4263390"/>
                <a:ext cx="2512354" cy="2308709"/>
              </a:xfrm>
              <a:prstGeom prst="rect">
                <a:avLst/>
              </a:prstGeom>
              <a:blipFill rotWithShape="0">
                <a:blip r:embed="rId4"/>
                <a:stretch>
                  <a:fillRect l="-5097" b="-2902"/>
                </a:stretch>
              </a:blipFill>
            </p:spPr>
            <p:txBody>
              <a:bodyPr/>
              <a:lstStyle/>
              <a:p>
                <a:r>
                  <a:rPr lang="en-US">
                    <a:noFill/>
                  </a:rPr>
                  <a:t> </a:t>
                </a:r>
              </a:p>
            </p:txBody>
          </p:sp>
        </mc:Fallback>
      </mc:AlternateContent>
    </p:spTree>
    <p:extLst>
      <p:ext uri="{BB962C8B-B14F-4D97-AF65-F5344CB8AC3E}">
        <p14:creationId xmlns:p14="http://schemas.microsoft.com/office/powerpoint/2010/main" val="2281894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14300" y="114300"/>
                <a:ext cx="11849100" cy="1529521"/>
              </a:xfrm>
              <a:prstGeom prst="rect">
                <a:avLst/>
              </a:prstGeom>
              <a:noFill/>
            </p:spPr>
            <p:txBody>
              <a:bodyPr wrap="square" rtlCol="0">
                <a:spAutoFit/>
              </a:bodyPr>
              <a:lstStyle/>
              <a:p>
                <a:r>
                  <a:rPr lang="en-US" sz="2800"/>
                  <a:t>The electric field throughout a region of space is given by the formula </a:t>
                </a:r>
                <a14:m>
                  <m:oMath xmlns:m="http://schemas.openxmlformats.org/officeDocument/2006/math">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r>
                      <a:rPr lang="en-US" sz="2800" b="0" i="1" smtClean="0">
                        <a:latin typeface="Cambria Math" panose="02040503050406030204" pitchFamily="18" charset="0"/>
                      </a:rPr>
                      <m:t>=</m:t>
                    </m:r>
                    <m:r>
                      <a:rPr lang="en-US" sz="2800" b="0" i="1" smtClean="0">
                        <a:latin typeface="Cambria Math" panose="02040503050406030204" pitchFamily="18" charset="0"/>
                      </a:rPr>
                      <m:t>𝐴𝑦</m:t>
                    </m:r>
                    <m:acc>
                      <m:accPr>
                        <m:chr m:val="̂"/>
                        <m:ctrlPr>
                          <a:rPr lang="en-US" sz="2800" b="0" i="1" smtClean="0">
                            <a:latin typeface="Cambria Math" panose="02040503050406030204" pitchFamily="18" charset="0"/>
                          </a:rPr>
                        </m:ctrlPr>
                      </m:accPr>
                      <m:e>
                        <m:r>
                          <a:rPr lang="en-US" sz="2800" b="1" i="1" smtClean="0">
                            <a:latin typeface="Cambria Math" panose="02040503050406030204" pitchFamily="18" charset="0"/>
                          </a:rPr>
                          <m:t>𝒙</m:t>
                        </m:r>
                      </m:e>
                    </m:acc>
                    <m:r>
                      <a:rPr lang="en-US" sz="2800" b="0" i="1" smtClean="0">
                        <a:latin typeface="Cambria Math" panose="02040503050406030204" pitchFamily="18" charset="0"/>
                      </a:rPr>
                      <m:t>+</m:t>
                    </m:r>
                    <m:r>
                      <a:rPr lang="en-US" sz="2800" b="0" i="1" smtClean="0">
                        <a:latin typeface="Cambria Math" panose="02040503050406030204" pitchFamily="18" charset="0"/>
                      </a:rPr>
                      <m:t>𝐵𝑥</m:t>
                    </m:r>
                    <m:acc>
                      <m:accPr>
                        <m:chr m:val="̂"/>
                        <m:ctrlPr>
                          <a:rPr lang="en-US" sz="2800" b="0" i="1" smtClean="0">
                            <a:latin typeface="Cambria Math" panose="02040503050406030204" pitchFamily="18" charset="0"/>
                          </a:rPr>
                        </m:ctrlPr>
                      </m:accPr>
                      <m:e>
                        <m:r>
                          <a:rPr lang="en-US" sz="2800" b="1" i="1" smtClean="0">
                            <a:latin typeface="Cambria Math" panose="02040503050406030204" pitchFamily="18" charset="0"/>
                          </a:rPr>
                          <m:t>𝒚</m:t>
                        </m:r>
                      </m:e>
                    </m:acc>
                  </m:oMath>
                </a14:m>
                <a:r>
                  <a:rPr lang="en-US" sz="2800"/>
                  <a:t>, where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𝑥</m:t>
                    </m:r>
                    <m:r>
                      <a:rPr lang="en-US" sz="2800" b="0" i="1" smtClean="0">
                        <a:latin typeface="Cambria Math" panose="02040503050406030204" pitchFamily="18" charset="0"/>
                      </a:rPr>
                      <m:t>,</m:t>
                    </m:r>
                    <m:r>
                      <a:rPr lang="en-US" sz="2800" b="0" i="1" smtClean="0">
                        <a:latin typeface="Cambria Math" panose="02040503050406030204" pitchFamily="18" charset="0"/>
                      </a:rPr>
                      <m:t>𝑦</m:t>
                    </m:r>
                    <m:r>
                      <a:rPr lang="en-US" sz="2800" b="0" i="1" smtClean="0">
                        <a:latin typeface="Cambria Math" panose="02040503050406030204" pitchFamily="18" charset="0"/>
                      </a:rPr>
                      <m:t>)</m:t>
                    </m:r>
                  </m:oMath>
                </a14:m>
                <a:r>
                  <a:rPr lang="en-US" sz="2800"/>
                  <a:t> are the coordinates of a point in space, and </a:t>
                </a:r>
                <a14:m>
                  <m:oMath xmlns:m="http://schemas.openxmlformats.org/officeDocument/2006/math">
                    <m:r>
                      <a:rPr lang="en-US" sz="2800" b="0" i="1" smtClean="0">
                        <a:latin typeface="Cambria Math" panose="02040503050406030204" pitchFamily="18" charset="0"/>
                      </a:rPr>
                      <m:t>𝐴</m:t>
                    </m:r>
                    <m:r>
                      <a:rPr lang="en-US" sz="2800" b="0" i="1" smtClean="0">
                        <a:latin typeface="Cambria Math" panose="02040503050406030204" pitchFamily="18" charset="0"/>
                      </a:rPr>
                      <m:t>, </m:t>
                    </m:r>
                    <m:r>
                      <a:rPr lang="en-US" sz="2800" b="0" i="1" smtClean="0">
                        <a:latin typeface="Cambria Math" panose="02040503050406030204" pitchFamily="18" charset="0"/>
                      </a:rPr>
                      <m:t>𝐵</m:t>
                    </m:r>
                  </m:oMath>
                </a14:m>
                <a:r>
                  <a:rPr lang="en-US" sz="2800"/>
                  <a:t> are constants. What is </a:t>
                </a:r>
                <a14:m>
                  <m:oMath xmlns:m="http://schemas.openxmlformats.org/officeDocument/2006/math">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r>
                      <a:rPr lang="en-US" sz="2800" i="1" smtClean="0">
                        <a:latin typeface="Cambria Math" panose="02040503050406030204" pitchFamily="18" charset="0"/>
                        <a:ea typeface="Cambria Math" panose="02040503050406030204" pitchFamily="18" charset="0"/>
                      </a:rPr>
                      <m:t>∙</m:t>
                    </m:r>
                    <m:acc>
                      <m:accPr>
                        <m:chr m:val="̂"/>
                        <m:ctrlPr>
                          <a:rPr lang="en-US" sz="2800" i="1" smtClean="0">
                            <a:latin typeface="Cambria Math" panose="02040503050406030204" pitchFamily="18" charset="0"/>
                            <a:ea typeface="Cambria Math" panose="02040503050406030204" pitchFamily="18" charset="0"/>
                          </a:rPr>
                        </m:ctrlPr>
                      </m:accPr>
                      <m:e>
                        <m:r>
                          <a:rPr lang="en-US" sz="2800" b="1" i="1" smtClean="0">
                            <a:latin typeface="Cambria Math" panose="02040503050406030204" pitchFamily="18" charset="0"/>
                            <a:ea typeface="Cambria Math" panose="02040503050406030204" pitchFamily="18" charset="0"/>
                          </a:rPr>
                          <m:t>𝒚</m:t>
                        </m:r>
                      </m:e>
                    </m:acc>
                  </m:oMath>
                </a14:m>
                <a:r>
                  <a:rPr lang="en-US" sz="2800"/>
                  <a:t>?</a:t>
                </a:r>
              </a:p>
            </p:txBody>
          </p:sp>
        </mc:Choice>
        <mc:Fallback xmlns="">
          <p:sp>
            <p:nvSpPr>
              <p:cNvPr id="2" name="TextBox 1"/>
              <p:cNvSpPr txBox="1">
                <a:spLocks noRot="1" noChangeAspect="1" noMove="1" noResize="1" noEditPoints="1" noAdjustHandles="1" noChangeArrowheads="1" noChangeShapeType="1" noTextEdit="1"/>
              </p:cNvSpPr>
              <p:nvPr/>
            </p:nvSpPr>
            <p:spPr>
              <a:xfrm>
                <a:off x="114300" y="114300"/>
                <a:ext cx="11849100" cy="1529521"/>
              </a:xfrm>
              <a:prstGeom prst="rect">
                <a:avLst/>
              </a:prstGeom>
              <a:blipFill rotWithShape="0">
                <a:blip r:embed="rId2"/>
                <a:stretch>
                  <a:fillRect l="-1080" t="-398" b="-79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14300" y="3371850"/>
                <a:ext cx="2842445" cy="3257174"/>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𝐴𝑦</m:t>
                    </m:r>
                  </m:oMath>
                </a14:m>
                <a:endParaRPr lang="en-US" sz="2800"/>
              </a:p>
              <a:p>
                <a:pPr marL="514350" indent="-514350">
                  <a:lnSpc>
                    <a:spcPct val="150000"/>
                  </a:lnSpc>
                  <a:buAutoNum type="alphaUcParenR"/>
                </a:pPr>
                <a:r>
                  <a:rPr lang="en-US" sz="2800"/>
                  <a:t> </a:t>
                </a:r>
                <a14:m>
                  <m:oMath xmlns:m="http://schemas.openxmlformats.org/officeDocument/2006/math">
                    <m:r>
                      <a:rPr lang="en-US" sz="2800" b="0" i="1" smtClean="0">
                        <a:latin typeface="Cambria Math" panose="02040503050406030204" pitchFamily="18" charset="0"/>
                      </a:rPr>
                      <m:t>𝐵𝑥</m:t>
                    </m:r>
                  </m:oMath>
                </a14:m>
                <a:endParaRPr lang="en-US" sz="2800"/>
              </a:p>
              <a:p>
                <a:pPr marL="514350" indent="-514350">
                  <a:lnSpc>
                    <a:spcPct val="150000"/>
                  </a:lnSpc>
                  <a:buAutoNum type="alphaUcParenR"/>
                </a:pPr>
                <a:r>
                  <a:rPr lang="en-US" sz="2800"/>
                  <a:t> </a:t>
                </a:r>
                <a14:m>
                  <m:oMath xmlns:m="http://schemas.openxmlformats.org/officeDocument/2006/math">
                    <m:r>
                      <a:rPr lang="en-US" sz="2800" b="0" i="1" smtClean="0">
                        <a:latin typeface="Cambria Math" panose="02040503050406030204" pitchFamily="18" charset="0"/>
                      </a:rPr>
                      <m:t>𝐴𝑥</m:t>
                    </m:r>
                  </m:oMath>
                </a14:m>
                <a:endParaRPr lang="en-US" sz="2800"/>
              </a:p>
              <a:p>
                <a:pPr marL="514350" indent="-514350">
                  <a:lnSpc>
                    <a:spcPct val="150000"/>
                  </a:lnSpc>
                  <a:buAutoNum type="alphaUcParenR"/>
                </a:pPr>
                <a:r>
                  <a:rPr lang="en-US" sz="2800"/>
                  <a:t> </a:t>
                </a:r>
                <a14:m>
                  <m:oMath xmlns:m="http://schemas.openxmlformats.org/officeDocument/2006/math">
                    <m:r>
                      <m:rPr>
                        <m:sty m:val="p"/>
                      </m:rPr>
                      <a:rPr lang="en-US" sz="2800" b="0" i="0" smtClean="0">
                        <a:latin typeface="Cambria Math" panose="02040503050406030204" pitchFamily="18" charset="0"/>
                      </a:rPr>
                      <m:t>B</m:t>
                    </m:r>
                    <m:r>
                      <a:rPr lang="en-US" sz="2800" b="0" i="1" smtClean="0">
                        <a:latin typeface="Cambria Math" panose="02040503050406030204" pitchFamily="18" charset="0"/>
                      </a:rPr>
                      <m:t>𝑦</m:t>
                    </m:r>
                  </m:oMath>
                </a14:m>
                <a:endParaRPr lang="en-US" sz="2800"/>
              </a:p>
              <a:p>
                <a:pPr marL="514350" indent="-514350">
                  <a:lnSpc>
                    <a:spcPct val="150000"/>
                  </a:lnSpc>
                  <a:buAutoNum type="alphaUcParenR"/>
                </a:pPr>
                <a:r>
                  <a:rPr lang="en-US" sz="2800"/>
                  <a:t> None of these</a:t>
                </a:r>
              </a:p>
            </p:txBody>
          </p:sp>
        </mc:Choice>
        <mc:Fallback xmlns="">
          <p:sp>
            <p:nvSpPr>
              <p:cNvPr id="3" name="TextBox 2"/>
              <p:cNvSpPr txBox="1">
                <a:spLocks noRot="1" noChangeAspect="1" noMove="1" noResize="1" noEditPoints="1" noAdjustHandles="1" noChangeArrowheads="1" noChangeShapeType="1" noTextEdit="1"/>
              </p:cNvSpPr>
              <p:nvPr/>
            </p:nvSpPr>
            <p:spPr>
              <a:xfrm>
                <a:off x="114300" y="3371850"/>
                <a:ext cx="2842445" cy="3257174"/>
              </a:xfrm>
              <a:prstGeom prst="rect">
                <a:avLst/>
              </a:prstGeom>
              <a:blipFill rotWithShape="0">
                <a:blip r:embed="rId3"/>
                <a:stretch>
                  <a:fillRect l="-4506" r="-3004" b="-4682"/>
                </a:stretch>
              </a:blipFill>
            </p:spPr>
            <p:txBody>
              <a:bodyPr/>
              <a:lstStyle/>
              <a:p>
                <a:r>
                  <a:rPr lang="en-US">
                    <a:noFill/>
                  </a:rPr>
                  <a:t> </a:t>
                </a:r>
              </a:p>
            </p:txBody>
          </p:sp>
        </mc:Fallback>
      </mc:AlternateContent>
    </p:spTree>
    <p:extLst>
      <p:ext uri="{BB962C8B-B14F-4D97-AF65-F5344CB8AC3E}">
        <p14:creationId xmlns:p14="http://schemas.microsoft.com/office/powerpoint/2010/main" val="3065535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9513" y="100977"/>
                <a:ext cx="11808663" cy="1384995"/>
              </a:xfrm>
              <a:prstGeom prst="rect">
                <a:avLst/>
              </a:prstGeom>
              <a:noFill/>
            </p:spPr>
            <p:txBody>
              <a:bodyPr wrap="square" rtlCol="0">
                <a:spAutoFit/>
              </a:bodyPr>
              <a:lstStyle/>
              <a:p>
                <a:r>
                  <a:rPr lang="en-US" sz="2800" dirty="0"/>
                  <a:t>Two infinite planes are uniformly charged with the same charge per unit area </a:t>
                </a:r>
                <a14:m>
                  <m:oMath xmlns:m="http://schemas.openxmlformats.org/officeDocument/2006/math">
                    <m:r>
                      <a:rPr lang="en-US" sz="2800" i="1" smtClean="0">
                        <a:latin typeface="Cambria Math" panose="02040503050406030204" pitchFamily="18" charset="0"/>
                        <a:ea typeface="Cambria Math" panose="02040503050406030204" pitchFamily="18" charset="0"/>
                      </a:rPr>
                      <m:t>𝜎</m:t>
                    </m:r>
                  </m:oMath>
                </a14:m>
                <a:r>
                  <a:rPr lang="en-US" sz="2800" dirty="0"/>
                  <a:t>. If only one plane were present, the field due to the one plane would be </a:t>
                </a:r>
                <a14:m>
                  <m:oMath xmlns:m="http://schemas.openxmlformats.org/officeDocument/2006/math">
                    <m:r>
                      <a:rPr lang="en-US" sz="2800" b="0" i="1" smtClean="0">
                        <a:latin typeface="Cambria Math" panose="02040503050406030204" pitchFamily="18" charset="0"/>
                      </a:rPr>
                      <m:t>𝐸</m:t>
                    </m:r>
                  </m:oMath>
                </a14:m>
                <a:r>
                  <a:rPr lang="en-US" sz="2800" dirty="0"/>
                  <a:t>. The field in region B has magnitude…</a:t>
                </a:r>
              </a:p>
            </p:txBody>
          </p:sp>
        </mc:Choice>
        <mc:Fallback xmlns="">
          <p:sp>
            <p:nvSpPr>
              <p:cNvPr id="2" name="TextBox 1"/>
              <p:cNvSpPr txBox="1">
                <a:spLocks noRot="1" noChangeAspect="1" noMove="1" noResize="1" noEditPoints="1" noAdjustHandles="1" noChangeArrowheads="1" noChangeShapeType="1" noTextEdit="1"/>
              </p:cNvSpPr>
              <p:nvPr/>
            </p:nvSpPr>
            <p:spPr>
              <a:xfrm>
                <a:off x="179513" y="100977"/>
                <a:ext cx="11808663" cy="1384995"/>
              </a:xfrm>
              <a:prstGeom prst="rect">
                <a:avLst/>
              </a:prstGeom>
              <a:blipFill>
                <a:blip r:embed="rId2"/>
                <a:stretch>
                  <a:fillRect l="-1032" t="-4405" r="-516" b="-118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79513" y="4612204"/>
                <a:ext cx="1868070" cy="2031325"/>
              </a:xfrm>
              <a:prstGeom prst="rect">
                <a:avLst/>
              </a:prstGeom>
              <a:noFill/>
            </p:spPr>
            <p:txBody>
              <a:bodyPr wrap="square" rtlCol="0">
                <a:spAutoFit/>
              </a:bodyPr>
              <a:lstStyle/>
              <a:p>
                <a:pPr marL="514350" indent="-514350">
                  <a:lnSpc>
                    <a:spcPct val="150000"/>
                  </a:lnSpc>
                  <a:buAutoNum type="alphaUcParenR"/>
                </a:pPr>
                <a:r>
                  <a:rPr lang="en-US" sz="2800" dirty="0"/>
                  <a:t> Zero</a:t>
                </a:r>
              </a:p>
              <a:p>
                <a:pPr marL="514350" indent="-514350">
                  <a:lnSpc>
                    <a:spcPct val="150000"/>
                  </a:lnSpc>
                  <a:buAutoNum type="alphaUcParenR"/>
                </a:pPr>
                <a:r>
                  <a:rPr lang="en-US" sz="2800" dirty="0"/>
                  <a:t> </a:t>
                </a:r>
                <a14:m>
                  <m:oMath xmlns:m="http://schemas.openxmlformats.org/officeDocument/2006/math">
                    <m:r>
                      <a:rPr lang="en-US" sz="2800" b="0" i="1" smtClean="0">
                        <a:latin typeface="Cambria Math" panose="02040503050406030204" pitchFamily="18" charset="0"/>
                      </a:rPr>
                      <m:t>𝐸</m:t>
                    </m:r>
                  </m:oMath>
                </a14:m>
                <a:endParaRPr lang="en-US" sz="2800" dirty="0"/>
              </a:p>
              <a:p>
                <a:pPr marL="514350" indent="-514350">
                  <a:lnSpc>
                    <a:spcPct val="150000"/>
                  </a:lnSpc>
                  <a:buAutoNum type="alphaUcParenR"/>
                </a:pPr>
                <a:r>
                  <a:rPr lang="en-US" sz="2800" dirty="0"/>
                  <a:t> </a:t>
                </a:r>
                <a14:m>
                  <m:oMath xmlns:m="http://schemas.openxmlformats.org/officeDocument/2006/math">
                    <m:r>
                      <a:rPr lang="en-US" sz="2800" b="0" i="0" smtClean="0">
                        <a:latin typeface="Cambria Math" panose="02040503050406030204" pitchFamily="18" charset="0"/>
                      </a:rPr>
                      <m:t>2</m:t>
                    </m:r>
                    <m:r>
                      <a:rPr lang="en-US" sz="2800" i="1">
                        <a:latin typeface="Cambria Math" panose="02040503050406030204" pitchFamily="18" charset="0"/>
                      </a:rPr>
                      <m:t>𝐸</m:t>
                    </m:r>
                  </m:oMath>
                </a14:m>
                <a:endParaRPr lang="en-US" sz="2800" dirty="0"/>
              </a:p>
            </p:txBody>
          </p:sp>
        </mc:Choice>
        <mc:Fallback xmlns="">
          <p:sp>
            <p:nvSpPr>
              <p:cNvPr id="3" name="TextBox 2"/>
              <p:cNvSpPr txBox="1">
                <a:spLocks noRot="1" noChangeAspect="1" noMove="1" noResize="1" noEditPoints="1" noAdjustHandles="1" noChangeArrowheads="1" noChangeShapeType="1" noTextEdit="1"/>
              </p:cNvSpPr>
              <p:nvPr/>
            </p:nvSpPr>
            <p:spPr>
              <a:xfrm>
                <a:off x="179513" y="4612204"/>
                <a:ext cx="1868070" cy="2031325"/>
              </a:xfrm>
              <a:prstGeom prst="rect">
                <a:avLst/>
              </a:prstGeom>
              <a:blipFill>
                <a:blip r:embed="rId3"/>
                <a:stretch>
                  <a:fillRect l="-6840" b="-4505"/>
                </a:stretch>
              </a:blipFill>
            </p:spPr>
            <p:txBody>
              <a:bodyPr/>
              <a:lstStyle/>
              <a:p>
                <a:r>
                  <a:rPr lang="en-US">
                    <a:noFill/>
                  </a:rPr>
                  <a:t> </a:t>
                </a:r>
              </a:p>
            </p:txBody>
          </p:sp>
        </mc:Fallback>
      </mc:AlternateContent>
      <p:cxnSp>
        <p:nvCxnSpPr>
          <p:cNvPr id="6" name="Straight Connector 5"/>
          <p:cNvCxnSpPr/>
          <p:nvPr/>
        </p:nvCxnSpPr>
        <p:spPr>
          <a:xfrm>
            <a:off x="5006235" y="1994904"/>
            <a:ext cx="0" cy="429768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4689481" y="2183830"/>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4689481" y="2183830"/>
                <a:ext cx="633507" cy="64633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689481" y="2830161"/>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4689481" y="2830161"/>
                <a:ext cx="633507" cy="6463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4689481" y="3476492"/>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15" name="TextBox 14"/>
              <p:cNvSpPr txBox="1">
                <a:spLocks noRot="1" noChangeAspect="1" noMove="1" noResize="1" noEditPoints="1" noAdjustHandles="1" noChangeArrowheads="1" noChangeShapeType="1" noTextEdit="1"/>
              </p:cNvSpPr>
              <p:nvPr/>
            </p:nvSpPr>
            <p:spPr>
              <a:xfrm>
                <a:off x="4689481" y="3476492"/>
                <a:ext cx="633507" cy="6463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4689481" y="4122823"/>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17" name="TextBox 16"/>
              <p:cNvSpPr txBox="1">
                <a:spLocks noRot="1" noChangeAspect="1" noMove="1" noResize="1" noEditPoints="1" noAdjustHandles="1" noChangeArrowheads="1" noChangeShapeType="1" noTextEdit="1"/>
              </p:cNvSpPr>
              <p:nvPr/>
            </p:nvSpPr>
            <p:spPr>
              <a:xfrm>
                <a:off x="4689481" y="4122823"/>
                <a:ext cx="633507" cy="6463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4689481" y="4769154"/>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18" name="TextBox 17"/>
              <p:cNvSpPr txBox="1">
                <a:spLocks noRot="1" noChangeAspect="1" noMove="1" noResize="1" noEditPoints="1" noAdjustHandles="1" noChangeArrowheads="1" noChangeShapeType="1" noTextEdit="1"/>
              </p:cNvSpPr>
              <p:nvPr/>
            </p:nvSpPr>
            <p:spPr>
              <a:xfrm>
                <a:off x="4689481" y="4769154"/>
                <a:ext cx="633507" cy="6463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689481" y="5415485"/>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19" name="TextBox 18"/>
              <p:cNvSpPr txBox="1">
                <a:spLocks noRot="1" noChangeAspect="1" noMove="1" noResize="1" noEditPoints="1" noAdjustHandles="1" noChangeArrowheads="1" noChangeShapeType="1" noTextEdit="1"/>
              </p:cNvSpPr>
              <p:nvPr/>
            </p:nvSpPr>
            <p:spPr>
              <a:xfrm>
                <a:off x="4689481" y="5415485"/>
                <a:ext cx="633507" cy="646331"/>
              </a:xfrm>
              <a:prstGeom prst="rect">
                <a:avLst/>
              </a:prstGeom>
              <a:blipFill>
                <a:blip r:embed="rId5"/>
                <a:stretch>
                  <a:fillRect/>
                </a:stretch>
              </a:blipFill>
            </p:spPr>
            <p:txBody>
              <a:bodyPr/>
              <a:lstStyle/>
              <a:p>
                <a:r>
                  <a:rPr lang="en-US">
                    <a:noFill/>
                  </a:rPr>
                  <a:t> </a:t>
                </a:r>
              </a:p>
            </p:txBody>
          </p:sp>
        </mc:Fallback>
      </mc:AlternateContent>
      <p:cxnSp>
        <p:nvCxnSpPr>
          <p:cNvPr id="20" name="Straight Connector 19"/>
          <p:cNvCxnSpPr/>
          <p:nvPr/>
        </p:nvCxnSpPr>
        <p:spPr>
          <a:xfrm>
            <a:off x="6938615" y="1994904"/>
            <a:ext cx="0" cy="429768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6621861" y="2183830"/>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21" name="TextBox 20"/>
              <p:cNvSpPr txBox="1">
                <a:spLocks noRot="1" noChangeAspect="1" noMove="1" noResize="1" noEditPoints="1" noAdjustHandles="1" noChangeArrowheads="1" noChangeShapeType="1" noTextEdit="1"/>
              </p:cNvSpPr>
              <p:nvPr/>
            </p:nvSpPr>
            <p:spPr>
              <a:xfrm>
                <a:off x="6621861" y="2183830"/>
                <a:ext cx="633507" cy="64633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6621861" y="2830161"/>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22" name="TextBox 21"/>
              <p:cNvSpPr txBox="1">
                <a:spLocks noRot="1" noChangeAspect="1" noMove="1" noResize="1" noEditPoints="1" noAdjustHandles="1" noChangeArrowheads="1" noChangeShapeType="1" noTextEdit="1"/>
              </p:cNvSpPr>
              <p:nvPr/>
            </p:nvSpPr>
            <p:spPr>
              <a:xfrm>
                <a:off x="6621861" y="2830161"/>
                <a:ext cx="633507" cy="6463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6621861" y="3476492"/>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23" name="TextBox 22"/>
              <p:cNvSpPr txBox="1">
                <a:spLocks noRot="1" noChangeAspect="1" noMove="1" noResize="1" noEditPoints="1" noAdjustHandles="1" noChangeArrowheads="1" noChangeShapeType="1" noTextEdit="1"/>
              </p:cNvSpPr>
              <p:nvPr/>
            </p:nvSpPr>
            <p:spPr>
              <a:xfrm>
                <a:off x="6621861" y="3476492"/>
                <a:ext cx="633507" cy="6463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6621861" y="4122823"/>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24" name="TextBox 23"/>
              <p:cNvSpPr txBox="1">
                <a:spLocks noRot="1" noChangeAspect="1" noMove="1" noResize="1" noEditPoints="1" noAdjustHandles="1" noChangeArrowheads="1" noChangeShapeType="1" noTextEdit="1"/>
              </p:cNvSpPr>
              <p:nvPr/>
            </p:nvSpPr>
            <p:spPr>
              <a:xfrm>
                <a:off x="6621861" y="4122823"/>
                <a:ext cx="633507" cy="6463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621861" y="4769154"/>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25" name="TextBox 24"/>
              <p:cNvSpPr txBox="1">
                <a:spLocks noRot="1" noChangeAspect="1" noMove="1" noResize="1" noEditPoints="1" noAdjustHandles="1" noChangeArrowheads="1" noChangeShapeType="1" noTextEdit="1"/>
              </p:cNvSpPr>
              <p:nvPr/>
            </p:nvSpPr>
            <p:spPr>
              <a:xfrm>
                <a:off x="6621861" y="4769154"/>
                <a:ext cx="633507" cy="6463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6621861" y="5415485"/>
                <a:ext cx="633507"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m:t>
                      </m:r>
                    </m:oMath>
                  </m:oMathPara>
                </a14:m>
                <a:endParaRPr lang="en-US" sz="3600" b="1" dirty="0"/>
              </a:p>
            </p:txBody>
          </p:sp>
        </mc:Choice>
        <mc:Fallback xmlns="">
          <p:sp>
            <p:nvSpPr>
              <p:cNvPr id="26" name="TextBox 25"/>
              <p:cNvSpPr txBox="1">
                <a:spLocks noRot="1" noChangeAspect="1" noMove="1" noResize="1" noEditPoints="1" noAdjustHandles="1" noChangeArrowheads="1" noChangeShapeType="1" noTextEdit="1"/>
              </p:cNvSpPr>
              <p:nvPr/>
            </p:nvSpPr>
            <p:spPr>
              <a:xfrm>
                <a:off x="6621861" y="5415485"/>
                <a:ext cx="633507" cy="646331"/>
              </a:xfrm>
              <a:prstGeom prst="rect">
                <a:avLst/>
              </a:prstGeom>
              <a:blipFill>
                <a:blip r:embed="rId5"/>
                <a:stretch>
                  <a:fillRect/>
                </a:stretch>
              </a:blipFill>
            </p:spPr>
            <p:txBody>
              <a:bodyPr/>
              <a:lstStyle/>
              <a:p>
                <a:r>
                  <a:rPr lang="en-US">
                    <a:noFill/>
                  </a:rPr>
                  <a:t> </a:t>
                </a:r>
              </a:p>
            </p:txBody>
          </p:sp>
        </mc:Fallback>
      </mc:AlternateContent>
      <p:sp>
        <p:nvSpPr>
          <p:cNvPr id="27" name="TextBox 26"/>
          <p:cNvSpPr txBox="1"/>
          <p:nvPr/>
        </p:nvSpPr>
        <p:spPr>
          <a:xfrm>
            <a:off x="3843517" y="3884013"/>
            <a:ext cx="393056" cy="523220"/>
          </a:xfrm>
          <a:prstGeom prst="rect">
            <a:avLst/>
          </a:prstGeom>
          <a:noFill/>
        </p:spPr>
        <p:txBody>
          <a:bodyPr wrap="none" rtlCol="0">
            <a:spAutoFit/>
          </a:bodyPr>
          <a:lstStyle/>
          <a:p>
            <a:r>
              <a:rPr lang="en-US" sz="2800" dirty="0"/>
              <a:t>A</a:t>
            </a:r>
          </a:p>
        </p:txBody>
      </p:sp>
      <p:sp>
        <p:nvSpPr>
          <p:cNvPr id="28" name="TextBox 27"/>
          <p:cNvSpPr txBox="1"/>
          <p:nvPr/>
        </p:nvSpPr>
        <p:spPr>
          <a:xfrm>
            <a:off x="5775896" y="3884013"/>
            <a:ext cx="393056" cy="523220"/>
          </a:xfrm>
          <a:prstGeom prst="rect">
            <a:avLst/>
          </a:prstGeom>
          <a:noFill/>
        </p:spPr>
        <p:txBody>
          <a:bodyPr wrap="none" rtlCol="0">
            <a:spAutoFit/>
          </a:bodyPr>
          <a:lstStyle/>
          <a:p>
            <a:r>
              <a:rPr lang="en-US" sz="2800" dirty="0"/>
              <a:t>B</a:t>
            </a:r>
          </a:p>
        </p:txBody>
      </p:sp>
      <p:sp>
        <p:nvSpPr>
          <p:cNvPr id="29" name="TextBox 28"/>
          <p:cNvSpPr txBox="1"/>
          <p:nvPr/>
        </p:nvSpPr>
        <p:spPr>
          <a:xfrm>
            <a:off x="7592724" y="3884013"/>
            <a:ext cx="375424" cy="523220"/>
          </a:xfrm>
          <a:prstGeom prst="rect">
            <a:avLst/>
          </a:prstGeom>
          <a:noFill/>
        </p:spPr>
        <p:txBody>
          <a:bodyPr wrap="none" rtlCol="0">
            <a:spAutoFit/>
          </a:bodyPr>
          <a:lstStyle/>
          <a:p>
            <a:r>
              <a:rPr lang="en-US" sz="2800" dirty="0"/>
              <a:t>C</a:t>
            </a:r>
          </a:p>
        </p:txBody>
      </p:sp>
    </p:spTree>
    <p:extLst>
      <p:ext uri="{BB962C8B-B14F-4D97-AF65-F5344CB8AC3E}">
        <p14:creationId xmlns:p14="http://schemas.microsoft.com/office/powerpoint/2010/main" val="285817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27347" y="211805"/>
            <a:ext cx="11233609" cy="954107"/>
          </a:xfrm>
          <a:prstGeom prst="rect">
            <a:avLst/>
          </a:prstGeom>
        </p:spPr>
        <p:txBody>
          <a:bodyPr wrap="square">
            <a:spAutoFit/>
          </a:bodyPr>
          <a:lstStyle/>
          <a:p>
            <a:r>
              <a:rPr lang="en-US" sz="2800"/>
              <a:t>Two socks are observed to attract each other. Which, if any, of the first 3 statements MUST be true?</a:t>
            </a:r>
          </a:p>
        </p:txBody>
      </p:sp>
      <p:sp>
        <p:nvSpPr>
          <p:cNvPr id="9" name="Rectangle 8"/>
          <p:cNvSpPr/>
          <p:nvPr/>
        </p:nvSpPr>
        <p:spPr>
          <a:xfrm>
            <a:off x="361358" y="3947003"/>
            <a:ext cx="11016793" cy="2677656"/>
          </a:xfrm>
          <a:prstGeom prst="rect">
            <a:avLst/>
          </a:prstGeom>
        </p:spPr>
        <p:txBody>
          <a:bodyPr wrap="square">
            <a:spAutoFit/>
          </a:bodyPr>
          <a:lstStyle/>
          <a:p>
            <a:pPr marL="342900" indent="-342900">
              <a:lnSpc>
                <a:spcPct val="150000"/>
              </a:lnSpc>
              <a:buAutoNum type="alphaUcParenR"/>
            </a:pPr>
            <a:r>
              <a:rPr lang="en-US" sz="2800"/>
              <a:t>The socks both have a non-zero net charge of the same sign</a:t>
            </a:r>
          </a:p>
          <a:p>
            <a:pPr marL="342900" indent="-342900">
              <a:lnSpc>
                <a:spcPct val="150000"/>
              </a:lnSpc>
              <a:buAutoNum type="alphaUcParenR"/>
            </a:pPr>
            <a:r>
              <a:rPr lang="en-US" sz="2800"/>
              <a:t>The socks both have a non-zero net charge of opposite sign</a:t>
            </a:r>
          </a:p>
          <a:p>
            <a:pPr marL="342900" indent="-342900">
              <a:lnSpc>
                <a:spcPct val="150000"/>
              </a:lnSpc>
              <a:buAutoNum type="alphaUcParenR"/>
            </a:pPr>
            <a:r>
              <a:rPr lang="en-US" sz="2800"/>
              <a:t>Only one sock is charged; the other is neutral</a:t>
            </a:r>
          </a:p>
          <a:p>
            <a:pPr marL="342900" indent="-342900">
              <a:lnSpc>
                <a:spcPct val="150000"/>
              </a:lnSpc>
              <a:buAutoNum type="alphaUcParenR"/>
            </a:pPr>
            <a:r>
              <a:rPr lang="en-US" sz="2800"/>
              <a:t>None of the preceding statements MUST be true.</a:t>
            </a:r>
          </a:p>
        </p:txBody>
      </p:sp>
    </p:spTree>
    <p:extLst>
      <p:ext uri="{BB962C8B-B14F-4D97-AF65-F5344CB8AC3E}">
        <p14:creationId xmlns:p14="http://schemas.microsoft.com/office/powerpoint/2010/main" val="3196503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19658" y="3685309"/>
            <a:ext cx="11004124" cy="238875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buFont typeface="Arial" panose="020B0604020202020204" pitchFamily="34" charset="0"/>
              <a:buNone/>
            </a:pPr>
            <a:r>
              <a:rPr lang="en-US"/>
              <a:t>A. See if it is attracted to a negative rod</a:t>
            </a:r>
          </a:p>
          <a:p>
            <a:pPr>
              <a:spcBef>
                <a:spcPct val="50000"/>
              </a:spcBef>
              <a:buFont typeface="Arial" panose="020B0604020202020204" pitchFamily="34" charset="0"/>
              <a:buNone/>
            </a:pPr>
            <a:r>
              <a:rPr lang="en-US"/>
              <a:t>B. See if it is repelled by a positive rod</a:t>
            </a:r>
          </a:p>
          <a:p>
            <a:pPr>
              <a:spcBef>
                <a:spcPct val="50000"/>
              </a:spcBef>
              <a:buFont typeface="Arial" panose="020B0604020202020204" pitchFamily="34" charset="0"/>
              <a:buNone/>
            </a:pPr>
            <a:r>
              <a:rPr lang="en-US"/>
              <a:t>C. You can do either A or B</a:t>
            </a:r>
          </a:p>
          <a:p>
            <a:pPr>
              <a:spcBef>
                <a:spcPct val="50000"/>
              </a:spcBef>
              <a:buFont typeface="Arial" panose="020B0604020202020204" pitchFamily="34" charset="0"/>
              <a:buNone/>
            </a:pPr>
            <a:r>
              <a:rPr lang="en-US"/>
              <a:t>D. You must do both A and B</a:t>
            </a:r>
          </a:p>
          <a:p>
            <a:pPr>
              <a:spcBef>
                <a:spcPct val="50000"/>
              </a:spcBef>
              <a:buFont typeface="Arial" panose="020B0604020202020204" pitchFamily="34" charset="0"/>
              <a:buNone/>
            </a:pPr>
            <a:r>
              <a:rPr lang="en-US"/>
              <a:t>E. There is no way to tell with these tests.</a:t>
            </a:r>
          </a:p>
          <a:p>
            <a:pPr>
              <a:spcBef>
                <a:spcPct val="50000"/>
              </a:spcBef>
              <a:buFont typeface="Arial" panose="020B0604020202020204" pitchFamily="34" charset="0"/>
              <a:buNone/>
            </a:pPr>
            <a:endParaRPr lang="en-US"/>
          </a:p>
          <a:p>
            <a:pPr>
              <a:buFontTx/>
              <a:buNone/>
            </a:pPr>
            <a:endParaRPr lang="en-US" dirty="0"/>
          </a:p>
        </p:txBody>
      </p:sp>
      <p:sp>
        <p:nvSpPr>
          <p:cNvPr id="3" name="Rectangle 2"/>
          <p:cNvSpPr>
            <a:spLocks noChangeArrowheads="1"/>
          </p:cNvSpPr>
          <p:nvPr/>
        </p:nvSpPr>
        <p:spPr bwMode="auto">
          <a:xfrm>
            <a:off x="319658" y="271534"/>
            <a:ext cx="1138281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a:spcBef>
                <a:spcPct val="50000"/>
              </a:spcBef>
            </a:pPr>
            <a:r>
              <a:rPr lang="en-US" sz="2800" b="0"/>
              <a:t>You </a:t>
            </a:r>
            <a:r>
              <a:rPr lang="en-US" sz="2800" b="0" dirty="0"/>
              <a:t>want to determine experimentally if a metal ball on a string has a positive charge. Which of these tests will tell you unambiguously the answer?</a:t>
            </a:r>
          </a:p>
        </p:txBody>
      </p:sp>
    </p:spTree>
    <p:extLst>
      <p:ext uri="{BB962C8B-B14F-4D97-AF65-F5344CB8AC3E}">
        <p14:creationId xmlns:p14="http://schemas.microsoft.com/office/powerpoint/2010/main" val="110482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9642" y="214708"/>
            <a:ext cx="11422144" cy="954107"/>
          </a:xfrm>
          <a:prstGeom prst="rect">
            <a:avLst/>
          </a:prstGeom>
        </p:spPr>
        <p:txBody>
          <a:bodyPr wrap="square">
            <a:spAutoFit/>
          </a:bodyPr>
          <a:lstStyle/>
          <a:p>
            <a:r>
              <a:rPr lang="en-US" sz="2800"/>
              <a:t>Two equal mass pith balls are charged, and hang on strings as shown: What do you conclude about the MAGNITUDES of the charges Q1 and Q2?</a:t>
            </a:r>
          </a:p>
        </p:txBody>
      </p:sp>
      <p:sp>
        <p:nvSpPr>
          <p:cNvPr id="5" name="Rectangle 4"/>
          <p:cNvSpPr/>
          <p:nvPr/>
        </p:nvSpPr>
        <p:spPr>
          <a:xfrm>
            <a:off x="389642" y="5112479"/>
            <a:ext cx="6096000" cy="1384995"/>
          </a:xfrm>
          <a:prstGeom prst="rect">
            <a:avLst/>
          </a:prstGeom>
        </p:spPr>
        <p:txBody>
          <a:bodyPr>
            <a:spAutoFit/>
          </a:bodyPr>
          <a:lstStyle/>
          <a:p>
            <a:pPr marL="514350" indent="-514350">
              <a:lnSpc>
                <a:spcPct val="150000"/>
              </a:lnSpc>
              <a:buAutoNum type="alphaUcParenR"/>
            </a:pPr>
            <a:r>
              <a:rPr lang="en-US" sz="2800"/>
              <a:t>Both are equal (Q1=Q2)</a:t>
            </a:r>
          </a:p>
          <a:p>
            <a:pPr marL="514350" indent="-514350">
              <a:lnSpc>
                <a:spcPct val="150000"/>
              </a:lnSpc>
              <a:buAutoNum type="alphaUcParenR"/>
            </a:pPr>
            <a:r>
              <a:rPr lang="en-US" sz="2800"/>
              <a:t>Not enough information to decide</a:t>
            </a:r>
          </a:p>
        </p:txBody>
      </p:sp>
      <p:graphicFrame>
        <p:nvGraphicFramePr>
          <p:cNvPr id="6" name="Object 5"/>
          <p:cNvGraphicFramePr>
            <a:graphicFrameLocks noChangeAspect="1"/>
          </p:cNvGraphicFramePr>
          <p:nvPr>
            <p:extLst/>
          </p:nvPr>
        </p:nvGraphicFramePr>
        <p:xfrm>
          <a:off x="4217287" y="1394970"/>
          <a:ext cx="3776643" cy="2291615"/>
        </p:xfrm>
        <a:graphic>
          <a:graphicData uri="http://schemas.openxmlformats.org/presentationml/2006/ole">
            <mc:AlternateContent xmlns:mc="http://schemas.openxmlformats.org/markup-compatibility/2006">
              <mc:Choice xmlns:v="urn:schemas-microsoft-com:vml" Requires="v">
                <p:oleObj spid="_x0000_s2050" name="Picture" r:id="rId3" imgW="29714286" imgH="20368254" progId="Word.Picture.8">
                  <p:embed/>
                </p:oleObj>
              </mc:Choice>
              <mc:Fallback>
                <p:oleObj name="Picture" r:id="rId3" imgW="29714286" imgH="20368254" progId="Word.Picture.8">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l="13538" t="9705" r="26953" b="35460"/>
                      <a:stretch>
                        <a:fillRect/>
                      </a:stretch>
                    </p:blipFill>
                    <p:spPr bwMode="auto">
                      <a:xfrm>
                        <a:off x="4217287" y="1394970"/>
                        <a:ext cx="3776643" cy="2291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5847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42660" y="3584910"/>
            <a:ext cx="6778576" cy="358250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buFont typeface="Arial" panose="020B0604020202020204" pitchFamily="34" charset="0"/>
              <a:buNone/>
            </a:pPr>
            <a:r>
              <a:rPr lang="en-US"/>
              <a:t>A. the rod and felt both gain mass.</a:t>
            </a:r>
          </a:p>
          <a:p>
            <a:pPr>
              <a:spcBef>
                <a:spcPct val="50000"/>
              </a:spcBef>
              <a:buFont typeface="Arial" panose="020B0604020202020204" pitchFamily="34" charset="0"/>
              <a:buNone/>
            </a:pPr>
            <a:r>
              <a:rPr lang="en-US"/>
              <a:t>B. the rod and felt both lose mass.</a:t>
            </a:r>
          </a:p>
          <a:p>
            <a:pPr>
              <a:spcBef>
                <a:spcPct val="50000"/>
              </a:spcBef>
              <a:buFont typeface="Arial" panose="020B0604020202020204" pitchFamily="34" charset="0"/>
              <a:buNone/>
            </a:pPr>
            <a:r>
              <a:rPr lang="en-US"/>
              <a:t>C. the rod gains mass and the felt loses mass. </a:t>
            </a:r>
          </a:p>
          <a:p>
            <a:pPr>
              <a:spcBef>
                <a:spcPct val="50000"/>
              </a:spcBef>
              <a:buFont typeface="Arial" panose="020B0604020202020204" pitchFamily="34" charset="0"/>
              <a:buNone/>
            </a:pPr>
            <a:r>
              <a:rPr lang="en-US"/>
              <a:t>D. the rod loses mass and the felt gains mass.</a:t>
            </a:r>
          </a:p>
          <a:p>
            <a:pPr>
              <a:spcBef>
                <a:spcPct val="50000"/>
              </a:spcBef>
              <a:buFont typeface="Arial" panose="020B0604020202020204" pitchFamily="34" charset="0"/>
              <a:buNone/>
            </a:pPr>
            <a:r>
              <a:rPr lang="en-US"/>
              <a:t>E. none of the above </a:t>
            </a:r>
          </a:p>
          <a:p>
            <a:pPr>
              <a:buFontTx/>
              <a:buNone/>
            </a:pPr>
            <a:endParaRPr lang="en-US" dirty="0"/>
          </a:p>
        </p:txBody>
      </p:sp>
      <p:sp>
        <p:nvSpPr>
          <p:cNvPr id="3" name="Rectangle 2"/>
          <p:cNvSpPr>
            <a:spLocks noChangeArrowheads="1"/>
          </p:cNvSpPr>
          <p:nvPr/>
        </p:nvSpPr>
        <p:spPr bwMode="auto">
          <a:xfrm>
            <a:off x="342660" y="291640"/>
            <a:ext cx="11276685"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a:spcBef>
                <a:spcPct val="50000"/>
              </a:spcBef>
            </a:pPr>
            <a:r>
              <a:rPr lang="en-US" sz="2800" b="0" dirty="0"/>
              <a:t>When you rub a Teflon rod with felt, the Teflon rod becomes negatively charged and the felt becomes positively charged. As a consequence of rubbing the rod with the felt,</a:t>
            </a:r>
          </a:p>
        </p:txBody>
      </p:sp>
    </p:spTree>
    <p:extLst>
      <p:ext uri="{BB962C8B-B14F-4D97-AF65-F5344CB8AC3E}">
        <p14:creationId xmlns:p14="http://schemas.microsoft.com/office/powerpoint/2010/main" val="274648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65839" y="4111095"/>
            <a:ext cx="6967834" cy="24836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ct val="50000"/>
              </a:spcBef>
              <a:buFont typeface="Arial" panose="020B0604020202020204" pitchFamily="34" charset="0"/>
              <a:buAutoNum type="alphaUcParenR"/>
            </a:pPr>
            <a:r>
              <a:rPr lang="en-US" dirty="0"/>
              <a:t>Only conductors</a:t>
            </a:r>
          </a:p>
          <a:p>
            <a:pPr marL="514350" indent="-514350">
              <a:spcBef>
                <a:spcPct val="50000"/>
              </a:spcBef>
              <a:buFont typeface="Arial" panose="020B0604020202020204" pitchFamily="34" charset="0"/>
              <a:buAutoNum type="alphaUcParenR"/>
            </a:pPr>
            <a:r>
              <a:rPr lang="en-US" dirty="0"/>
              <a:t>Only insulators</a:t>
            </a:r>
          </a:p>
          <a:p>
            <a:pPr marL="514350" indent="-514350">
              <a:spcBef>
                <a:spcPct val="50000"/>
              </a:spcBef>
              <a:buFont typeface="Arial" panose="020B0604020202020204" pitchFamily="34" charset="0"/>
              <a:buAutoNum type="alphaUcParenR"/>
            </a:pPr>
            <a:r>
              <a:rPr lang="en-US" dirty="0"/>
              <a:t>Both conductors and insulators</a:t>
            </a:r>
          </a:p>
          <a:p>
            <a:pPr marL="514350" indent="-514350">
              <a:spcBef>
                <a:spcPct val="50000"/>
              </a:spcBef>
              <a:buFont typeface="Arial" panose="020B0604020202020204" pitchFamily="34" charset="0"/>
              <a:buAutoNum type="alphaUcParenR"/>
            </a:pPr>
            <a:r>
              <a:rPr lang="en-US" dirty="0"/>
              <a:t>Neither conductors nor insulators</a:t>
            </a:r>
          </a:p>
          <a:p>
            <a:pPr>
              <a:spcBef>
                <a:spcPct val="50000"/>
              </a:spcBef>
              <a:buFont typeface="Arial" panose="020B0604020202020204" pitchFamily="34" charset="0"/>
              <a:buNone/>
            </a:pPr>
            <a:endParaRPr lang="en-US" dirty="0"/>
          </a:p>
          <a:p>
            <a:pPr>
              <a:buFontTx/>
              <a:buNone/>
            </a:pPr>
            <a:endParaRPr lang="en-US" dirty="0"/>
          </a:p>
        </p:txBody>
      </p:sp>
      <p:sp>
        <p:nvSpPr>
          <p:cNvPr id="3" name="Rectangle 2"/>
          <p:cNvSpPr>
            <a:spLocks noChangeArrowheads="1"/>
          </p:cNvSpPr>
          <p:nvPr/>
        </p:nvSpPr>
        <p:spPr bwMode="auto">
          <a:xfrm>
            <a:off x="365839" y="265303"/>
            <a:ext cx="516928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a:spcBef>
                <a:spcPct val="50000"/>
              </a:spcBef>
            </a:pPr>
            <a:r>
              <a:rPr lang="en-US" sz="2800" b="0" dirty="0"/>
              <a:t>What materials can be charged?</a:t>
            </a:r>
          </a:p>
        </p:txBody>
      </p:sp>
    </p:spTree>
    <p:extLst>
      <p:ext uri="{BB962C8B-B14F-4D97-AF65-F5344CB8AC3E}">
        <p14:creationId xmlns:p14="http://schemas.microsoft.com/office/powerpoint/2010/main" val="2955026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944</TotalTime>
  <Words>1949</Words>
  <Application>Microsoft Office PowerPoint</Application>
  <PresentationFormat>Widescreen</PresentationFormat>
  <Paragraphs>251</Paragraphs>
  <Slides>42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8" baseType="lpstr">
      <vt:lpstr>Arial</vt:lpstr>
      <vt:lpstr>Calibri</vt:lpstr>
      <vt:lpstr>Calibri Light</vt:lpstr>
      <vt:lpstr>Cambria Math</vt:lpstr>
      <vt:lpstr>Office Theme</vt:lpstr>
      <vt:lpstr>Picture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Bolton</dc:creator>
  <cp:lastModifiedBy>Daniel Bolton</cp:lastModifiedBy>
  <cp:revision>122</cp:revision>
  <dcterms:created xsi:type="dcterms:W3CDTF">2015-08-24T16:26:20Z</dcterms:created>
  <dcterms:modified xsi:type="dcterms:W3CDTF">2019-03-31T15:02:52Z</dcterms:modified>
</cp:coreProperties>
</file>